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6" Type="http://schemas.openxmlformats.org/officeDocument/2006/relationships/tableStyles" Target="tableStyles.xml"/><Relationship Id="rId85" Type="http://schemas.openxmlformats.org/officeDocument/2006/relationships/viewProps" Target="viewProps.xml"/><Relationship Id="rId84" Type="http://schemas.openxmlformats.org/officeDocument/2006/relationships/presProps" Target="presProps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0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1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2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3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4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5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6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7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8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0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1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2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3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4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5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6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7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8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0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1-pontics-in-fixed-partial-dentures-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0-pontics-in-fixed-partial-dentures-1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1-pontics-in-fixed-partial-dentures-1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2-pontics-in-fixed-partial-dentures-1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3-pontics-in-fixed-partial-dentures-1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4-pontics-in-fixed-partial-dentures-1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5-pontics-in-fixed-partial-dentures-1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6-pontics-in-fixed-partial-dentures-1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7-pontics-in-fixed-partial-dentures-1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8-pontics-in-fixed-partial-dentures-1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9-pontics-in-fixed-partial-dentures-1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2-pontics-in-fixed-partial-dentures-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0-pontics-in-fixed-partial-dentures-2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1-pontics-in-fixed-partial-dentures-2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2-pontics-in-fixed-partial-dentures-2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3-pontics-in-fixed-partial-dentures-2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4-pontics-in-fixed-partial-dentures-2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5-pontics-in-fixed-partial-dentures-2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6-pontics-in-fixed-partial-dentures-2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7-pontics-in-fixed-partial-dentures-2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8-pontics-in-fixed-partial-dentures-2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9-pontics-in-fixed-partial-dentures-2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3-pontics-in-fixed-partial-dentures-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0-pontics-in-fixed-partial-dentures-3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1-pontics-in-fixed-partial-dentures-3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2-pontics-in-fixed-partial-dentures-3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3-pontics-in-fixed-partial-dentures-3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4-pontics-in-fixed-partial-dentures-3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5-pontics-in-fixed-partial-dentures-3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6-pontics-in-fixed-partial-dentures-3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7-pontics-in-fixed-partial-dentures-3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8-pontics-in-fixed-partial-dentures-3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9-pontics-in-fixed-partial-dentures-3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4-pontics-in-fixed-partial-dentures-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0-pontics-in-fixed-partial-dentures-4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1-pontics-in-fixed-partial-dentures-4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2-pontics-in-fixed-partial-dentures-4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3-pontics-in-fixed-partial-dentures-4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4-pontics-in-fixed-partial-dentures-4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5-pontics-in-fixed-partial-dentures-4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6-pontics-in-fixed-partial-dentures-4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7-pontics-in-fixed-partial-dentures-4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8-pontics-in-fixed-partial-dentures-4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9-pontics-in-fixed-partial-dentures-4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5-pontics-in-fixed-partial-dentures-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0-pontics-in-fixed-partial-dentures-5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1-pontics-in-fixed-partial-dentures-5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2-pontics-in-fixed-partial-dentures-5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3-pontics-in-fixed-partial-dentures-5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4-pontics-in-fixed-partial-dentures-5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5-pontics-in-fixed-partial-dentures-5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6-pontics-in-fixed-partial-dentures-5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7-pontics-in-fixed-partial-dentures-5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8-pontics-in-fixed-partial-dentures-5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9-pontics-in-fixed-partial-dentures-5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6-pontics-in-fixed-partial-dentures-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0-pontics-in-fixed-partial-dentures-6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1-pontics-in-fixed-partial-dentures-6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2-pontics-in-fixed-partial-dentures-6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3-pontics-in-fixed-partial-dentures-6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4-pontics-in-fixed-partial-dentures-6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5-pontics-in-fixed-partial-dentures-6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6-pontics-in-fixed-partial-dentures-6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7-pontics-in-fixed-partial-dentures-6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8-pontics-in-fixed-partial-dentures-6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9-pontics-in-fixed-partial-dentures-6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7-pontics-in-fixed-partial-dentures-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0-pontics-in-fixed-partial-dentures-7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1-pontics-in-fixed-partial-dentures-7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2-pontics-in-fixed-partial-dentures-7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3-pontics-in-fixed-partial-dentures-7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4-pontics-in-fixed-partial-dentures-7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5-pontics-in-fixed-partial-dentures-7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6-pontics-in-fixed-partial-dentures-7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7-pontics-in-fixed-partial-dentures-7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8-pontics-in-fixed-partial-dentures-7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9-pontics-in-fixed-partial-dentures-7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8-pontics-in-fixed-partial-dentures-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80-pontics-in-fixed-partial-dentures-8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81-pontics-in-fixed-partial-dentures-8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9-pontics-in-fixed-partial-dentures-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On-screen Show (4:3)</PresentationFormat>
  <Paragraphs>0</Paragraphs>
  <Slides>81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81</vt:i4>
      </vt:variant>
    </vt:vector>
  </HeadingPairs>
  <TitlesOfParts>
    <vt:vector size="89" baseType="lpstr">
      <vt:lpstr>Arial</vt:lpstr>
      <vt:lpstr>SimSun</vt:lpstr>
      <vt:lpstr>Wingdings</vt:lpstr>
      <vt:lpstr>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bharu</cp:lastModifiedBy>
  <cp:revision>2</cp:revision>
  <dcterms:created xsi:type="dcterms:W3CDTF">2013-01-27T09:14:00Z</dcterms:created>
  <dcterms:modified xsi:type="dcterms:W3CDTF">2023-11-29T07:33:34Z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0296555C07DD439FB3F099165A6776C8_12</vt:lpwstr>
  </property>
  <property fmtid="{D5CDD505-2E9C-101B-9397-08002B2CF9AE}" pid="3" name="KSOProductBuildVer">
    <vt:lpwstr>1033-12.2.0.13306</vt:lpwstr>
  </property>
</Properties>
</file>