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6" r:id="rId5"/>
    <p:sldId id="258" r:id="rId6"/>
    <p:sldId id="259" r:id="rId7"/>
    <p:sldId id="260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Grid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Focused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Mainly to reduce grid cut off</a:t>
            </a:r>
            <a:endParaRPr lang="en-IN" dirty="0"/>
          </a:p>
        </p:txBody>
      </p:sp>
      <p:pic>
        <p:nvPicPr>
          <p:cNvPr id="20482" name="Picture 2" descr="Electromechanical accessories - Book chapter - IOPsci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62200"/>
            <a:ext cx="8582025" cy="3067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Moving Grid / Potter -Bucky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2530" name="Picture 2" descr="Moving grid demo (loopable)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590800"/>
            <a:ext cx="5825065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igital x ray Grids for Radiology - Digital Radiology &amp; Teleradiology  Solu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Digital x ray Grids for Radiology - Digital Radiology &amp; Teleradiology  Solu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30" name="Picture 6" descr="Digital x ray Grids for Radiology - Digital Radiology &amp; Teleradiology  Solutions"/>
          <p:cNvPicPr>
            <a:picLocks noChangeAspect="1" noChangeArrowheads="1"/>
          </p:cNvPicPr>
          <p:nvPr/>
        </p:nvPicPr>
        <p:blipFill>
          <a:blip r:embed="rId2"/>
          <a:srcRect r="6024" b="12147"/>
          <a:stretch>
            <a:fillRect/>
          </a:stretch>
        </p:blipFill>
        <p:spPr bwMode="auto">
          <a:xfrm>
            <a:off x="533400" y="524129"/>
            <a:ext cx="8229600" cy="61814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Radiographic gr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3556" name="AutoShape 4" descr="Radiographic gr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3558" name="Picture 6" descr="Radiographic gri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743" y="771524"/>
            <a:ext cx="8025657" cy="5095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122" name="AutoShape 2" descr="TECHNOLOGY INTRODUCTION – 株式会社三田屋製作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124" name="AutoShape 4" descr="TECHNOLOGY INTRODUCTION – 株式会社三田屋製作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126" name="Picture 6" descr="TECHNOLOGY INTRODUCTION – 株式会社三田屋製作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33400"/>
            <a:ext cx="8058150" cy="584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098" name="AutoShape 2" descr="Scatter Removal Grids | Radiology | SUNY Upstate Medical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100" name="Picture 4" descr="Scatter Removal Grids | Radiology | SUNY Upstate Medical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8011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Grid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Parallel </a:t>
            </a:r>
          </a:p>
          <a:p>
            <a:r>
              <a:rPr lang="en-IN" dirty="0" smtClean="0"/>
              <a:t>Crossed </a:t>
            </a:r>
          </a:p>
          <a:p>
            <a:r>
              <a:rPr lang="en-IN" dirty="0" smtClean="0"/>
              <a:t>Focused </a:t>
            </a:r>
          </a:p>
          <a:p>
            <a:r>
              <a:rPr lang="en-IN" dirty="0" smtClean="0"/>
              <a:t>Moving Grid (Potter – Bucky)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Parallel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lead strips are </a:t>
            </a:r>
            <a:r>
              <a:rPr lang="en-IN" dirty="0" smtClean="0"/>
              <a:t>parallel to each other, in their longitudinal axis</a:t>
            </a:r>
          </a:p>
          <a:p>
            <a:r>
              <a:rPr lang="en-IN" dirty="0" smtClean="0"/>
              <a:t>Easy to design</a:t>
            </a:r>
          </a:p>
          <a:p>
            <a:r>
              <a:rPr lang="en-IN" dirty="0" err="1" smtClean="0"/>
              <a:t>Disadv</a:t>
            </a:r>
            <a:r>
              <a:rPr lang="en-IN" dirty="0" smtClean="0"/>
              <a:t> – grid cut off --- attenuation of primary radiation is greater at the edges &amp; it can be partial or complete cut off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Crossed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Lead strips that are parallel to both the long axis and short axis of the grid.</a:t>
            </a:r>
            <a:endParaRPr lang="en-IN" dirty="0"/>
          </a:p>
        </p:txBody>
      </p:sp>
      <p:sp>
        <p:nvSpPr>
          <p:cNvPr id="21506" name="AutoShape 2" descr="Grid Typ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1508" name="Picture 4" descr="Grid Types"/>
          <p:cNvPicPr>
            <a:picLocks noChangeAspect="1" noChangeArrowheads="1"/>
          </p:cNvPicPr>
          <p:nvPr/>
        </p:nvPicPr>
        <p:blipFill>
          <a:blip r:embed="rId2"/>
          <a:srcRect t="9240" r="1966"/>
          <a:stretch>
            <a:fillRect/>
          </a:stretch>
        </p:blipFill>
        <p:spPr bwMode="auto">
          <a:xfrm>
            <a:off x="1143000" y="2743200"/>
            <a:ext cx="70104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85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Grid</vt:lpstr>
      <vt:lpstr>Slide 2</vt:lpstr>
      <vt:lpstr>Slide 3</vt:lpstr>
      <vt:lpstr>Slide 4</vt:lpstr>
      <vt:lpstr>Slide 5</vt:lpstr>
      <vt:lpstr>Slide 6</vt:lpstr>
      <vt:lpstr>Types of Grid</vt:lpstr>
      <vt:lpstr>Parallel</vt:lpstr>
      <vt:lpstr>Crossed </vt:lpstr>
      <vt:lpstr>Focused</vt:lpstr>
      <vt:lpstr>Moving Grid / Potter -Bucky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Grid</dc:title>
  <dc:creator>sasip</dc:creator>
  <cp:lastModifiedBy>sasipoorni@gmail.com</cp:lastModifiedBy>
  <cp:revision>8</cp:revision>
  <dcterms:created xsi:type="dcterms:W3CDTF">2006-08-16T00:00:00Z</dcterms:created>
  <dcterms:modified xsi:type="dcterms:W3CDTF">2021-01-07T06:51:02Z</dcterms:modified>
</cp:coreProperties>
</file>