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72"/>
  </p:notesMasterIdLst>
  <p:sldIdLst>
    <p:sldId id="391" r:id="rId4"/>
    <p:sldId id="389" r:id="rId5"/>
    <p:sldId id="256" r:id="rId6"/>
    <p:sldId id="343" r:id="rId7"/>
    <p:sldId id="380" r:id="rId8"/>
    <p:sldId id="301" r:id="rId9"/>
    <p:sldId id="302" r:id="rId10"/>
    <p:sldId id="271" r:id="rId11"/>
    <p:sldId id="379" r:id="rId12"/>
    <p:sldId id="347" r:id="rId13"/>
    <p:sldId id="368" r:id="rId14"/>
    <p:sldId id="348" r:id="rId15"/>
    <p:sldId id="335" r:id="rId16"/>
    <p:sldId id="386" r:id="rId17"/>
    <p:sldId id="366" r:id="rId18"/>
    <p:sldId id="349" r:id="rId19"/>
    <p:sldId id="303" r:id="rId20"/>
    <p:sldId id="352" r:id="rId21"/>
    <p:sldId id="356" r:id="rId22"/>
    <p:sldId id="357" r:id="rId23"/>
    <p:sldId id="315" r:id="rId24"/>
    <p:sldId id="354" r:id="rId25"/>
    <p:sldId id="353" r:id="rId26"/>
    <p:sldId id="367" r:id="rId27"/>
    <p:sldId id="258" r:id="rId28"/>
    <p:sldId id="259" r:id="rId29"/>
    <p:sldId id="308" r:id="rId30"/>
    <p:sldId id="309" r:id="rId31"/>
    <p:sldId id="316" r:id="rId32"/>
    <p:sldId id="326" r:id="rId33"/>
    <p:sldId id="346" r:id="rId34"/>
    <p:sldId id="344" r:id="rId35"/>
    <p:sldId id="345" r:id="rId36"/>
    <p:sldId id="355" r:id="rId37"/>
    <p:sldId id="327" r:id="rId38"/>
    <p:sldId id="328" r:id="rId39"/>
    <p:sldId id="321" r:id="rId40"/>
    <p:sldId id="329" r:id="rId41"/>
    <p:sldId id="373" r:id="rId42"/>
    <p:sldId id="359" r:id="rId43"/>
    <p:sldId id="372" r:id="rId44"/>
    <p:sldId id="330" r:id="rId45"/>
    <p:sldId id="331" r:id="rId46"/>
    <p:sldId id="333" r:id="rId47"/>
    <p:sldId id="381" r:id="rId48"/>
    <p:sldId id="382" r:id="rId49"/>
    <p:sldId id="383" r:id="rId50"/>
    <p:sldId id="384" r:id="rId51"/>
    <p:sldId id="358" r:id="rId52"/>
    <p:sldId id="360" r:id="rId53"/>
    <p:sldId id="361" r:id="rId54"/>
    <p:sldId id="363" r:id="rId55"/>
    <p:sldId id="364" r:id="rId56"/>
    <p:sldId id="365" r:id="rId57"/>
    <p:sldId id="369" r:id="rId58"/>
    <p:sldId id="370" r:id="rId59"/>
    <p:sldId id="371" r:id="rId60"/>
    <p:sldId id="374" r:id="rId61"/>
    <p:sldId id="375" r:id="rId62"/>
    <p:sldId id="376" r:id="rId63"/>
    <p:sldId id="377" r:id="rId64"/>
    <p:sldId id="378" r:id="rId65"/>
    <p:sldId id="332" r:id="rId66"/>
    <p:sldId id="334" r:id="rId67"/>
    <p:sldId id="387" r:id="rId68"/>
    <p:sldId id="342" r:id="rId69"/>
    <p:sldId id="388" r:id="rId70"/>
    <p:sldId id="390"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p:scale>
          <a:sx n="70" d="100"/>
          <a:sy n="70" d="100"/>
        </p:scale>
        <p:origin x="-137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E451F-18D0-4A3C-B4DE-AEFA33D974C3}" type="datetimeFigureOut">
              <a:rPr lang="en-US" smtClean="0"/>
              <a:t>8/13/2013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B318B0-E724-41FD-95EF-384AC41EB3A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68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B318B0-E724-41FD-95EF-384AC41EB3AE}"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3079" name="Picture 7" descr="xray background title"/>
          <p:cNvPicPr>
            <a:picLocks noChangeAspect="1" noChangeArrowheads="1"/>
          </p:cNvPicPr>
          <p:nvPr/>
        </p:nvPicPr>
        <p:blipFill>
          <a:blip r:embed="rId2" cstate="print"/>
          <a:srcRect/>
          <a:stretch>
            <a:fillRect/>
          </a:stretch>
        </p:blipFill>
        <p:spPr bwMode="auto">
          <a:xfrm>
            <a:off x="0" y="0"/>
            <a:ext cx="9144000" cy="6869113"/>
          </a:xfrm>
          <a:prstGeom prst="rect">
            <a:avLst/>
          </a:prstGeom>
          <a:noFill/>
        </p:spPr>
      </p:pic>
      <p:sp>
        <p:nvSpPr>
          <p:cNvPr id="3074" name="Rectangle 2"/>
          <p:cNvSpPr>
            <a:spLocks noGrp="1" noChangeArrowheads="1"/>
          </p:cNvSpPr>
          <p:nvPr>
            <p:ph type="ctrTitle"/>
          </p:nvPr>
        </p:nvSpPr>
        <p:spPr>
          <a:xfrm>
            <a:off x="685800" y="2349500"/>
            <a:ext cx="7772400" cy="1250950"/>
          </a:xfrm>
        </p:spPr>
        <p:txBody>
          <a:bodyPr/>
          <a:lstStyle>
            <a:lvl1pPr algn="ctr">
              <a:defRPr sz="4000" b="1">
                <a:solidFill>
                  <a:schemeClr val="bg1"/>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371600" y="3644900"/>
            <a:ext cx="6400800" cy="792163"/>
          </a:xfrm>
        </p:spPr>
        <p:txBody>
          <a:bodyPr/>
          <a:lstStyle>
            <a:lvl1pPr marL="0" indent="0" algn="ctr">
              <a:buFontTx/>
              <a:buNone/>
              <a:defRPr>
                <a:solidFill>
                  <a:schemeClr val="bg2"/>
                </a:solidFill>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nchor="t"/>
          <a:lstStyle>
            <a:lvl1pPr>
              <a:defRPr/>
            </a:lvl1pPr>
          </a:lstStyle>
          <a:p>
            <a:fld id="{E0F9F377-41EA-4B39-8797-68EAE9DC7864}" type="datetimeFigureOut">
              <a:rPr lang="en-US" smtClean="0"/>
              <a:pPr/>
              <a:t>8/13/2013</a:t>
            </a:fld>
            <a:endParaRPr lang="en-US"/>
          </a:p>
        </p:txBody>
      </p:sp>
      <p:sp>
        <p:nvSpPr>
          <p:cNvPr id="3081" name="Rectangle 9"/>
          <p:cNvSpPr>
            <a:spLocks noGrp="1" noChangeArrowheads="1"/>
          </p:cNvSpPr>
          <p:nvPr>
            <p:ph type="ftr" sz="quarter" idx="3"/>
          </p:nvPr>
        </p:nvSpPr>
        <p:spPr/>
        <p:txBody>
          <a:bodyPr/>
          <a:lstStyle>
            <a:lvl1pPr>
              <a:defRPr/>
            </a:lvl1pPr>
          </a:lstStyle>
          <a:p>
            <a:endParaRPr lang="en-US"/>
          </a:p>
        </p:txBody>
      </p:sp>
      <p:sp>
        <p:nvSpPr>
          <p:cNvPr id="3082" name="Rectangle 10"/>
          <p:cNvSpPr>
            <a:spLocks noGrp="1" noChangeArrowheads="1"/>
          </p:cNvSpPr>
          <p:nvPr>
            <p:ph type="sldNum" sz="quarter" idx="4"/>
          </p:nvPr>
        </p:nvSpPr>
        <p:spPr/>
        <p:txBody>
          <a:bodyPr/>
          <a:lstStyle>
            <a:lvl1pPr>
              <a:defRPr/>
            </a:lvl1pPr>
          </a:lstStyle>
          <a:p>
            <a:fld id="{F8640A33-4D6D-4A80-84E0-0071A5532437}" type="slidenum">
              <a:rPr lang="en-US" smtClean="0"/>
              <a:pPr/>
              <a:t>‹#›</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075">
                                            <p:txEl>
                                              <p:pRg st="0" end="0"/>
                                            </p:txEl>
                                          </p:spTgt>
                                        </p:tgtEl>
                                        <p:attrNameLst>
                                          <p:attrName>style.visibility</p:attrName>
                                        </p:attrNameLst>
                                      </p:cBhvr>
                                      <p:to>
                                        <p:strVal val="visible"/>
                                      </p:to>
                                    </p:set>
                                    <p:animEffect transition="in" filter="fade">
                                      <p:cBhvr>
                                        <p:cTn id="13" dur="1000"/>
                                        <p:tgtEl>
                                          <p:spTgt spid="3075">
                                            <p:txEl>
                                              <p:pRg st="0" end="0"/>
                                            </p:txEl>
                                          </p:spTgt>
                                        </p:tgtEl>
                                      </p:cBhvr>
                                    </p:animEffect>
                                    <p:anim calcmode="lin" valueType="num">
                                      <p:cBhvr>
                                        <p:cTn id="14" dur="10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07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5" grpId="0" build="p">
        <p:tmplLst>
          <p:tmpl lvl="1">
            <p:tnLst>
              <p:par>
                <p:cTn presetID="47" presetClass="entr" presetSubtype="0" fill="hold" nodeType="afterEffect">
                  <p:stCondLst>
                    <p:cond delay="0"/>
                  </p:stCondLst>
                  <p:childTnLst>
                    <p:set>
                      <p:cBhvr>
                        <p:cTn dur="1" fill="hold">
                          <p:stCondLst>
                            <p:cond delay="0"/>
                          </p:stCondLst>
                        </p:cTn>
                        <p:tgtEl>
                          <p:spTgt spid="3075"/>
                        </p:tgtEl>
                        <p:attrNameLst>
                          <p:attrName>style.visibility</p:attrName>
                        </p:attrNameLst>
                      </p:cBhvr>
                      <p:to>
                        <p:strVal val="visible"/>
                      </p:to>
                    </p:set>
                    <p:animEffect transition="in" filter="fade">
                      <p:cBhvr>
                        <p:cTn dur="1000"/>
                        <p:tgtEl>
                          <p:spTgt spid="3075"/>
                        </p:tgtEl>
                      </p:cBhvr>
                    </p:animEffect>
                    <p:anim calcmode="lin" valueType="num">
                      <p:cBhvr>
                        <p:cTn dur="1000" fill="hold"/>
                        <p:tgtEl>
                          <p:spTgt spid="3075"/>
                        </p:tgtEl>
                        <p:attrNameLst>
                          <p:attrName>ppt_x</p:attrName>
                        </p:attrNameLst>
                      </p:cBhvr>
                      <p:tavLst>
                        <p:tav tm="0">
                          <p:val>
                            <p:strVal val="#ppt_x"/>
                          </p:val>
                        </p:tav>
                        <p:tav tm="100000">
                          <p:val>
                            <p:strVal val="#ppt_x"/>
                          </p:val>
                        </p:tav>
                      </p:tavLst>
                    </p:anim>
                    <p:anim calcmode="lin" valueType="num">
                      <p:cBhvr>
                        <p:cTn dur="1000" fill="hold"/>
                        <p:tgtEl>
                          <p:spTgt spid="307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0F9F377-41EA-4B39-8797-68EAE9DC7864}" type="datetimeFigureOut">
              <a:rPr lang="en-US" smtClean="0"/>
              <a:pPr/>
              <a:t>8/13/2013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640A33-4D6D-4A80-84E0-0071A5532437}"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5938" y="225425"/>
            <a:ext cx="2170112" cy="55800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2425" y="225425"/>
            <a:ext cx="6361113" cy="55800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0F9F377-41EA-4B39-8797-68EAE9DC7864}" type="datetimeFigureOut">
              <a:rPr lang="en-US" smtClean="0"/>
              <a:pPr/>
              <a:t>8/13/2013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640A33-4D6D-4A80-84E0-0071A5532437}"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0F9F377-41EA-4B39-8797-68EAE9DC7864}" type="datetimeFigureOut">
              <a:rPr lang="en-US" smtClean="0"/>
              <a:pPr/>
              <a:t>8/13/2013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640A33-4D6D-4A80-84E0-0071A5532437}"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2166938" y="563563"/>
            <a:ext cx="4800600" cy="6151562"/>
            <a:chOff x="1365" y="355"/>
            <a:chExt cx="3024" cy="3875"/>
          </a:xfrm>
        </p:grpSpPr>
        <p:sp>
          <p:nvSpPr>
            <p:cNvPr id="5" name="Freeform 3"/>
            <p:cNvSpPr>
              <a:spLocks/>
            </p:cNvSpPr>
            <p:nvPr/>
          </p:nvSpPr>
          <p:spPr bwMode="auto">
            <a:xfrm>
              <a:off x="2835" y="586"/>
              <a:ext cx="88" cy="1121"/>
            </a:xfrm>
            <a:custGeom>
              <a:avLst/>
              <a:gdLst/>
              <a:ahLst/>
              <a:cxnLst>
                <a:cxn ang="0">
                  <a:pos x="0" y="1120"/>
                </a:cxn>
                <a:cxn ang="0">
                  <a:pos x="0" y="0"/>
                </a:cxn>
                <a:cxn ang="0">
                  <a:pos x="87" y="0"/>
                </a:cxn>
                <a:cxn ang="0">
                  <a:pos x="87" y="1085"/>
                </a:cxn>
                <a:cxn ang="0">
                  <a:pos x="0" y="1120"/>
                </a:cxn>
              </a:cxnLst>
              <a:rect l="0" t="0" r="r" b="b"/>
              <a:pathLst>
                <a:path w="88" h="1121">
                  <a:moveTo>
                    <a:pt x="0" y="1120"/>
                  </a:moveTo>
                  <a:lnTo>
                    <a:pt x="0" y="0"/>
                  </a:lnTo>
                  <a:lnTo>
                    <a:pt x="87" y="0"/>
                  </a:lnTo>
                  <a:lnTo>
                    <a:pt x="87" y="1085"/>
                  </a:lnTo>
                  <a:lnTo>
                    <a:pt x="0" y="1120"/>
                  </a:lnTo>
                </a:path>
              </a:pathLst>
            </a:custGeom>
            <a:solidFill>
              <a:schemeClr val="bg1"/>
            </a:solidFill>
            <a:ln w="9525" cap="rnd">
              <a:noFill/>
              <a:round/>
              <a:headEnd/>
              <a:tailEnd/>
            </a:ln>
            <a:effectLst/>
          </p:spPr>
          <p:txBody>
            <a:bodyPr/>
            <a:lstStyle/>
            <a:p>
              <a:pPr>
                <a:defRPr/>
              </a:pPr>
              <a:endParaRPr lang="en-IN"/>
            </a:p>
          </p:txBody>
        </p:sp>
        <p:sp>
          <p:nvSpPr>
            <p:cNvPr id="6" name="Freeform 4"/>
            <p:cNvSpPr>
              <a:spLocks/>
            </p:cNvSpPr>
            <p:nvPr/>
          </p:nvSpPr>
          <p:spPr bwMode="auto">
            <a:xfrm>
              <a:off x="2834" y="1900"/>
              <a:ext cx="84" cy="363"/>
            </a:xfrm>
            <a:custGeom>
              <a:avLst/>
              <a:gdLst/>
              <a:ahLst/>
              <a:cxnLst>
                <a:cxn ang="0">
                  <a:pos x="0" y="29"/>
                </a:cxn>
                <a:cxn ang="0">
                  <a:pos x="83" y="0"/>
                </a:cxn>
                <a:cxn ang="0">
                  <a:pos x="74" y="329"/>
                </a:cxn>
                <a:cxn ang="0">
                  <a:pos x="0" y="362"/>
                </a:cxn>
                <a:cxn ang="0">
                  <a:pos x="0" y="29"/>
                </a:cxn>
              </a:cxnLst>
              <a:rect l="0" t="0" r="r" b="b"/>
              <a:pathLst>
                <a:path w="84" h="363">
                  <a:moveTo>
                    <a:pt x="0" y="29"/>
                  </a:moveTo>
                  <a:lnTo>
                    <a:pt x="83" y="0"/>
                  </a:lnTo>
                  <a:lnTo>
                    <a:pt x="74" y="329"/>
                  </a:lnTo>
                  <a:lnTo>
                    <a:pt x="0" y="362"/>
                  </a:lnTo>
                  <a:lnTo>
                    <a:pt x="0" y="29"/>
                  </a:lnTo>
                </a:path>
              </a:pathLst>
            </a:custGeom>
            <a:solidFill>
              <a:schemeClr val="bg1"/>
            </a:solidFill>
            <a:ln w="9525" cap="rnd">
              <a:noFill/>
              <a:round/>
              <a:headEnd/>
              <a:tailEnd/>
            </a:ln>
            <a:effectLst/>
          </p:spPr>
          <p:txBody>
            <a:bodyPr/>
            <a:lstStyle/>
            <a:p>
              <a:pPr>
                <a:defRPr/>
              </a:pPr>
              <a:endParaRPr lang="en-IN"/>
            </a:p>
          </p:txBody>
        </p:sp>
        <p:sp>
          <p:nvSpPr>
            <p:cNvPr id="7" name="Freeform 5"/>
            <p:cNvSpPr>
              <a:spLocks/>
            </p:cNvSpPr>
            <p:nvPr/>
          </p:nvSpPr>
          <p:spPr bwMode="auto">
            <a:xfrm>
              <a:off x="2825" y="2493"/>
              <a:ext cx="84" cy="249"/>
            </a:xfrm>
            <a:custGeom>
              <a:avLst/>
              <a:gdLst/>
              <a:ahLst/>
              <a:cxnLst>
                <a:cxn ang="0">
                  <a:pos x="2" y="213"/>
                </a:cxn>
                <a:cxn ang="0">
                  <a:pos x="0" y="28"/>
                </a:cxn>
                <a:cxn ang="0">
                  <a:pos x="83" y="0"/>
                </a:cxn>
                <a:cxn ang="0">
                  <a:pos x="72" y="248"/>
                </a:cxn>
                <a:cxn ang="0">
                  <a:pos x="2" y="213"/>
                </a:cxn>
              </a:cxnLst>
              <a:rect l="0" t="0" r="r" b="b"/>
              <a:pathLst>
                <a:path w="84" h="249">
                  <a:moveTo>
                    <a:pt x="2" y="213"/>
                  </a:moveTo>
                  <a:lnTo>
                    <a:pt x="0" y="28"/>
                  </a:lnTo>
                  <a:lnTo>
                    <a:pt x="83" y="0"/>
                  </a:lnTo>
                  <a:lnTo>
                    <a:pt x="72" y="248"/>
                  </a:lnTo>
                  <a:lnTo>
                    <a:pt x="2" y="213"/>
                  </a:lnTo>
                </a:path>
              </a:pathLst>
            </a:custGeom>
            <a:solidFill>
              <a:schemeClr val="bg1"/>
            </a:solidFill>
            <a:ln w="9525" cap="rnd">
              <a:noFill/>
              <a:round/>
              <a:headEnd/>
              <a:tailEnd/>
            </a:ln>
            <a:effectLst/>
          </p:spPr>
          <p:txBody>
            <a:bodyPr/>
            <a:lstStyle/>
            <a:p>
              <a:pPr>
                <a:defRPr/>
              </a:pPr>
              <a:endParaRPr lang="en-IN"/>
            </a:p>
          </p:txBody>
        </p:sp>
        <p:sp>
          <p:nvSpPr>
            <p:cNvPr id="8" name="Freeform 6"/>
            <p:cNvSpPr>
              <a:spLocks/>
            </p:cNvSpPr>
            <p:nvPr/>
          </p:nvSpPr>
          <p:spPr bwMode="auto">
            <a:xfrm>
              <a:off x="2831" y="2965"/>
              <a:ext cx="52" cy="232"/>
            </a:xfrm>
            <a:custGeom>
              <a:avLst/>
              <a:gdLst/>
              <a:ahLst/>
              <a:cxnLst>
                <a:cxn ang="0">
                  <a:pos x="13" y="204"/>
                </a:cxn>
                <a:cxn ang="0">
                  <a:pos x="0" y="0"/>
                </a:cxn>
                <a:cxn ang="0">
                  <a:pos x="51" y="26"/>
                </a:cxn>
                <a:cxn ang="0">
                  <a:pos x="47" y="231"/>
                </a:cxn>
                <a:cxn ang="0">
                  <a:pos x="13" y="204"/>
                </a:cxn>
              </a:cxnLst>
              <a:rect l="0" t="0" r="r" b="b"/>
              <a:pathLst>
                <a:path w="52" h="232">
                  <a:moveTo>
                    <a:pt x="13" y="204"/>
                  </a:moveTo>
                  <a:lnTo>
                    <a:pt x="0" y="0"/>
                  </a:lnTo>
                  <a:lnTo>
                    <a:pt x="51" y="26"/>
                  </a:lnTo>
                  <a:lnTo>
                    <a:pt x="47" y="231"/>
                  </a:lnTo>
                  <a:lnTo>
                    <a:pt x="13" y="204"/>
                  </a:lnTo>
                </a:path>
              </a:pathLst>
            </a:custGeom>
            <a:solidFill>
              <a:schemeClr val="bg1"/>
            </a:solidFill>
            <a:ln w="9525" cap="rnd">
              <a:noFill/>
              <a:round/>
              <a:headEnd/>
              <a:tailEnd/>
            </a:ln>
            <a:effectLst/>
          </p:spPr>
          <p:txBody>
            <a:bodyPr/>
            <a:lstStyle/>
            <a:p>
              <a:pPr>
                <a:defRPr/>
              </a:pPr>
              <a:endParaRPr lang="en-IN"/>
            </a:p>
          </p:txBody>
        </p:sp>
        <p:sp>
          <p:nvSpPr>
            <p:cNvPr id="9" name="Freeform 7"/>
            <p:cNvSpPr>
              <a:spLocks/>
            </p:cNvSpPr>
            <p:nvPr/>
          </p:nvSpPr>
          <p:spPr bwMode="auto">
            <a:xfrm>
              <a:off x="2851" y="3354"/>
              <a:ext cx="36" cy="133"/>
            </a:xfrm>
            <a:custGeom>
              <a:avLst/>
              <a:gdLst/>
              <a:ahLst/>
              <a:cxnLst>
                <a:cxn ang="0">
                  <a:pos x="4" y="101"/>
                </a:cxn>
                <a:cxn ang="0">
                  <a:pos x="0" y="0"/>
                </a:cxn>
                <a:cxn ang="0">
                  <a:pos x="35" y="20"/>
                </a:cxn>
                <a:cxn ang="0">
                  <a:pos x="28" y="132"/>
                </a:cxn>
                <a:cxn ang="0">
                  <a:pos x="4" y="101"/>
                </a:cxn>
              </a:cxnLst>
              <a:rect l="0" t="0" r="r" b="b"/>
              <a:pathLst>
                <a:path w="36" h="133">
                  <a:moveTo>
                    <a:pt x="4" y="101"/>
                  </a:moveTo>
                  <a:lnTo>
                    <a:pt x="0" y="0"/>
                  </a:lnTo>
                  <a:lnTo>
                    <a:pt x="35" y="20"/>
                  </a:lnTo>
                  <a:lnTo>
                    <a:pt x="28" y="132"/>
                  </a:lnTo>
                  <a:lnTo>
                    <a:pt x="4" y="101"/>
                  </a:lnTo>
                </a:path>
              </a:pathLst>
            </a:custGeom>
            <a:solidFill>
              <a:schemeClr val="bg1"/>
            </a:solidFill>
            <a:ln w="9525" cap="rnd">
              <a:noFill/>
              <a:round/>
              <a:headEnd/>
              <a:tailEnd/>
            </a:ln>
            <a:effectLst/>
          </p:spPr>
          <p:txBody>
            <a:bodyPr/>
            <a:lstStyle/>
            <a:p>
              <a:pPr>
                <a:defRPr/>
              </a:pPr>
              <a:endParaRPr lang="en-IN"/>
            </a:p>
          </p:txBody>
        </p:sp>
        <p:sp>
          <p:nvSpPr>
            <p:cNvPr id="10" name="Freeform 8"/>
            <p:cNvSpPr>
              <a:spLocks/>
            </p:cNvSpPr>
            <p:nvPr/>
          </p:nvSpPr>
          <p:spPr bwMode="auto">
            <a:xfrm>
              <a:off x="2851" y="3640"/>
              <a:ext cx="30" cy="590"/>
            </a:xfrm>
            <a:custGeom>
              <a:avLst/>
              <a:gdLst/>
              <a:ahLst/>
              <a:cxnLst>
                <a:cxn ang="0">
                  <a:pos x="15" y="589"/>
                </a:cxn>
                <a:cxn ang="0">
                  <a:pos x="0" y="0"/>
                </a:cxn>
                <a:cxn ang="0">
                  <a:pos x="29" y="37"/>
                </a:cxn>
                <a:cxn ang="0">
                  <a:pos x="15" y="589"/>
                </a:cxn>
              </a:cxnLst>
              <a:rect l="0" t="0" r="r" b="b"/>
              <a:pathLst>
                <a:path w="30" h="590">
                  <a:moveTo>
                    <a:pt x="15" y="589"/>
                  </a:moveTo>
                  <a:lnTo>
                    <a:pt x="0" y="0"/>
                  </a:lnTo>
                  <a:lnTo>
                    <a:pt x="29" y="37"/>
                  </a:lnTo>
                  <a:lnTo>
                    <a:pt x="15" y="589"/>
                  </a:lnTo>
                </a:path>
              </a:pathLst>
            </a:custGeom>
            <a:solidFill>
              <a:schemeClr val="bg1"/>
            </a:solidFill>
            <a:ln w="9525" cap="rnd">
              <a:noFill/>
              <a:round/>
              <a:headEnd/>
              <a:tailEnd/>
            </a:ln>
            <a:effectLst/>
          </p:spPr>
          <p:txBody>
            <a:bodyPr/>
            <a:lstStyle/>
            <a:p>
              <a:pPr>
                <a:defRPr/>
              </a:pPr>
              <a:endParaRPr lang="en-IN"/>
            </a:p>
          </p:txBody>
        </p:sp>
        <p:sp>
          <p:nvSpPr>
            <p:cNvPr id="11" name="Freeform 9"/>
            <p:cNvSpPr>
              <a:spLocks/>
            </p:cNvSpPr>
            <p:nvPr/>
          </p:nvSpPr>
          <p:spPr bwMode="auto">
            <a:xfrm>
              <a:off x="2600" y="3595"/>
              <a:ext cx="233" cy="130"/>
            </a:xfrm>
            <a:custGeom>
              <a:avLst/>
              <a:gdLst/>
              <a:ahLst/>
              <a:cxnLst>
                <a:cxn ang="0">
                  <a:pos x="0" y="117"/>
                </a:cxn>
                <a:cxn ang="0">
                  <a:pos x="48" y="101"/>
                </a:cxn>
                <a:cxn ang="0">
                  <a:pos x="93" y="79"/>
                </a:cxn>
                <a:cxn ang="0">
                  <a:pos x="146" y="39"/>
                </a:cxn>
                <a:cxn ang="0">
                  <a:pos x="182" y="0"/>
                </a:cxn>
                <a:cxn ang="0">
                  <a:pos x="232" y="42"/>
                </a:cxn>
                <a:cxn ang="0">
                  <a:pos x="188" y="74"/>
                </a:cxn>
                <a:cxn ang="0">
                  <a:pos x="134" y="110"/>
                </a:cxn>
                <a:cxn ang="0">
                  <a:pos x="61" y="129"/>
                </a:cxn>
                <a:cxn ang="0">
                  <a:pos x="0" y="117"/>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w="9525" cap="rnd">
              <a:noFill/>
              <a:round/>
              <a:headEnd/>
              <a:tailEnd/>
            </a:ln>
            <a:effectLst/>
          </p:spPr>
          <p:txBody>
            <a:bodyPr/>
            <a:lstStyle/>
            <a:p>
              <a:pPr>
                <a:defRPr/>
              </a:pPr>
              <a:endParaRPr lang="en-IN"/>
            </a:p>
          </p:txBody>
        </p:sp>
        <p:sp>
          <p:nvSpPr>
            <p:cNvPr id="12" name="Freeform 10"/>
            <p:cNvSpPr>
              <a:spLocks/>
            </p:cNvSpPr>
            <p:nvPr/>
          </p:nvSpPr>
          <p:spPr bwMode="auto">
            <a:xfrm>
              <a:off x="2583" y="2888"/>
              <a:ext cx="465" cy="646"/>
            </a:xfrm>
            <a:custGeom>
              <a:avLst/>
              <a:gdLst/>
              <a:ahLst/>
              <a:cxnLst>
                <a:cxn ang="0">
                  <a:pos x="359" y="645"/>
                </a:cxn>
                <a:cxn ang="0">
                  <a:pos x="405" y="616"/>
                </a:cxn>
                <a:cxn ang="0">
                  <a:pos x="447" y="580"/>
                </a:cxn>
                <a:cxn ang="0">
                  <a:pos x="460" y="552"/>
                </a:cxn>
                <a:cxn ang="0">
                  <a:pos x="464" y="515"/>
                </a:cxn>
                <a:cxn ang="0">
                  <a:pos x="451" y="468"/>
                </a:cxn>
                <a:cxn ang="0">
                  <a:pos x="424" y="424"/>
                </a:cxn>
                <a:cxn ang="0">
                  <a:pos x="380" y="385"/>
                </a:cxn>
                <a:cxn ang="0">
                  <a:pos x="168" y="259"/>
                </a:cxn>
                <a:cxn ang="0">
                  <a:pos x="133" y="235"/>
                </a:cxn>
                <a:cxn ang="0">
                  <a:pos x="111" y="208"/>
                </a:cxn>
                <a:cxn ang="0">
                  <a:pos x="104" y="166"/>
                </a:cxn>
                <a:cxn ang="0">
                  <a:pos x="117" y="124"/>
                </a:cxn>
                <a:cxn ang="0">
                  <a:pos x="155" y="95"/>
                </a:cxn>
                <a:cxn ang="0">
                  <a:pos x="222" y="52"/>
                </a:cxn>
                <a:cxn ang="0">
                  <a:pos x="124" y="0"/>
                </a:cxn>
                <a:cxn ang="0">
                  <a:pos x="55" y="41"/>
                </a:cxn>
                <a:cxn ang="0">
                  <a:pos x="27" y="70"/>
                </a:cxn>
                <a:cxn ang="0">
                  <a:pos x="2" y="123"/>
                </a:cxn>
                <a:cxn ang="0">
                  <a:pos x="0" y="189"/>
                </a:cxn>
                <a:cxn ang="0">
                  <a:pos x="29" y="257"/>
                </a:cxn>
                <a:cxn ang="0">
                  <a:pos x="78" y="300"/>
                </a:cxn>
                <a:cxn ang="0">
                  <a:pos x="311" y="442"/>
                </a:cxn>
                <a:cxn ang="0">
                  <a:pos x="358" y="474"/>
                </a:cxn>
                <a:cxn ang="0">
                  <a:pos x="375" y="516"/>
                </a:cxn>
                <a:cxn ang="0">
                  <a:pos x="375" y="550"/>
                </a:cxn>
                <a:cxn ang="0">
                  <a:pos x="308" y="608"/>
                </a:cxn>
                <a:cxn ang="0">
                  <a:pos x="359" y="64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w="9525" cap="rnd">
              <a:noFill/>
              <a:round/>
              <a:headEnd/>
              <a:tailEnd/>
            </a:ln>
            <a:effectLst/>
          </p:spPr>
          <p:txBody>
            <a:bodyPr/>
            <a:lstStyle/>
            <a:p>
              <a:pPr>
                <a:defRPr/>
              </a:pPr>
              <a:endParaRPr lang="en-IN"/>
            </a:p>
          </p:txBody>
        </p:sp>
        <p:sp>
          <p:nvSpPr>
            <p:cNvPr id="13" name="Freeform 11"/>
            <p:cNvSpPr>
              <a:spLocks/>
            </p:cNvSpPr>
            <p:nvPr/>
          </p:nvSpPr>
          <p:spPr bwMode="auto">
            <a:xfrm>
              <a:off x="2966" y="2396"/>
              <a:ext cx="318" cy="422"/>
            </a:xfrm>
            <a:custGeom>
              <a:avLst/>
              <a:gdLst/>
              <a:ahLst/>
              <a:cxnLst>
                <a:cxn ang="0">
                  <a:pos x="92" y="421"/>
                </a:cxn>
                <a:cxn ang="0">
                  <a:pos x="163" y="399"/>
                </a:cxn>
                <a:cxn ang="0">
                  <a:pos x="218" y="357"/>
                </a:cxn>
                <a:cxn ang="0">
                  <a:pos x="263" y="316"/>
                </a:cxn>
                <a:cxn ang="0">
                  <a:pos x="300" y="265"/>
                </a:cxn>
                <a:cxn ang="0">
                  <a:pos x="317" y="203"/>
                </a:cxn>
                <a:cxn ang="0">
                  <a:pos x="316" y="139"/>
                </a:cxn>
                <a:cxn ang="0">
                  <a:pos x="299" y="95"/>
                </a:cxn>
                <a:cxn ang="0">
                  <a:pos x="276" y="64"/>
                </a:cxn>
                <a:cxn ang="0">
                  <a:pos x="241" y="36"/>
                </a:cxn>
                <a:cxn ang="0">
                  <a:pos x="218" y="14"/>
                </a:cxn>
                <a:cxn ang="0">
                  <a:pos x="180" y="0"/>
                </a:cxn>
                <a:cxn ang="0">
                  <a:pos x="61" y="52"/>
                </a:cxn>
                <a:cxn ang="0">
                  <a:pos x="106" y="93"/>
                </a:cxn>
                <a:cxn ang="0">
                  <a:pos x="137" y="130"/>
                </a:cxn>
                <a:cxn ang="0">
                  <a:pos x="159" y="159"/>
                </a:cxn>
                <a:cxn ang="0">
                  <a:pos x="176" y="196"/>
                </a:cxn>
                <a:cxn ang="0">
                  <a:pos x="176" y="246"/>
                </a:cxn>
                <a:cxn ang="0">
                  <a:pos x="145" y="279"/>
                </a:cxn>
                <a:cxn ang="0">
                  <a:pos x="105" y="309"/>
                </a:cxn>
                <a:cxn ang="0">
                  <a:pos x="50" y="342"/>
                </a:cxn>
                <a:cxn ang="0">
                  <a:pos x="0" y="369"/>
                </a:cxn>
                <a:cxn ang="0">
                  <a:pos x="92" y="421"/>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w="9525" cap="rnd">
              <a:noFill/>
              <a:round/>
              <a:headEnd/>
              <a:tailEnd/>
            </a:ln>
            <a:effectLst/>
          </p:spPr>
          <p:txBody>
            <a:bodyPr/>
            <a:lstStyle/>
            <a:p>
              <a:pPr>
                <a:defRPr/>
              </a:pPr>
              <a:endParaRPr lang="en-IN"/>
            </a:p>
          </p:txBody>
        </p:sp>
        <p:sp>
          <p:nvSpPr>
            <p:cNvPr id="14" name="Freeform 12"/>
            <p:cNvSpPr>
              <a:spLocks/>
            </p:cNvSpPr>
            <p:nvPr/>
          </p:nvSpPr>
          <p:spPr bwMode="auto">
            <a:xfrm>
              <a:off x="2308" y="1190"/>
              <a:ext cx="1404" cy="1153"/>
            </a:xfrm>
            <a:custGeom>
              <a:avLst/>
              <a:gdLst/>
              <a:ahLst/>
              <a:cxnLst>
                <a:cxn ang="0">
                  <a:pos x="466" y="1084"/>
                </a:cxn>
                <a:cxn ang="0">
                  <a:pos x="370" y="1066"/>
                </a:cxn>
                <a:cxn ang="0">
                  <a:pos x="299" y="1035"/>
                </a:cxn>
                <a:cxn ang="0">
                  <a:pos x="257" y="1002"/>
                </a:cxn>
                <a:cxn ang="0">
                  <a:pos x="220" y="956"/>
                </a:cxn>
                <a:cxn ang="0">
                  <a:pos x="209" y="914"/>
                </a:cxn>
                <a:cxn ang="0">
                  <a:pos x="215" y="873"/>
                </a:cxn>
                <a:cxn ang="0">
                  <a:pos x="231" y="836"/>
                </a:cxn>
                <a:cxn ang="0">
                  <a:pos x="273" y="798"/>
                </a:cxn>
                <a:cxn ang="0">
                  <a:pos x="330" y="774"/>
                </a:cxn>
                <a:cxn ang="0">
                  <a:pos x="400" y="748"/>
                </a:cxn>
                <a:cxn ang="0">
                  <a:pos x="1110" y="499"/>
                </a:cxn>
                <a:cxn ang="0">
                  <a:pos x="1207" y="451"/>
                </a:cxn>
                <a:cxn ang="0">
                  <a:pos x="1289" y="398"/>
                </a:cxn>
                <a:cxn ang="0">
                  <a:pos x="1344" y="356"/>
                </a:cxn>
                <a:cxn ang="0">
                  <a:pos x="1381" y="310"/>
                </a:cxn>
                <a:cxn ang="0">
                  <a:pos x="1403" y="249"/>
                </a:cxn>
                <a:cxn ang="0">
                  <a:pos x="1401" y="185"/>
                </a:cxn>
                <a:cxn ang="0">
                  <a:pos x="1386" y="136"/>
                </a:cxn>
                <a:cxn ang="0">
                  <a:pos x="1370" y="90"/>
                </a:cxn>
                <a:cxn ang="0">
                  <a:pos x="1335" y="55"/>
                </a:cxn>
                <a:cxn ang="0">
                  <a:pos x="1280" y="18"/>
                </a:cxn>
                <a:cxn ang="0">
                  <a:pos x="1214" y="0"/>
                </a:cxn>
                <a:cxn ang="0">
                  <a:pos x="1172" y="4"/>
                </a:cxn>
                <a:cxn ang="0">
                  <a:pos x="1111" y="7"/>
                </a:cxn>
                <a:cxn ang="0">
                  <a:pos x="1053" y="20"/>
                </a:cxn>
                <a:cxn ang="0">
                  <a:pos x="989" y="46"/>
                </a:cxn>
                <a:cxn ang="0">
                  <a:pos x="939" y="79"/>
                </a:cxn>
                <a:cxn ang="0">
                  <a:pos x="899" y="106"/>
                </a:cxn>
                <a:cxn ang="0">
                  <a:pos x="878" y="149"/>
                </a:cxn>
                <a:cxn ang="0">
                  <a:pos x="897" y="187"/>
                </a:cxn>
                <a:cxn ang="0">
                  <a:pos x="939" y="183"/>
                </a:cxn>
                <a:cxn ang="0">
                  <a:pos x="987" y="171"/>
                </a:cxn>
                <a:cxn ang="0">
                  <a:pos x="1033" y="158"/>
                </a:cxn>
                <a:cxn ang="0">
                  <a:pos x="1069" y="150"/>
                </a:cxn>
                <a:cxn ang="0">
                  <a:pos x="1111" y="150"/>
                </a:cxn>
                <a:cxn ang="0">
                  <a:pos x="1154" y="163"/>
                </a:cxn>
                <a:cxn ang="0">
                  <a:pos x="1183" y="204"/>
                </a:cxn>
                <a:cxn ang="0">
                  <a:pos x="1179" y="248"/>
                </a:cxn>
                <a:cxn ang="0">
                  <a:pos x="1157" y="286"/>
                </a:cxn>
                <a:cxn ang="0">
                  <a:pos x="1121" y="323"/>
                </a:cxn>
                <a:cxn ang="0">
                  <a:pos x="1047" y="361"/>
                </a:cxn>
                <a:cxn ang="0">
                  <a:pos x="908" y="415"/>
                </a:cxn>
                <a:cxn ang="0">
                  <a:pos x="194" y="675"/>
                </a:cxn>
                <a:cxn ang="0">
                  <a:pos x="123" y="715"/>
                </a:cxn>
                <a:cxn ang="0">
                  <a:pos x="68" y="763"/>
                </a:cxn>
                <a:cxn ang="0">
                  <a:pos x="29" y="809"/>
                </a:cxn>
                <a:cxn ang="0">
                  <a:pos x="6" y="858"/>
                </a:cxn>
                <a:cxn ang="0">
                  <a:pos x="0" y="912"/>
                </a:cxn>
                <a:cxn ang="0">
                  <a:pos x="8" y="952"/>
                </a:cxn>
                <a:cxn ang="0">
                  <a:pos x="22" y="992"/>
                </a:cxn>
                <a:cxn ang="0">
                  <a:pos x="59" y="1036"/>
                </a:cxn>
                <a:cxn ang="0">
                  <a:pos x="127" y="1095"/>
                </a:cxn>
                <a:cxn ang="0">
                  <a:pos x="198" y="1135"/>
                </a:cxn>
                <a:cxn ang="0">
                  <a:pos x="273" y="1152"/>
                </a:cxn>
                <a:cxn ang="0">
                  <a:pos x="466" y="1084"/>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w="9525" cap="rnd">
              <a:noFill/>
              <a:round/>
              <a:headEnd/>
              <a:tailEnd/>
            </a:ln>
            <a:effectLst/>
          </p:spPr>
          <p:txBody>
            <a:bodyPr/>
            <a:lstStyle/>
            <a:p>
              <a:pPr>
                <a:defRPr/>
              </a:pPr>
              <a:endParaRPr lang="en-IN"/>
            </a:p>
          </p:txBody>
        </p:sp>
        <p:sp>
          <p:nvSpPr>
            <p:cNvPr id="15" name="Freeform 13"/>
            <p:cNvSpPr>
              <a:spLocks/>
            </p:cNvSpPr>
            <p:nvPr/>
          </p:nvSpPr>
          <p:spPr bwMode="auto">
            <a:xfrm>
              <a:off x="2711" y="3280"/>
              <a:ext cx="368" cy="422"/>
            </a:xfrm>
            <a:custGeom>
              <a:avLst/>
              <a:gdLst/>
              <a:ahLst/>
              <a:cxnLst>
                <a:cxn ang="0">
                  <a:pos x="367" y="421"/>
                </a:cxn>
                <a:cxn ang="0">
                  <a:pos x="171" y="340"/>
                </a:cxn>
                <a:cxn ang="0">
                  <a:pos x="117" y="304"/>
                </a:cxn>
                <a:cxn ang="0">
                  <a:pos x="73" y="265"/>
                </a:cxn>
                <a:cxn ang="0">
                  <a:pos x="31" y="219"/>
                </a:cxn>
                <a:cxn ang="0">
                  <a:pos x="9" y="179"/>
                </a:cxn>
                <a:cxn ang="0">
                  <a:pos x="0" y="137"/>
                </a:cxn>
                <a:cxn ang="0">
                  <a:pos x="2" y="95"/>
                </a:cxn>
                <a:cxn ang="0">
                  <a:pos x="19" y="51"/>
                </a:cxn>
                <a:cxn ang="0">
                  <a:pos x="44" y="0"/>
                </a:cxn>
                <a:cxn ang="0">
                  <a:pos x="120" y="52"/>
                </a:cxn>
                <a:cxn ang="0">
                  <a:pos x="95" y="98"/>
                </a:cxn>
                <a:cxn ang="0">
                  <a:pos x="95" y="143"/>
                </a:cxn>
                <a:cxn ang="0">
                  <a:pos x="122" y="191"/>
                </a:cxn>
                <a:cxn ang="0">
                  <a:pos x="162" y="235"/>
                </a:cxn>
                <a:cxn ang="0">
                  <a:pos x="223" y="284"/>
                </a:cxn>
                <a:cxn ang="0">
                  <a:pos x="290" y="317"/>
                </a:cxn>
                <a:cxn ang="0">
                  <a:pos x="332" y="351"/>
                </a:cxn>
                <a:cxn ang="0">
                  <a:pos x="351" y="378"/>
                </a:cxn>
                <a:cxn ang="0">
                  <a:pos x="367" y="421"/>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w="9525" cap="rnd">
              <a:noFill/>
              <a:round/>
              <a:headEnd/>
              <a:tailEnd/>
            </a:ln>
            <a:effectLst/>
          </p:spPr>
          <p:txBody>
            <a:bodyPr/>
            <a:lstStyle/>
            <a:p>
              <a:pPr>
                <a:defRPr/>
              </a:pPr>
              <a:endParaRPr lang="en-IN"/>
            </a:p>
          </p:txBody>
        </p:sp>
        <p:sp>
          <p:nvSpPr>
            <p:cNvPr id="16" name="Freeform 14"/>
            <p:cNvSpPr>
              <a:spLocks/>
            </p:cNvSpPr>
            <p:nvPr/>
          </p:nvSpPr>
          <p:spPr bwMode="auto">
            <a:xfrm>
              <a:off x="2432" y="1792"/>
              <a:ext cx="989" cy="1439"/>
            </a:xfrm>
            <a:custGeom>
              <a:avLst/>
              <a:gdLst/>
              <a:ahLst/>
              <a:cxnLst>
                <a:cxn ang="0">
                  <a:pos x="525" y="1438"/>
                </a:cxn>
                <a:cxn ang="0">
                  <a:pos x="582" y="1409"/>
                </a:cxn>
                <a:cxn ang="0">
                  <a:pos x="647" y="1355"/>
                </a:cxn>
                <a:cxn ang="0">
                  <a:pos x="670" y="1304"/>
                </a:cxn>
                <a:cxn ang="0">
                  <a:pos x="686" y="1255"/>
                </a:cxn>
                <a:cxn ang="0">
                  <a:pos x="677" y="1198"/>
                </a:cxn>
                <a:cxn ang="0">
                  <a:pos x="637" y="1125"/>
                </a:cxn>
                <a:cxn ang="0">
                  <a:pos x="609" y="1092"/>
                </a:cxn>
                <a:cxn ang="0">
                  <a:pos x="569" y="1063"/>
                </a:cxn>
                <a:cxn ang="0">
                  <a:pos x="259" y="905"/>
                </a:cxn>
                <a:cxn ang="0">
                  <a:pos x="201" y="863"/>
                </a:cxn>
                <a:cxn ang="0">
                  <a:pos x="177" y="843"/>
                </a:cxn>
                <a:cxn ang="0">
                  <a:pos x="160" y="800"/>
                </a:cxn>
                <a:cxn ang="0">
                  <a:pos x="171" y="766"/>
                </a:cxn>
                <a:cxn ang="0">
                  <a:pos x="215" y="738"/>
                </a:cxn>
                <a:cxn ang="0">
                  <a:pos x="294" y="709"/>
                </a:cxn>
                <a:cxn ang="0">
                  <a:pos x="780" y="521"/>
                </a:cxn>
                <a:cxn ang="0">
                  <a:pos x="856" y="471"/>
                </a:cxn>
                <a:cxn ang="0">
                  <a:pos x="918" y="417"/>
                </a:cxn>
                <a:cxn ang="0">
                  <a:pos x="953" y="379"/>
                </a:cxn>
                <a:cxn ang="0">
                  <a:pos x="984" y="334"/>
                </a:cxn>
                <a:cxn ang="0">
                  <a:pos x="988" y="274"/>
                </a:cxn>
                <a:cxn ang="0">
                  <a:pos x="972" y="214"/>
                </a:cxn>
                <a:cxn ang="0">
                  <a:pos x="953" y="167"/>
                </a:cxn>
                <a:cxn ang="0">
                  <a:pos x="920" y="126"/>
                </a:cxn>
                <a:cxn ang="0">
                  <a:pos x="875" y="85"/>
                </a:cxn>
                <a:cxn ang="0">
                  <a:pos x="828" y="50"/>
                </a:cxn>
                <a:cxn ang="0">
                  <a:pos x="803" y="29"/>
                </a:cxn>
                <a:cxn ang="0">
                  <a:pos x="756" y="0"/>
                </a:cxn>
                <a:cxn ang="0">
                  <a:pos x="588" y="61"/>
                </a:cxn>
                <a:cxn ang="0">
                  <a:pos x="649" y="104"/>
                </a:cxn>
                <a:cxn ang="0">
                  <a:pos x="694" y="145"/>
                </a:cxn>
                <a:cxn ang="0">
                  <a:pos x="739" y="182"/>
                </a:cxn>
                <a:cxn ang="0">
                  <a:pos x="780" y="223"/>
                </a:cxn>
                <a:cxn ang="0">
                  <a:pos x="803" y="272"/>
                </a:cxn>
                <a:cxn ang="0">
                  <a:pos x="787" y="323"/>
                </a:cxn>
                <a:cxn ang="0">
                  <a:pos x="729" y="369"/>
                </a:cxn>
                <a:cxn ang="0">
                  <a:pos x="639" y="413"/>
                </a:cxn>
                <a:cxn ang="0">
                  <a:pos x="212" y="589"/>
                </a:cxn>
                <a:cxn ang="0">
                  <a:pos x="160" y="608"/>
                </a:cxn>
                <a:cxn ang="0">
                  <a:pos x="88" y="653"/>
                </a:cxn>
                <a:cxn ang="0">
                  <a:pos x="43" y="698"/>
                </a:cxn>
                <a:cxn ang="0">
                  <a:pos x="9" y="755"/>
                </a:cxn>
                <a:cxn ang="0">
                  <a:pos x="0" y="820"/>
                </a:cxn>
                <a:cxn ang="0">
                  <a:pos x="10" y="872"/>
                </a:cxn>
                <a:cxn ang="0">
                  <a:pos x="40" y="914"/>
                </a:cxn>
                <a:cxn ang="0">
                  <a:pos x="84" y="949"/>
                </a:cxn>
                <a:cxn ang="0">
                  <a:pos x="159" y="999"/>
                </a:cxn>
                <a:cxn ang="0">
                  <a:pos x="487" y="1164"/>
                </a:cxn>
                <a:cxn ang="0">
                  <a:pos x="530" y="1197"/>
                </a:cxn>
                <a:cxn ang="0">
                  <a:pos x="569" y="1236"/>
                </a:cxn>
                <a:cxn ang="0">
                  <a:pos x="557" y="1292"/>
                </a:cxn>
                <a:cxn ang="0">
                  <a:pos x="502" y="1354"/>
                </a:cxn>
                <a:cxn ang="0">
                  <a:pos x="434" y="1394"/>
                </a:cxn>
                <a:cxn ang="0">
                  <a:pos x="525" y="1438"/>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w="9525" cap="rnd">
              <a:noFill/>
              <a:round/>
              <a:headEnd/>
              <a:tailEnd/>
            </a:ln>
            <a:effectLst/>
          </p:spPr>
          <p:txBody>
            <a:bodyPr/>
            <a:lstStyle/>
            <a:p>
              <a:pPr>
                <a:defRPr/>
              </a:pPr>
              <a:endParaRPr lang="en-IN"/>
            </a:p>
          </p:txBody>
        </p:sp>
        <p:sp>
          <p:nvSpPr>
            <p:cNvPr id="17" name="Freeform 15"/>
            <p:cNvSpPr>
              <a:spLocks/>
            </p:cNvSpPr>
            <p:nvPr/>
          </p:nvSpPr>
          <p:spPr bwMode="auto">
            <a:xfrm>
              <a:off x="2100" y="1162"/>
              <a:ext cx="669" cy="582"/>
            </a:xfrm>
            <a:custGeom>
              <a:avLst/>
              <a:gdLst/>
              <a:ahLst/>
              <a:cxnLst>
                <a:cxn ang="0">
                  <a:pos x="668" y="553"/>
                </a:cxn>
                <a:cxn ang="0">
                  <a:pos x="668" y="450"/>
                </a:cxn>
                <a:cxn ang="0">
                  <a:pos x="562" y="435"/>
                </a:cxn>
                <a:cxn ang="0">
                  <a:pos x="448" y="420"/>
                </a:cxn>
                <a:cxn ang="0">
                  <a:pos x="367" y="400"/>
                </a:cxn>
                <a:cxn ang="0">
                  <a:pos x="314" y="378"/>
                </a:cxn>
                <a:cxn ang="0">
                  <a:pos x="257" y="349"/>
                </a:cxn>
                <a:cxn ang="0">
                  <a:pos x="220" y="314"/>
                </a:cxn>
                <a:cxn ang="0">
                  <a:pos x="193" y="274"/>
                </a:cxn>
                <a:cxn ang="0">
                  <a:pos x="180" y="231"/>
                </a:cxn>
                <a:cxn ang="0">
                  <a:pos x="180" y="189"/>
                </a:cxn>
                <a:cxn ang="0">
                  <a:pos x="193" y="165"/>
                </a:cxn>
                <a:cxn ang="0">
                  <a:pos x="209" y="143"/>
                </a:cxn>
                <a:cxn ang="0">
                  <a:pos x="255" y="127"/>
                </a:cxn>
                <a:cxn ang="0">
                  <a:pos x="297" y="127"/>
                </a:cxn>
                <a:cxn ang="0">
                  <a:pos x="345" y="141"/>
                </a:cxn>
                <a:cxn ang="0">
                  <a:pos x="396" y="156"/>
                </a:cxn>
                <a:cxn ang="0">
                  <a:pos x="448" y="163"/>
                </a:cxn>
                <a:cxn ang="0">
                  <a:pos x="477" y="125"/>
                </a:cxn>
                <a:cxn ang="0">
                  <a:pos x="464" y="86"/>
                </a:cxn>
                <a:cxn ang="0">
                  <a:pos x="415" y="42"/>
                </a:cxn>
                <a:cxn ang="0">
                  <a:pos x="363" y="18"/>
                </a:cxn>
                <a:cxn ang="0">
                  <a:pos x="319" y="7"/>
                </a:cxn>
                <a:cxn ang="0">
                  <a:pos x="273" y="2"/>
                </a:cxn>
                <a:cxn ang="0">
                  <a:pos x="222" y="0"/>
                </a:cxn>
                <a:cxn ang="0">
                  <a:pos x="176" y="4"/>
                </a:cxn>
                <a:cxn ang="0">
                  <a:pos x="136" y="15"/>
                </a:cxn>
                <a:cxn ang="0">
                  <a:pos x="86" y="33"/>
                </a:cxn>
                <a:cxn ang="0">
                  <a:pos x="50" y="66"/>
                </a:cxn>
                <a:cxn ang="0">
                  <a:pos x="22" y="99"/>
                </a:cxn>
                <a:cxn ang="0">
                  <a:pos x="6" y="145"/>
                </a:cxn>
                <a:cxn ang="0">
                  <a:pos x="0" y="189"/>
                </a:cxn>
                <a:cxn ang="0">
                  <a:pos x="9" y="237"/>
                </a:cxn>
                <a:cxn ang="0">
                  <a:pos x="22" y="285"/>
                </a:cxn>
                <a:cxn ang="0">
                  <a:pos x="50" y="330"/>
                </a:cxn>
                <a:cxn ang="0">
                  <a:pos x="81" y="375"/>
                </a:cxn>
                <a:cxn ang="0">
                  <a:pos x="125" y="419"/>
                </a:cxn>
                <a:cxn ang="0">
                  <a:pos x="169" y="457"/>
                </a:cxn>
                <a:cxn ang="0">
                  <a:pos x="217" y="488"/>
                </a:cxn>
                <a:cxn ang="0">
                  <a:pos x="266" y="514"/>
                </a:cxn>
                <a:cxn ang="0">
                  <a:pos x="310" y="534"/>
                </a:cxn>
                <a:cxn ang="0">
                  <a:pos x="369" y="549"/>
                </a:cxn>
                <a:cxn ang="0">
                  <a:pos x="437" y="568"/>
                </a:cxn>
                <a:cxn ang="0">
                  <a:pos x="516" y="581"/>
                </a:cxn>
                <a:cxn ang="0">
                  <a:pos x="595" y="577"/>
                </a:cxn>
                <a:cxn ang="0">
                  <a:pos x="668" y="553"/>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w="9525" cap="rnd">
              <a:noFill/>
              <a:round/>
              <a:headEnd/>
              <a:tailEnd/>
            </a:ln>
            <a:effectLst/>
          </p:spPr>
          <p:txBody>
            <a:bodyPr/>
            <a:lstStyle/>
            <a:p>
              <a:pPr>
                <a:defRPr/>
              </a:pPr>
              <a:endParaRPr lang="en-IN"/>
            </a:p>
          </p:txBody>
        </p:sp>
        <p:sp>
          <p:nvSpPr>
            <p:cNvPr id="18" name="Freeform 16"/>
            <p:cNvSpPr>
              <a:spLocks/>
            </p:cNvSpPr>
            <p:nvPr/>
          </p:nvSpPr>
          <p:spPr bwMode="auto">
            <a:xfrm>
              <a:off x="1365" y="583"/>
              <a:ext cx="1413" cy="549"/>
            </a:xfrm>
            <a:custGeom>
              <a:avLst/>
              <a:gdLst/>
              <a:ahLst/>
              <a:cxnLst>
                <a:cxn ang="0">
                  <a:pos x="1412" y="548"/>
                </a:cxn>
                <a:cxn ang="0">
                  <a:pos x="1316" y="537"/>
                </a:cxn>
                <a:cxn ang="0">
                  <a:pos x="1237" y="524"/>
                </a:cxn>
                <a:cxn ang="0">
                  <a:pos x="1179" y="511"/>
                </a:cxn>
                <a:cxn ang="0">
                  <a:pos x="1118" y="499"/>
                </a:cxn>
                <a:cxn ang="0">
                  <a:pos x="1060" y="493"/>
                </a:cxn>
                <a:cxn ang="0">
                  <a:pos x="1000" y="495"/>
                </a:cxn>
                <a:cxn ang="0">
                  <a:pos x="939" y="499"/>
                </a:cxn>
                <a:cxn ang="0">
                  <a:pos x="894" y="482"/>
                </a:cxn>
                <a:cxn ang="0">
                  <a:pos x="962" y="440"/>
                </a:cxn>
                <a:cxn ang="0">
                  <a:pos x="1005" y="411"/>
                </a:cxn>
                <a:cxn ang="0">
                  <a:pos x="1043" y="381"/>
                </a:cxn>
                <a:cxn ang="0">
                  <a:pos x="1069" y="348"/>
                </a:cxn>
                <a:cxn ang="0">
                  <a:pos x="962" y="383"/>
                </a:cxn>
                <a:cxn ang="0">
                  <a:pos x="855" y="418"/>
                </a:cxn>
                <a:cxn ang="0">
                  <a:pos x="783" y="436"/>
                </a:cxn>
                <a:cxn ang="0">
                  <a:pos x="670" y="449"/>
                </a:cxn>
                <a:cxn ang="0">
                  <a:pos x="597" y="449"/>
                </a:cxn>
                <a:cxn ang="0">
                  <a:pos x="531" y="444"/>
                </a:cxn>
                <a:cxn ang="0">
                  <a:pos x="486" y="427"/>
                </a:cxn>
                <a:cxn ang="0">
                  <a:pos x="459" y="407"/>
                </a:cxn>
                <a:cxn ang="0">
                  <a:pos x="527" y="389"/>
                </a:cxn>
                <a:cxn ang="0">
                  <a:pos x="572" y="365"/>
                </a:cxn>
                <a:cxn ang="0">
                  <a:pos x="599" y="339"/>
                </a:cxn>
                <a:cxn ang="0">
                  <a:pos x="634" y="308"/>
                </a:cxn>
                <a:cxn ang="0">
                  <a:pos x="544" y="334"/>
                </a:cxn>
                <a:cxn ang="0">
                  <a:pos x="463" y="348"/>
                </a:cxn>
                <a:cxn ang="0">
                  <a:pos x="378" y="356"/>
                </a:cxn>
                <a:cxn ang="0">
                  <a:pos x="303" y="352"/>
                </a:cxn>
                <a:cxn ang="0">
                  <a:pos x="254" y="334"/>
                </a:cxn>
                <a:cxn ang="0">
                  <a:pos x="233" y="312"/>
                </a:cxn>
                <a:cxn ang="0">
                  <a:pos x="281" y="291"/>
                </a:cxn>
                <a:cxn ang="0">
                  <a:pos x="313" y="269"/>
                </a:cxn>
                <a:cxn ang="0">
                  <a:pos x="341" y="244"/>
                </a:cxn>
                <a:cxn ang="0">
                  <a:pos x="339" y="229"/>
                </a:cxn>
                <a:cxn ang="0">
                  <a:pos x="262" y="246"/>
                </a:cxn>
                <a:cxn ang="0">
                  <a:pos x="179" y="255"/>
                </a:cxn>
                <a:cxn ang="0">
                  <a:pos x="109" y="254"/>
                </a:cxn>
                <a:cxn ang="0">
                  <a:pos x="51" y="244"/>
                </a:cxn>
                <a:cxn ang="0">
                  <a:pos x="19" y="229"/>
                </a:cxn>
                <a:cxn ang="0">
                  <a:pos x="0" y="205"/>
                </a:cxn>
                <a:cxn ang="0">
                  <a:pos x="120" y="187"/>
                </a:cxn>
                <a:cxn ang="0">
                  <a:pos x="309" y="156"/>
                </a:cxn>
                <a:cxn ang="0">
                  <a:pos x="544" y="119"/>
                </a:cxn>
                <a:cxn ang="0">
                  <a:pos x="742" y="71"/>
                </a:cxn>
                <a:cxn ang="0">
                  <a:pos x="926" y="26"/>
                </a:cxn>
                <a:cxn ang="0">
                  <a:pos x="1020" y="9"/>
                </a:cxn>
                <a:cxn ang="0">
                  <a:pos x="1098" y="0"/>
                </a:cxn>
                <a:cxn ang="0">
                  <a:pos x="1165" y="2"/>
                </a:cxn>
                <a:cxn ang="0">
                  <a:pos x="1211" y="7"/>
                </a:cxn>
                <a:cxn ang="0">
                  <a:pos x="1254" y="27"/>
                </a:cxn>
                <a:cxn ang="0">
                  <a:pos x="1288" y="71"/>
                </a:cxn>
                <a:cxn ang="0">
                  <a:pos x="1301" y="117"/>
                </a:cxn>
                <a:cxn ang="0">
                  <a:pos x="1316" y="148"/>
                </a:cxn>
                <a:cxn ang="0">
                  <a:pos x="1344" y="159"/>
                </a:cxn>
                <a:cxn ang="0">
                  <a:pos x="1384" y="156"/>
                </a:cxn>
                <a:cxn ang="0">
                  <a:pos x="1412" y="145"/>
                </a:cxn>
                <a:cxn ang="0">
                  <a:pos x="1412" y="548"/>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w="9525" cap="rnd">
              <a:noFill/>
              <a:round/>
              <a:headEnd/>
              <a:tailEnd/>
            </a:ln>
            <a:effectLst/>
          </p:spPr>
          <p:txBody>
            <a:bodyPr/>
            <a:lstStyle/>
            <a:p>
              <a:pPr>
                <a:defRPr/>
              </a:pPr>
              <a:endParaRPr lang="en-IN"/>
            </a:p>
          </p:txBody>
        </p:sp>
        <p:sp>
          <p:nvSpPr>
            <p:cNvPr id="19" name="Oval 17"/>
            <p:cNvSpPr>
              <a:spLocks noChangeArrowheads="1"/>
            </p:cNvSpPr>
            <p:nvPr/>
          </p:nvSpPr>
          <p:spPr bwMode="auto">
            <a:xfrm>
              <a:off x="2785" y="355"/>
              <a:ext cx="187" cy="198"/>
            </a:xfrm>
            <a:prstGeom prst="ellipse">
              <a:avLst/>
            </a:prstGeom>
            <a:solidFill>
              <a:schemeClr val="bg1"/>
            </a:solidFill>
            <a:ln w="9525">
              <a:noFill/>
              <a:round/>
              <a:headEnd/>
              <a:tailEnd/>
            </a:ln>
            <a:effectLst/>
          </p:spPr>
          <p:txBody>
            <a:bodyPr wrap="none" anchor="ctr"/>
            <a:lstStyle/>
            <a:p>
              <a:pPr>
                <a:defRPr/>
              </a:pPr>
              <a:endParaRPr lang="en-IN"/>
            </a:p>
          </p:txBody>
        </p:sp>
        <p:sp>
          <p:nvSpPr>
            <p:cNvPr id="20" name="Freeform 18"/>
            <p:cNvSpPr>
              <a:spLocks/>
            </p:cNvSpPr>
            <p:nvPr/>
          </p:nvSpPr>
          <p:spPr bwMode="auto">
            <a:xfrm>
              <a:off x="2976" y="583"/>
              <a:ext cx="1413" cy="549"/>
            </a:xfrm>
            <a:custGeom>
              <a:avLst/>
              <a:gdLst/>
              <a:ahLst/>
              <a:cxnLst>
                <a:cxn ang="0">
                  <a:pos x="0" y="548"/>
                </a:cxn>
                <a:cxn ang="0">
                  <a:pos x="96" y="537"/>
                </a:cxn>
                <a:cxn ang="0">
                  <a:pos x="175" y="524"/>
                </a:cxn>
                <a:cxn ang="0">
                  <a:pos x="233" y="511"/>
                </a:cxn>
                <a:cxn ang="0">
                  <a:pos x="294" y="499"/>
                </a:cxn>
                <a:cxn ang="0">
                  <a:pos x="352" y="493"/>
                </a:cxn>
                <a:cxn ang="0">
                  <a:pos x="412" y="495"/>
                </a:cxn>
                <a:cxn ang="0">
                  <a:pos x="473" y="499"/>
                </a:cxn>
                <a:cxn ang="0">
                  <a:pos x="518" y="482"/>
                </a:cxn>
                <a:cxn ang="0">
                  <a:pos x="450" y="440"/>
                </a:cxn>
                <a:cxn ang="0">
                  <a:pos x="407" y="411"/>
                </a:cxn>
                <a:cxn ang="0">
                  <a:pos x="369" y="381"/>
                </a:cxn>
                <a:cxn ang="0">
                  <a:pos x="343" y="348"/>
                </a:cxn>
                <a:cxn ang="0">
                  <a:pos x="450" y="383"/>
                </a:cxn>
                <a:cxn ang="0">
                  <a:pos x="557" y="418"/>
                </a:cxn>
                <a:cxn ang="0">
                  <a:pos x="629" y="436"/>
                </a:cxn>
                <a:cxn ang="0">
                  <a:pos x="742" y="449"/>
                </a:cxn>
                <a:cxn ang="0">
                  <a:pos x="815" y="449"/>
                </a:cxn>
                <a:cxn ang="0">
                  <a:pos x="881" y="444"/>
                </a:cxn>
                <a:cxn ang="0">
                  <a:pos x="926" y="427"/>
                </a:cxn>
                <a:cxn ang="0">
                  <a:pos x="953" y="407"/>
                </a:cxn>
                <a:cxn ang="0">
                  <a:pos x="885" y="389"/>
                </a:cxn>
                <a:cxn ang="0">
                  <a:pos x="840" y="365"/>
                </a:cxn>
                <a:cxn ang="0">
                  <a:pos x="809" y="339"/>
                </a:cxn>
                <a:cxn ang="0">
                  <a:pos x="778" y="308"/>
                </a:cxn>
                <a:cxn ang="0">
                  <a:pos x="868" y="334"/>
                </a:cxn>
                <a:cxn ang="0">
                  <a:pos x="949" y="348"/>
                </a:cxn>
                <a:cxn ang="0">
                  <a:pos x="1034" y="356"/>
                </a:cxn>
                <a:cxn ang="0">
                  <a:pos x="1109" y="352"/>
                </a:cxn>
                <a:cxn ang="0">
                  <a:pos x="1158" y="334"/>
                </a:cxn>
                <a:cxn ang="0">
                  <a:pos x="1179" y="312"/>
                </a:cxn>
                <a:cxn ang="0">
                  <a:pos x="1131" y="291"/>
                </a:cxn>
                <a:cxn ang="0">
                  <a:pos x="1099" y="269"/>
                </a:cxn>
                <a:cxn ang="0">
                  <a:pos x="1071" y="244"/>
                </a:cxn>
                <a:cxn ang="0">
                  <a:pos x="1073" y="229"/>
                </a:cxn>
                <a:cxn ang="0">
                  <a:pos x="1150" y="246"/>
                </a:cxn>
                <a:cxn ang="0">
                  <a:pos x="1233" y="255"/>
                </a:cxn>
                <a:cxn ang="0">
                  <a:pos x="1311" y="253"/>
                </a:cxn>
                <a:cxn ang="0">
                  <a:pos x="1361" y="244"/>
                </a:cxn>
                <a:cxn ang="0">
                  <a:pos x="1393" y="229"/>
                </a:cxn>
                <a:cxn ang="0">
                  <a:pos x="1412" y="205"/>
                </a:cxn>
                <a:cxn ang="0">
                  <a:pos x="1292" y="187"/>
                </a:cxn>
                <a:cxn ang="0">
                  <a:pos x="1087" y="158"/>
                </a:cxn>
                <a:cxn ang="0">
                  <a:pos x="868" y="119"/>
                </a:cxn>
                <a:cxn ang="0">
                  <a:pos x="670" y="71"/>
                </a:cxn>
                <a:cxn ang="0">
                  <a:pos x="486" y="26"/>
                </a:cxn>
                <a:cxn ang="0">
                  <a:pos x="392" y="9"/>
                </a:cxn>
                <a:cxn ang="0">
                  <a:pos x="314" y="0"/>
                </a:cxn>
                <a:cxn ang="0">
                  <a:pos x="247" y="2"/>
                </a:cxn>
                <a:cxn ang="0">
                  <a:pos x="201" y="7"/>
                </a:cxn>
                <a:cxn ang="0">
                  <a:pos x="158" y="27"/>
                </a:cxn>
                <a:cxn ang="0">
                  <a:pos x="124" y="71"/>
                </a:cxn>
                <a:cxn ang="0">
                  <a:pos x="111" y="117"/>
                </a:cxn>
                <a:cxn ang="0">
                  <a:pos x="96" y="148"/>
                </a:cxn>
                <a:cxn ang="0">
                  <a:pos x="68" y="159"/>
                </a:cxn>
                <a:cxn ang="0">
                  <a:pos x="28" y="156"/>
                </a:cxn>
                <a:cxn ang="0">
                  <a:pos x="0" y="145"/>
                </a:cxn>
                <a:cxn ang="0">
                  <a:pos x="0" y="548"/>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w="9525" cap="rnd">
              <a:noFill/>
              <a:round/>
              <a:headEnd/>
              <a:tailEnd/>
            </a:ln>
            <a:effectLst/>
          </p:spPr>
          <p:txBody>
            <a:bodyPr/>
            <a:lstStyle/>
            <a:p>
              <a:pPr>
                <a:defRPr/>
              </a:pPr>
              <a:endParaRPr lang="en-IN"/>
            </a:p>
          </p:txBody>
        </p:sp>
      </p:grpSp>
      <p:sp>
        <p:nvSpPr>
          <p:cNvPr id="14355" name="Rectangle 19"/>
          <p:cNvSpPr>
            <a:spLocks noGrp="1" noChangeArrowheads="1"/>
          </p:cNvSpPr>
          <p:nvPr>
            <p:ph type="ctrTitle" sz="quarter"/>
          </p:nvPr>
        </p:nvSpPr>
        <p:spPr>
          <a:xfrm>
            <a:off x="685800" y="2286000"/>
            <a:ext cx="7772400" cy="1143000"/>
          </a:xfrm>
        </p:spPr>
        <p:txBody>
          <a:bodyPr/>
          <a:lstStyle>
            <a:lvl1pPr>
              <a:defRPr/>
            </a:lvl1pPr>
          </a:lstStyle>
          <a:p>
            <a:r>
              <a:rPr lang="en-US" smtClean="0"/>
              <a:t>Click to edit Master title style</a:t>
            </a:r>
            <a:endParaRPr lang="en-US"/>
          </a:p>
        </p:txBody>
      </p:sp>
      <p:sp>
        <p:nvSpPr>
          <p:cNvPr id="14356" name="Rectangle 2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21" name="Rectangle 21"/>
          <p:cNvSpPr>
            <a:spLocks noGrp="1" noChangeArrowheads="1"/>
          </p:cNvSpPr>
          <p:nvPr>
            <p:ph type="dt" sz="quarter" idx="10"/>
          </p:nvPr>
        </p:nvSpPr>
        <p:spPr/>
        <p:txBody>
          <a:bodyPr/>
          <a:lstStyle>
            <a:lvl1pPr>
              <a:defRPr smtClean="0"/>
            </a:lvl1pPr>
          </a:lstStyle>
          <a:p>
            <a:fld id="{E0F9F377-41EA-4B39-8797-68EAE9DC7864}" type="datetimeFigureOut">
              <a:rPr lang="en-US" smtClean="0"/>
              <a:pPr/>
              <a:t>8/13/2013</a:t>
            </a:fld>
            <a:endParaRPr lang="en-US"/>
          </a:p>
        </p:txBody>
      </p:sp>
      <p:sp>
        <p:nvSpPr>
          <p:cNvPr id="22" name="Rectangle 22"/>
          <p:cNvSpPr>
            <a:spLocks noGrp="1" noChangeArrowheads="1"/>
          </p:cNvSpPr>
          <p:nvPr>
            <p:ph type="ftr" sz="quarter" idx="11"/>
          </p:nvPr>
        </p:nvSpPr>
        <p:spPr/>
        <p:txBody>
          <a:bodyPr/>
          <a:lstStyle>
            <a:lvl1pPr>
              <a:defRPr smtClean="0"/>
            </a:lvl1pPr>
          </a:lstStyle>
          <a:p>
            <a:endParaRPr lang="en-US"/>
          </a:p>
        </p:txBody>
      </p:sp>
      <p:sp>
        <p:nvSpPr>
          <p:cNvPr id="23" name="Rectangle 23"/>
          <p:cNvSpPr>
            <a:spLocks noGrp="1" noChangeArrowheads="1"/>
          </p:cNvSpPr>
          <p:nvPr>
            <p:ph type="sldNum" sz="quarter" idx="12"/>
          </p:nvPr>
        </p:nvSpPr>
        <p:spPr/>
        <p:txBody>
          <a:bodyPr/>
          <a:lstStyle>
            <a:lvl1pPr>
              <a:defRPr smtClean="0"/>
            </a:lvl1pPr>
          </a:lstStyle>
          <a:p>
            <a:fld id="{F8640A33-4D6D-4A80-84E0-0071A5532437}" type="slidenum">
              <a:rPr lang="en-US" smtClean="0"/>
              <a:pPr/>
              <a:t>‹#›</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55"/>
                                        </p:tgtEl>
                                        <p:attrNameLst>
                                          <p:attrName>style.visibility</p:attrName>
                                        </p:attrNameLst>
                                      </p:cBhvr>
                                      <p:to>
                                        <p:strVal val="visible"/>
                                      </p:to>
                                    </p:set>
                                    <p:animEffect transition="in" filter="fade">
                                      <p:cBhvr>
                                        <p:cTn id="7" dur="2000"/>
                                        <p:tgtEl>
                                          <p:spTgt spid="143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356"/>
                                        </p:tgtEl>
                                        <p:attrNameLst>
                                          <p:attrName>style.visibility</p:attrName>
                                        </p:attrNameLst>
                                      </p:cBhvr>
                                      <p:to>
                                        <p:strVal val="visible"/>
                                      </p:to>
                                    </p:set>
                                    <p:animEffect transition="in" filter="fade">
                                      <p:cBhvr>
                                        <p:cTn id="10" dur="2000"/>
                                        <p:tgtEl>
                                          <p:spTgt spid="14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5" grpId="0"/>
      <p:bldP spid="1435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1"/>
          <p:cNvSpPr>
            <a:spLocks noGrp="1" noChangeArrowheads="1"/>
          </p:cNvSpPr>
          <p:nvPr>
            <p:ph type="dt" sz="half" idx="10"/>
          </p:nvPr>
        </p:nvSpPr>
        <p:spPr>
          <a:ln/>
        </p:spPr>
        <p:txBody>
          <a:bodyPr/>
          <a:lstStyle>
            <a:lvl1pPr>
              <a:defRPr/>
            </a:lvl1pPr>
          </a:lstStyle>
          <a:p>
            <a:fld id="{E0F9F377-41EA-4B39-8797-68EAE9DC7864}" type="datetimeFigureOut">
              <a:rPr lang="en-US" smtClean="0"/>
              <a:pPr/>
              <a:t>8/13/2013</a:t>
            </a:fld>
            <a:endParaRPr lang="en-US"/>
          </a:p>
        </p:txBody>
      </p:sp>
      <p:sp>
        <p:nvSpPr>
          <p:cNvPr id="5" name="Rectangle 22"/>
          <p:cNvSpPr>
            <a:spLocks noGrp="1" noChangeArrowheads="1"/>
          </p:cNvSpPr>
          <p:nvPr>
            <p:ph type="sldNum" sz="quarter" idx="11"/>
          </p:nvPr>
        </p:nvSpPr>
        <p:spPr>
          <a:ln/>
        </p:spPr>
        <p:txBody>
          <a:bodyPr/>
          <a:lstStyle>
            <a:lvl1pPr>
              <a:defRPr/>
            </a:lvl1pPr>
          </a:lstStyle>
          <a:p>
            <a:fld id="{F8640A33-4D6D-4A80-84E0-0071A5532437}" type="slidenum">
              <a:rPr lang="en-US" smtClean="0"/>
              <a:pPr/>
              <a:t>‹#›</a:t>
            </a:fld>
            <a:endParaRPr lang="en-US"/>
          </a:p>
        </p:txBody>
      </p:sp>
      <p:sp>
        <p:nvSpPr>
          <p:cNvPr id="6" name="Rectangle 23"/>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spd="med"/>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
          <p:cNvSpPr>
            <a:spLocks noGrp="1" noChangeArrowheads="1"/>
          </p:cNvSpPr>
          <p:nvPr>
            <p:ph type="dt" sz="half" idx="10"/>
          </p:nvPr>
        </p:nvSpPr>
        <p:spPr>
          <a:ln/>
        </p:spPr>
        <p:txBody>
          <a:bodyPr/>
          <a:lstStyle>
            <a:lvl1pPr>
              <a:defRPr/>
            </a:lvl1pPr>
          </a:lstStyle>
          <a:p>
            <a:fld id="{E0F9F377-41EA-4B39-8797-68EAE9DC7864}" type="datetimeFigureOut">
              <a:rPr lang="en-US" smtClean="0"/>
              <a:pPr/>
              <a:t>8/13/2013</a:t>
            </a:fld>
            <a:endParaRPr lang="en-US"/>
          </a:p>
        </p:txBody>
      </p:sp>
      <p:sp>
        <p:nvSpPr>
          <p:cNvPr id="5" name="Rectangle 22"/>
          <p:cNvSpPr>
            <a:spLocks noGrp="1" noChangeArrowheads="1"/>
          </p:cNvSpPr>
          <p:nvPr>
            <p:ph type="sldNum" sz="quarter" idx="11"/>
          </p:nvPr>
        </p:nvSpPr>
        <p:spPr>
          <a:ln/>
        </p:spPr>
        <p:txBody>
          <a:bodyPr/>
          <a:lstStyle>
            <a:lvl1pPr>
              <a:defRPr/>
            </a:lvl1pPr>
          </a:lstStyle>
          <a:p>
            <a:fld id="{F8640A33-4D6D-4A80-84E0-0071A5532437}" type="slidenum">
              <a:rPr lang="en-US" smtClean="0"/>
              <a:pPr/>
              <a:t>‹#›</a:t>
            </a:fld>
            <a:endParaRPr lang="en-US"/>
          </a:p>
        </p:txBody>
      </p:sp>
      <p:sp>
        <p:nvSpPr>
          <p:cNvPr id="6" name="Rectangle 23"/>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spd="med"/>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6858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7716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21"/>
          <p:cNvSpPr>
            <a:spLocks noGrp="1" noChangeArrowheads="1"/>
          </p:cNvSpPr>
          <p:nvPr>
            <p:ph type="dt" sz="half" idx="10"/>
          </p:nvPr>
        </p:nvSpPr>
        <p:spPr>
          <a:ln/>
        </p:spPr>
        <p:txBody>
          <a:bodyPr/>
          <a:lstStyle>
            <a:lvl1pPr>
              <a:defRPr/>
            </a:lvl1pPr>
          </a:lstStyle>
          <a:p>
            <a:fld id="{E0F9F377-41EA-4B39-8797-68EAE9DC7864}" type="datetimeFigureOut">
              <a:rPr lang="en-US" smtClean="0"/>
              <a:pPr/>
              <a:t>8/13/2013</a:t>
            </a:fld>
            <a:endParaRPr lang="en-US"/>
          </a:p>
        </p:txBody>
      </p:sp>
      <p:sp>
        <p:nvSpPr>
          <p:cNvPr id="6" name="Rectangle 22"/>
          <p:cNvSpPr>
            <a:spLocks noGrp="1" noChangeArrowheads="1"/>
          </p:cNvSpPr>
          <p:nvPr>
            <p:ph type="sldNum" sz="quarter" idx="11"/>
          </p:nvPr>
        </p:nvSpPr>
        <p:spPr>
          <a:ln/>
        </p:spPr>
        <p:txBody>
          <a:bodyPr/>
          <a:lstStyle>
            <a:lvl1pPr>
              <a:defRPr/>
            </a:lvl1pPr>
          </a:lstStyle>
          <a:p>
            <a:fld id="{F8640A33-4D6D-4A80-84E0-0071A5532437}" type="slidenum">
              <a:rPr lang="en-US" smtClean="0"/>
              <a:pPr/>
              <a:t>‹#›</a:t>
            </a:fld>
            <a:endParaRPr lang="en-US"/>
          </a:p>
        </p:txBody>
      </p:sp>
      <p:sp>
        <p:nvSpPr>
          <p:cNvPr id="7" name="Rectangle 23"/>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spd="med"/>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21"/>
          <p:cNvSpPr>
            <a:spLocks noGrp="1" noChangeArrowheads="1"/>
          </p:cNvSpPr>
          <p:nvPr>
            <p:ph type="dt" sz="half" idx="10"/>
          </p:nvPr>
        </p:nvSpPr>
        <p:spPr>
          <a:ln/>
        </p:spPr>
        <p:txBody>
          <a:bodyPr/>
          <a:lstStyle>
            <a:lvl1pPr>
              <a:defRPr/>
            </a:lvl1pPr>
          </a:lstStyle>
          <a:p>
            <a:fld id="{E0F9F377-41EA-4B39-8797-68EAE9DC7864}" type="datetimeFigureOut">
              <a:rPr lang="en-US" smtClean="0"/>
              <a:pPr/>
              <a:t>8/13/2013</a:t>
            </a:fld>
            <a:endParaRPr lang="en-US"/>
          </a:p>
        </p:txBody>
      </p:sp>
      <p:sp>
        <p:nvSpPr>
          <p:cNvPr id="8" name="Rectangle 22"/>
          <p:cNvSpPr>
            <a:spLocks noGrp="1" noChangeArrowheads="1"/>
          </p:cNvSpPr>
          <p:nvPr>
            <p:ph type="sldNum" sz="quarter" idx="11"/>
          </p:nvPr>
        </p:nvSpPr>
        <p:spPr>
          <a:ln/>
        </p:spPr>
        <p:txBody>
          <a:bodyPr/>
          <a:lstStyle>
            <a:lvl1pPr>
              <a:defRPr/>
            </a:lvl1pPr>
          </a:lstStyle>
          <a:p>
            <a:fld id="{F8640A33-4D6D-4A80-84E0-0071A5532437}" type="slidenum">
              <a:rPr lang="en-US" smtClean="0"/>
              <a:pPr/>
              <a:t>‹#›</a:t>
            </a:fld>
            <a:endParaRPr lang="en-US"/>
          </a:p>
        </p:txBody>
      </p:sp>
      <p:sp>
        <p:nvSpPr>
          <p:cNvPr id="9" name="Rectangle 23"/>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spd="med"/>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21"/>
          <p:cNvSpPr>
            <a:spLocks noGrp="1" noChangeArrowheads="1"/>
          </p:cNvSpPr>
          <p:nvPr>
            <p:ph type="dt" sz="half" idx="10"/>
          </p:nvPr>
        </p:nvSpPr>
        <p:spPr>
          <a:ln/>
        </p:spPr>
        <p:txBody>
          <a:bodyPr/>
          <a:lstStyle>
            <a:lvl1pPr>
              <a:defRPr/>
            </a:lvl1pPr>
          </a:lstStyle>
          <a:p>
            <a:fld id="{E0F9F377-41EA-4B39-8797-68EAE9DC7864}" type="datetimeFigureOut">
              <a:rPr lang="en-US" smtClean="0"/>
              <a:pPr/>
              <a:t>8/13/2013</a:t>
            </a:fld>
            <a:endParaRPr lang="en-US"/>
          </a:p>
        </p:txBody>
      </p:sp>
      <p:sp>
        <p:nvSpPr>
          <p:cNvPr id="4" name="Rectangle 22"/>
          <p:cNvSpPr>
            <a:spLocks noGrp="1" noChangeArrowheads="1"/>
          </p:cNvSpPr>
          <p:nvPr>
            <p:ph type="sldNum" sz="quarter" idx="11"/>
          </p:nvPr>
        </p:nvSpPr>
        <p:spPr>
          <a:ln/>
        </p:spPr>
        <p:txBody>
          <a:bodyPr/>
          <a:lstStyle>
            <a:lvl1pPr>
              <a:defRPr/>
            </a:lvl1pPr>
          </a:lstStyle>
          <a:p>
            <a:fld id="{F8640A33-4D6D-4A80-84E0-0071A5532437}" type="slidenum">
              <a:rPr lang="en-US" smtClean="0"/>
              <a:pPr/>
              <a:t>‹#›</a:t>
            </a:fld>
            <a:endParaRPr lang="en-US"/>
          </a:p>
        </p:txBody>
      </p:sp>
      <p:sp>
        <p:nvSpPr>
          <p:cNvPr id="5" name="Rectangle 23"/>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spd="med"/>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fld id="{E0F9F377-41EA-4B39-8797-68EAE9DC7864}" type="datetimeFigureOut">
              <a:rPr lang="en-US" smtClean="0"/>
              <a:pPr/>
              <a:t>8/13/2013</a:t>
            </a:fld>
            <a:endParaRPr lang="en-US"/>
          </a:p>
        </p:txBody>
      </p:sp>
      <p:sp>
        <p:nvSpPr>
          <p:cNvPr id="3" name="Rectangle 22"/>
          <p:cNvSpPr>
            <a:spLocks noGrp="1" noChangeArrowheads="1"/>
          </p:cNvSpPr>
          <p:nvPr>
            <p:ph type="sldNum" sz="quarter" idx="11"/>
          </p:nvPr>
        </p:nvSpPr>
        <p:spPr>
          <a:ln/>
        </p:spPr>
        <p:txBody>
          <a:bodyPr/>
          <a:lstStyle>
            <a:lvl1pPr>
              <a:defRPr/>
            </a:lvl1pPr>
          </a:lstStyle>
          <a:p>
            <a:fld id="{F8640A33-4D6D-4A80-84E0-0071A5532437}" type="slidenum">
              <a:rPr lang="en-US" smtClean="0"/>
              <a:pPr/>
              <a:t>‹#›</a:t>
            </a:fld>
            <a:endParaRPr lang="en-US"/>
          </a:p>
        </p:txBody>
      </p:sp>
      <p:sp>
        <p:nvSpPr>
          <p:cNvPr id="4" name="Rectangle 23"/>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E0F9F377-41EA-4B39-8797-68EAE9DC7864}" type="datetimeFigureOut">
              <a:rPr lang="en-US" smtClean="0"/>
              <a:pPr/>
              <a:t>8/13/2013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640A33-4D6D-4A80-84E0-0071A5532437}" type="slidenum">
              <a:rPr lang="en-US" smtClean="0"/>
              <a:pPr/>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noChangeArrowheads="1"/>
          </p:cNvSpPr>
          <p:nvPr>
            <p:ph type="dt" sz="half" idx="10"/>
          </p:nvPr>
        </p:nvSpPr>
        <p:spPr>
          <a:ln/>
        </p:spPr>
        <p:txBody>
          <a:bodyPr/>
          <a:lstStyle>
            <a:lvl1pPr>
              <a:defRPr/>
            </a:lvl1pPr>
          </a:lstStyle>
          <a:p>
            <a:fld id="{E0F9F377-41EA-4B39-8797-68EAE9DC7864}" type="datetimeFigureOut">
              <a:rPr lang="en-US" smtClean="0"/>
              <a:pPr/>
              <a:t>8/13/2013</a:t>
            </a:fld>
            <a:endParaRPr lang="en-US"/>
          </a:p>
        </p:txBody>
      </p:sp>
      <p:sp>
        <p:nvSpPr>
          <p:cNvPr id="6" name="Rectangle 22"/>
          <p:cNvSpPr>
            <a:spLocks noGrp="1" noChangeArrowheads="1"/>
          </p:cNvSpPr>
          <p:nvPr>
            <p:ph type="sldNum" sz="quarter" idx="11"/>
          </p:nvPr>
        </p:nvSpPr>
        <p:spPr>
          <a:ln/>
        </p:spPr>
        <p:txBody>
          <a:bodyPr/>
          <a:lstStyle>
            <a:lvl1pPr>
              <a:defRPr/>
            </a:lvl1pPr>
          </a:lstStyle>
          <a:p>
            <a:fld id="{F8640A33-4D6D-4A80-84E0-0071A5532437}" type="slidenum">
              <a:rPr lang="en-US" smtClean="0"/>
              <a:pPr/>
              <a:t>‹#›</a:t>
            </a:fld>
            <a:endParaRPr lang="en-US"/>
          </a:p>
        </p:txBody>
      </p:sp>
      <p:sp>
        <p:nvSpPr>
          <p:cNvPr id="7" name="Rectangle 23"/>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spd="med"/>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
          <p:cNvSpPr>
            <a:spLocks noGrp="1" noChangeArrowheads="1"/>
          </p:cNvSpPr>
          <p:nvPr>
            <p:ph type="dt" sz="half" idx="10"/>
          </p:nvPr>
        </p:nvSpPr>
        <p:spPr>
          <a:ln/>
        </p:spPr>
        <p:txBody>
          <a:bodyPr/>
          <a:lstStyle>
            <a:lvl1pPr>
              <a:defRPr/>
            </a:lvl1pPr>
          </a:lstStyle>
          <a:p>
            <a:fld id="{E0F9F377-41EA-4B39-8797-68EAE9DC7864}" type="datetimeFigureOut">
              <a:rPr lang="en-US" smtClean="0"/>
              <a:pPr/>
              <a:t>8/13/2013</a:t>
            </a:fld>
            <a:endParaRPr lang="en-US"/>
          </a:p>
        </p:txBody>
      </p:sp>
      <p:sp>
        <p:nvSpPr>
          <p:cNvPr id="6" name="Rectangle 22"/>
          <p:cNvSpPr>
            <a:spLocks noGrp="1" noChangeArrowheads="1"/>
          </p:cNvSpPr>
          <p:nvPr>
            <p:ph type="sldNum" sz="quarter" idx="11"/>
          </p:nvPr>
        </p:nvSpPr>
        <p:spPr>
          <a:ln/>
        </p:spPr>
        <p:txBody>
          <a:bodyPr/>
          <a:lstStyle>
            <a:lvl1pPr>
              <a:defRPr/>
            </a:lvl1pPr>
          </a:lstStyle>
          <a:p>
            <a:fld id="{F8640A33-4D6D-4A80-84E0-0071A5532437}" type="slidenum">
              <a:rPr lang="en-US" smtClean="0"/>
              <a:pPr/>
              <a:t>‹#›</a:t>
            </a:fld>
            <a:endParaRPr lang="en-US"/>
          </a:p>
        </p:txBody>
      </p:sp>
      <p:sp>
        <p:nvSpPr>
          <p:cNvPr id="7" name="Rectangle 23"/>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spd="med"/>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1"/>
          <p:cNvSpPr>
            <a:spLocks noGrp="1" noChangeArrowheads="1"/>
          </p:cNvSpPr>
          <p:nvPr>
            <p:ph type="dt" sz="half" idx="10"/>
          </p:nvPr>
        </p:nvSpPr>
        <p:spPr>
          <a:ln/>
        </p:spPr>
        <p:txBody>
          <a:bodyPr/>
          <a:lstStyle>
            <a:lvl1pPr>
              <a:defRPr/>
            </a:lvl1pPr>
          </a:lstStyle>
          <a:p>
            <a:fld id="{E0F9F377-41EA-4B39-8797-68EAE9DC7864}" type="datetimeFigureOut">
              <a:rPr lang="en-US" smtClean="0"/>
              <a:pPr/>
              <a:t>8/13/2013</a:t>
            </a:fld>
            <a:endParaRPr lang="en-US"/>
          </a:p>
        </p:txBody>
      </p:sp>
      <p:sp>
        <p:nvSpPr>
          <p:cNvPr id="5" name="Rectangle 22"/>
          <p:cNvSpPr>
            <a:spLocks noGrp="1" noChangeArrowheads="1"/>
          </p:cNvSpPr>
          <p:nvPr>
            <p:ph type="sldNum" sz="quarter" idx="11"/>
          </p:nvPr>
        </p:nvSpPr>
        <p:spPr>
          <a:ln/>
        </p:spPr>
        <p:txBody>
          <a:bodyPr/>
          <a:lstStyle>
            <a:lvl1pPr>
              <a:defRPr/>
            </a:lvl1pPr>
          </a:lstStyle>
          <a:p>
            <a:fld id="{F8640A33-4D6D-4A80-84E0-0071A5532437}" type="slidenum">
              <a:rPr lang="en-US" smtClean="0"/>
              <a:pPr/>
              <a:t>‹#›</a:t>
            </a:fld>
            <a:endParaRPr lang="en-US"/>
          </a:p>
        </p:txBody>
      </p:sp>
      <p:sp>
        <p:nvSpPr>
          <p:cNvPr id="6" name="Rectangle 23"/>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spd="med"/>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00050"/>
            <a:ext cx="1943100" cy="5486400"/>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685800" y="40005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21"/>
          <p:cNvSpPr>
            <a:spLocks noGrp="1" noChangeArrowheads="1"/>
          </p:cNvSpPr>
          <p:nvPr>
            <p:ph type="dt" sz="half" idx="10"/>
          </p:nvPr>
        </p:nvSpPr>
        <p:spPr>
          <a:ln/>
        </p:spPr>
        <p:txBody>
          <a:bodyPr/>
          <a:lstStyle>
            <a:lvl1pPr>
              <a:defRPr/>
            </a:lvl1pPr>
          </a:lstStyle>
          <a:p>
            <a:fld id="{E0F9F377-41EA-4B39-8797-68EAE9DC7864}" type="datetimeFigureOut">
              <a:rPr lang="en-US" smtClean="0"/>
              <a:pPr/>
              <a:t>8/13/2013</a:t>
            </a:fld>
            <a:endParaRPr lang="en-US"/>
          </a:p>
        </p:txBody>
      </p:sp>
      <p:sp>
        <p:nvSpPr>
          <p:cNvPr id="5" name="Rectangle 22"/>
          <p:cNvSpPr>
            <a:spLocks noGrp="1" noChangeArrowheads="1"/>
          </p:cNvSpPr>
          <p:nvPr>
            <p:ph type="sldNum" sz="quarter" idx="11"/>
          </p:nvPr>
        </p:nvSpPr>
        <p:spPr>
          <a:ln/>
        </p:spPr>
        <p:txBody>
          <a:bodyPr/>
          <a:lstStyle>
            <a:lvl1pPr>
              <a:defRPr/>
            </a:lvl1pPr>
          </a:lstStyle>
          <a:p>
            <a:fld id="{F8640A33-4D6D-4A80-84E0-0071A5532437}" type="slidenum">
              <a:rPr lang="en-US" smtClean="0"/>
              <a:pPr/>
              <a:t>‹#›</a:t>
            </a:fld>
            <a:endParaRPr lang="en-US"/>
          </a:p>
        </p:txBody>
      </p:sp>
      <p:sp>
        <p:nvSpPr>
          <p:cNvPr id="6" name="Rectangle 23"/>
          <p:cNvSpPr>
            <a:spLocks noGrp="1" noChangeArrowheads="1"/>
          </p:cNvSpPr>
          <p:nvPr>
            <p:ph type="ftr" sz="quarter" idx="12"/>
          </p:nvPr>
        </p:nvSpPr>
        <p:spPr>
          <a:ln/>
        </p:spPr>
        <p:txBody>
          <a:bodyPr/>
          <a:lstStyle>
            <a:lvl1pPr>
              <a:defRPr/>
            </a:lvl1pPr>
          </a:lstStyle>
          <a:p>
            <a:endParaRPr lang="en-US"/>
          </a:p>
        </p:txBody>
      </p:sp>
    </p:spTree>
  </p:cSld>
  <p:clrMapOvr>
    <a:masterClrMapping/>
  </p:clrMapOvr>
  <p:transition spd="med"/>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2425" y="946150"/>
            <a:ext cx="4208463" cy="4859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3288" y="946150"/>
            <a:ext cx="4208462" cy="4859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0F9F377-41EA-4B39-8797-68EAE9DC7864}" type="datetimeFigureOut">
              <a:rPr lang="en-US" smtClean="0"/>
              <a:pPr/>
              <a:t>8/13/2013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8640A33-4D6D-4A80-84E0-0071A5532437}"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E0F9F377-41EA-4B39-8797-68EAE9DC7864}" type="datetimeFigureOut">
              <a:rPr lang="en-US" smtClean="0"/>
              <a:pPr/>
              <a:t>8/13/2013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8640A33-4D6D-4A80-84E0-0071A5532437}"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E0F9F377-41EA-4B39-8797-68EAE9DC7864}" type="datetimeFigureOut">
              <a:rPr lang="en-US" smtClean="0"/>
              <a:pPr/>
              <a:t>8/13/2013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8640A33-4D6D-4A80-84E0-0071A5532437}"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0F9F377-41EA-4B39-8797-68EAE9DC7864}" type="datetimeFigureOut">
              <a:rPr lang="en-US" smtClean="0"/>
              <a:pPr/>
              <a:t>8/13/2013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8640A33-4D6D-4A80-84E0-0071A5532437}"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0F9F377-41EA-4B39-8797-68EAE9DC7864}" type="datetimeFigureOut">
              <a:rPr lang="en-US" smtClean="0"/>
              <a:pPr/>
              <a:t>8/13/2013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8640A33-4D6D-4A80-84E0-0071A5532437}"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0F9F377-41EA-4B39-8797-68EAE9DC7864}" type="datetimeFigureOut">
              <a:rPr lang="en-US" smtClean="0"/>
              <a:pPr/>
              <a:t>8/13/2013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8640A33-4D6D-4A80-84E0-0071A5532437}"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www.m62.net/" TargetMode="External"/><Relationship Id="rId18" Type="http://schemas.openxmlformats.org/officeDocument/2006/relationships/image" Target="../media/image4.png"/><Relationship Id="rId3" Type="http://schemas.openxmlformats.org/officeDocument/2006/relationships/slideLayout" Target="../slideLayouts/slideLayout14.xml"/><Relationship Id="rId21" Type="http://schemas.openxmlformats.org/officeDocument/2006/relationships/image" Target="../media/image6.png"/><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hyperlink" Target="http://www.m62.net/powerpoint-slides/" TargetMode="External"/><Relationship Id="rId2" Type="http://schemas.openxmlformats.org/officeDocument/2006/relationships/slideLayout" Target="../slideLayouts/slideLayout13.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hyperlink" Target="http://www.m62.net/presentation-theory/bullet-points-dont-work/beyond-bullet-points/" TargetMode="External"/><Relationship Id="rId10" Type="http://schemas.openxmlformats.org/officeDocument/2006/relationships/slideLayout" Target="../slideLayouts/slideLayout21.xml"/><Relationship Id="rId19" Type="http://schemas.openxmlformats.org/officeDocument/2006/relationships/hyperlink" Target="http://www.m62.net/powerpoint-training/" TargetMode="Externa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33" name="Picture 9" descr="xray background title"/>
          <p:cNvPicPr>
            <a:picLocks noChangeAspect="1" noChangeArrowheads="1"/>
          </p:cNvPicPr>
          <p:nvPr/>
        </p:nvPicPr>
        <p:blipFill>
          <a:blip r:embed="rId13" cstate="print"/>
          <a:srcRect/>
          <a:stretch>
            <a:fillRect/>
          </a:stretch>
        </p:blipFill>
        <p:spPr bwMode="auto">
          <a:xfrm>
            <a:off x="0" y="0"/>
            <a:ext cx="9144000" cy="6869113"/>
          </a:xfrm>
          <a:prstGeom prst="rect">
            <a:avLst/>
          </a:prstGeom>
          <a:noFill/>
        </p:spPr>
      </p:pic>
      <p:sp>
        <p:nvSpPr>
          <p:cNvPr id="1034" name="Rectangle 10"/>
          <p:cNvSpPr>
            <a:spLocks noChangeArrowheads="1"/>
          </p:cNvSpPr>
          <p:nvPr/>
        </p:nvSpPr>
        <p:spPr bwMode="auto">
          <a:xfrm>
            <a:off x="261938" y="920750"/>
            <a:ext cx="8774112" cy="4906963"/>
          </a:xfrm>
          <a:prstGeom prst="rect">
            <a:avLst/>
          </a:prstGeom>
          <a:solidFill>
            <a:schemeClr val="bg1">
              <a:alpha val="35001"/>
            </a:schemeClr>
          </a:solidFill>
          <a:ln w="9525">
            <a:solidFill>
              <a:schemeClr val="bg1"/>
            </a:solidFill>
            <a:miter lim="800000"/>
            <a:headEnd/>
            <a:tailEnd/>
          </a:ln>
          <a:effectLst/>
        </p:spPr>
        <p:txBody>
          <a:bodyPr wrap="none" anchor="ctr"/>
          <a:lstStyle/>
          <a:p>
            <a:endParaRPr lang="en-US"/>
          </a:p>
        </p:txBody>
      </p:sp>
      <p:sp>
        <p:nvSpPr>
          <p:cNvPr id="1026" name="Rectangle 2"/>
          <p:cNvSpPr>
            <a:spLocks noGrp="1" noChangeArrowheads="1"/>
          </p:cNvSpPr>
          <p:nvPr>
            <p:ph type="title"/>
          </p:nvPr>
        </p:nvSpPr>
        <p:spPr bwMode="auto">
          <a:xfrm>
            <a:off x="468313" y="225425"/>
            <a:ext cx="8567737" cy="4175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dt" sz="half" idx="2"/>
          </p:nvPr>
        </p:nvSpPr>
        <p:spPr bwMode="auto">
          <a:xfrm>
            <a:off x="3014663" y="6092825"/>
            <a:ext cx="1557337"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1"/>
                </a:solidFill>
              </a:defRPr>
            </a:lvl1pPr>
          </a:lstStyle>
          <a:p>
            <a:fld id="{E0F9F377-41EA-4B39-8797-68EAE9DC7864}" type="datetimeFigureOut">
              <a:rPr lang="en-US" smtClean="0"/>
              <a:pPr/>
              <a:t>8/13/2013</a:t>
            </a:fld>
            <a:endParaRPr lang="en-US"/>
          </a:p>
        </p:txBody>
      </p:sp>
      <p:sp>
        <p:nvSpPr>
          <p:cNvPr id="1029" name="Rectangle 5"/>
          <p:cNvSpPr>
            <a:spLocks noGrp="1" noChangeArrowheads="1"/>
          </p:cNvSpPr>
          <p:nvPr>
            <p:ph type="ftr" sz="quarter" idx="3"/>
          </p:nvPr>
        </p:nvSpPr>
        <p:spPr bwMode="auto">
          <a:xfrm>
            <a:off x="4691063" y="6092825"/>
            <a:ext cx="342265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1"/>
                </a:solidFill>
              </a:defRPr>
            </a:lvl1pPr>
          </a:lstStyle>
          <a:p>
            <a:endParaRPr lang="en-US"/>
          </a:p>
        </p:txBody>
      </p:sp>
      <p:sp>
        <p:nvSpPr>
          <p:cNvPr id="1030" name="Rectangle 6"/>
          <p:cNvSpPr>
            <a:spLocks noGrp="1" noChangeArrowheads="1"/>
          </p:cNvSpPr>
          <p:nvPr>
            <p:ph type="sldNum" sz="quarter" idx="4"/>
          </p:nvPr>
        </p:nvSpPr>
        <p:spPr bwMode="auto">
          <a:xfrm>
            <a:off x="8234363" y="6092825"/>
            <a:ext cx="801687"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1"/>
                </a:solidFill>
              </a:defRPr>
            </a:lvl1pPr>
          </a:lstStyle>
          <a:p>
            <a:fld id="{F8640A33-4D6D-4A80-84E0-0071A5532437}" type="slidenum">
              <a:rPr lang="en-US" smtClean="0"/>
              <a:pPr/>
              <a:t>‹#›</a:t>
            </a:fld>
            <a:endParaRPr lang="en-US"/>
          </a:p>
        </p:txBody>
      </p:sp>
      <p:sp>
        <p:nvSpPr>
          <p:cNvPr id="1027" name="Rectangle 3"/>
          <p:cNvSpPr>
            <a:spLocks noGrp="1" noChangeArrowheads="1"/>
          </p:cNvSpPr>
          <p:nvPr>
            <p:ph type="body" idx="1"/>
          </p:nvPr>
        </p:nvSpPr>
        <p:spPr bwMode="auto">
          <a:xfrm>
            <a:off x="352425" y="946150"/>
            <a:ext cx="8569325" cy="4859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left)">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txStyles>
    <p:titleStyle>
      <a:lvl1pPr algn="r" rtl="0" eaLnBrk="1" fontAlgn="base" hangingPunct="1">
        <a:spcBef>
          <a:spcPct val="0"/>
        </a:spcBef>
        <a:spcAft>
          <a:spcPct val="0"/>
        </a:spcAft>
        <a:defRPr sz="2400">
          <a:solidFill>
            <a:schemeClr val="tx2"/>
          </a:solidFill>
          <a:latin typeface="+mj-lt"/>
          <a:ea typeface="+mj-ea"/>
          <a:cs typeface="+mj-cs"/>
        </a:defRPr>
      </a:lvl1pPr>
      <a:lvl2pPr algn="r" rtl="0" eaLnBrk="1" fontAlgn="base" hangingPunct="1">
        <a:spcBef>
          <a:spcPct val="0"/>
        </a:spcBef>
        <a:spcAft>
          <a:spcPct val="0"/>
        </a:spcAft>
        <a:defRPr sz="2400">
          <a:solidFill>
            <a:schemeClr val="tx2"/>
          </a:solidFill>
          <a:latin typeface="Arial" charset="0"/>
        </a:defRPr>
      </a:lvl2pPr>
      <a:lvl3pPr algn="r" rtl="0" eaLnBrk="1" fontAlgn="base" hangingPunct="1">
        <a:spcBef>
          <a:spcPct val="0"/>
        </a:spcBef>
        <a:spcAft>
          <a:spcPct val="0"/>
        </a:spcAft>
        <a:defRPr sz="2400">
          <a:solidFill>
            <a:schemeClr val="tx2"/>
          </a:solidFill>
          <a:latin typeface="Arial" charset="0"/>
        </a:defRPr>
      </a:lvl3pPr>
      <a:lvl4pPr algn="r" rtl="0" eaLnBrk="1" fontAlgn="base" hangingPunct="1">
        <a:spcBef>
          <a:spcPct val="0"/>
        </a:spcBef>
        <a:spcAft>
          <a:spcPct val="0"/>
        </a:spcAft>
        <a:defRPr sz="2400">
          <a:solidFill>
            <a:schemeClr val="tx2"/>
          </a:solidFill>
          <a:latin typeface="Arial" charset="0"/>
        </a:defRPr>
      </a:lvl4pPr>
      <a:lvl5pPr algn="r" rtl="0" eaLnBrk="1" fontAlgn="base" hangingPunct="1">
        <a:spcBef>
          <a:spcPct val="0"/>
        </a:spcBef>
        <a:spcAft>
          <a:spcPct val="0"/>
        </a:spcAft>
        <a:defRPr sz="2400">
          <a:solidFill>
            <a:schemeClr val="tx2"/>
          </a:solidFill>
          <a:latin typeface="Arial" charset="0"/>
        </a:defRPr>
      </a:lvl5pPr>
      <a:lvl6pPr marL="457200" algn="r" rtl="0" eaLnBrk="1" fontAlgn="base" hangingPunct="1">
        <a:spcBef>
          <a:spcPct val="0"/>
        </a:spcBef>
        <a:spcAft>
          <a:spcPct val="0"/>
        </a:spcAft>
        <a:defRPr sz="2400">
          <a:solidFill>
            <a:schemeClr val="tx2"/>
          </a:solidFill>
          <a:latin typeface="Arial" charset="0"/>
        </a:defRPr>
      </a:lvl6pPr>
      <a:lvl7pPr marL="914400" algn="r" rtl="0" eaLnBrk="1" fontAlgn="base" hangingPunct="1">
        <a:spcBef>
          <a:spcPct val="0"/>
        </a:spcBef>
        <a:spcAft>
          <a:spcPct val="0"/>
        </a:spcAft>
        <a:defRPr sz="2400">
          <a:solidFill>
            <a:schemeClr val="tx2"/>
          </a:solidFill>
          <a:latin typeface="Arial" charset="0"/>
        </a:defRPr>
      </a:lvl7pPr>
      <a:lvl8pPr marL="1371600" algn="r" rtl="0" eaLnBrk="1" fontAlgn="base" hangingPunct="1">
        <a:spcBef>
          <a:spcPct val="0"/>
        </a:spcBef>
        <a:spcAft>
          <a:spcPct val="0"/>
        </a:spcAft>
        <a:defRPr sz="2400">
          <a:solidFill>
            <a:schemeClr val="tx2"/>
          </a:solidFill>
          <a:latin typeface="Arial" charset="0"/>
        </a:defRPr>
      </a:lvl8pPr>
      <a:lvl9pPr marL="1828800" algn="r" rtl="0" eaLnBrk="1" fontAlgn="base" hangingPunct="1">
        <a:spcBef>
          <a:spcPct val="0"/>
        </a:spcBef>
        <a:spcAft>
          <a:spcPct val="0"/>
        </a:spcAft>
        <a:defRPr sz="2400">
          <a:solidFill>
            <a:schemeClr val="tx2"/>
          </a:solidFill>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000">
          <a:solidFill>
            <a:schemeClr val="bg1"/>
          </a:solidFill>
          <a:latin typeface="+mn-lt"/>
        </a:defRPr>
      </a:lvl2pPr>
      <a:lvl3pPr marL="1143000" indent="-228600" algn="l" rtl="0" eaLnBrk="1" fontAlgn="base" hangingPunct="1">
        <a:spcBef>
          <a:spcPct val="20000"/>
        </a:spcBef>
        <a:spcAft>
          <a:spcPct val="0"/>
        </a:spcAft>
        <a:buChar char="•"/>
        <a:defRPr>
          <a:solidFill>
            <a:schemeClr val="bg1"/>
          </a:solidFill>
          <a:latin typeface="+mn-lt"/>
        </a:defRPr>
      </a:lvl3pPr>
      <a:lvl4pPr marL="1600200" indent="-228600" algn="l" rtl="0" eaLnBrk="1" fontAlgn="base" hangingPunct="1">
        <a:spcBef>
          <a:spcPct val="20000"/>
        </a:spcBef>
        <a:spcAft>
          <a:spcPct val="0"/>
        </a:spcAft>
        <a:buChar char="–"/>
        <a:defRPr sz="1600">
          <a:solidFill>
            <a:schemeClr val="bg1"/>
          </a:solidFill>
          <a:latin typeface="+mn-lt"/>
        </a:defRPr>
      </a:lvl4pPr>
      <a:lvl5pPr marL="2057400" indent="-228600" algn="l" rtl="0" eaLnBrk="1" fontAlgn="base" hangingPunct="1">
        <a:spcBef>
          <a:spcPct val="20000"/>
        </a:spcBef>
        <a:spcAft>
          <a:spcPct val="0"/>
        </a:spcAft>
        <a:buChar char="»"/>
        <a:defRPr sz="1400">
          <a:solidFill>
            <a:schemeClr val="bg1"/>
          </a:solidFill>
          <a:latin typeface="+mn-lt"/>
        </a:defRPr>
      </a:lvl5pPr>
      <a:lvl6pPr marL="2514600" indent="-228600" algn="l" rtl="0" eaLnBrk="1" fontAlgn="base" hangingPunct="1">
        <a:spcBef>
          <a:spcPct val="20000"/>
        </a:spcBef>
        <a:spcAft>
          <a:spcPct val="0"/>
        </a:spcAft>
        <a:buChar char="»"/>
        <a:defRPr sz="1400">
          <a:solidFill>
            <a:schemeClr val="bg1"/>
          </a:solidFill>
          <a:latin typeface="+mn-lt"/>
        </a:defRPr>
      </a:lvl6pPr>
      <a:lvl7pPr marL="2971800" indent="-228600" algn="l" rtl="0" eaLnBrk="1" fontAlgn="base" hangingPunct="1">
        <a:spcBef>
          <a:spcPct val="20000"/>
        </a:spcBef>
        <a:spcAft>
          <a:spcPct val="0"/>
        </a:spcAft>
        <a:buChar char="»"/>
        <a:defRPr sz="1400">
          <a:solidFill>
            <a:schemeClr val="bg1"/>
          </a:solidFill>
          <a:latin typeface="+mn-lt"/>
        </a:defRPr>
      </a:lvl7pPr>
      <a:lvl8pPr marL="3429000" indent="-228600" algn="l" rtl="0" eaLnBrk="1" fontAlgn="base" hangingPunct="1">
        <a:spcBef>
          <a:spcPct val="20000"/>
        </a:spcBef>
        <a:spcAft>
          <a:spcPct val="0"/>
        </a:spcAft>
        <a:buChar char="»"/>
        <a:defRPr sz="1400">
          <a:solidFill>
            <a:schemeClr val="bg1"/>
          </a:solidFill>
          <a:latin typeface="+mn-lt"/>
        </a:defRPr>
      </a:lvl8pPr>
      <a:lvl9pPr marL="3886200" indent="-228600" algn="l" rtl="0" eaLnBrk="1" fontAlgn="base" hangingPunct="1">
        <a:spcBef>
          <a:spcPct val="20000"/>
        </a:spcBef>
        <a:spcAft>
          <a:spcPct val="0"/>
        </a:spcAft>
        <a:buChar char="»"/>
        <a:defRPr sz="1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6858000"/>
          </a:xfrm>
          <a:prstGeom prst="rect">
            <a:avLst/>
          </a:prstGeom>
          <a:gradFill rotWithShape="1">
            <a:gsLst>
              <a:gs pos="0">
                <a:schemeClr val="bg1"/>
              </a:gs>
              <a:gs pos="100000">
                <a:srgbClr val="D9D9D9"/>
              </a:gs>
            </a:gsLst>
            <a:lin ang="5400000" scaled="1"/>
          </a:gradFill>
          <a:ln w="9525">
            <a:noFill/>
            <a:miter lim="800000"/>
            <a:headEnd/>
            <a:tailEnd/>
          </a:ln>
          <a:effectLst/>
        </p:spPr>
        <p:txBody>
          <a:bodyPr wrap="none" lIns="91430" tIns="45715" rIns="91430" bIns="45715" anchor="ctr"/>
          <a:lstStyle/>
          <a:p>
            <a:pPr algn="ctr"/>
            <a:endParaRPr lang="en-US"/>
          </a:p>
        </p:txBody>
      </p:sp>
      <p:sp>
        <p:nvSpPr>
          <p:cNvPr id="6147" name="Rectangle 3"/>
          <p:cNvSpPr>
            <a:spLocks noChangeArrowheads="1"/>
          </p:cNvSpPr>
          <p:nvPr/>
        </p:nvSpPr>
        <p:spPr bwMode="auto">
          <a:xfrm>
            <a:off x="-93663" y="6453188"/>
            <a:ext cx="8532813" cy="366712"/>
          </a:xfrm>
          <a:prstGeom prst="rect">
            <a:avLst/>
          </a:prstGeom>
          <a:noFill/>
          <a:ln w="9525" algn="ctr">
            <a:noFill/>
            <a:miter lim="800000"/>
            <a:headEnd/>
            <a:tailEnd/>
          </a:ln>
          <a:effectLst/>
        </p:spPr>
        <p:txBody>
          <a:bodyPr lIns="0" tIns="0" rIns="0" bIns="0" anchor="ctr"/>
          <a:lstStyle/>
          <a:p>
            <a:pPr algn="r"/>
            <a:r>
              <a:rPr lang="en-US" sz="1200">
                <a:solidFill>
                  <a:srgbClr val="4D4D4D"/>
                </a:solidFill>
                <a:latin typeface="Neo Sans" pitchFamily="34" charset="0"/>
              </a:rPr>
              <a:t>m62 visualcommunications is the global leader in presentation effectiveness, from offices in the UK, USA, and Singapore</a:t>
            </a:r>
          </a:p>
        </p:txBody>
      </p:sp>
      <p:pic>
        <p:nvPicPr>
          <p:cNvPr id="6148" name="Picture 4" descr="m62-logo">
            <a:hlinkClick r:id="rId13"/>
          </p:cNvPr>
          <p:cNvPicPr>
            <a:picLocks noChangeAspect="1" noChangeArrowheads="1"/>
          </p:cNvPicPr>
          <p:nvPr/>
        </p:nvPicPr>
        <p:blipFill>
          <a:blip r:embed="rId14" cstate="print"/>
          <a:srcRect/>
          <a:stretch>
            <a:fillRect/>
          </a:stretch>
        </p:blipFill>
        <p:spPr bwMode="auto">
          <a:xfrm>
            <a:off x="8502650" y="6484938"/>
            <a:ext cx="381000" cy="257175"/>
          </a:xfrm>
          <a:prstGeom prst="rect">
            <a:avLst/>
          </a:prstGeom>
          <a:noFill/>
        </p:spPr>
      </p:pic>
      <p:pic>
        <p:nvPicPr>
          <p:cNvPr id="6149" name="Picture 5" descr="1">
            <a:hlinkClick r:id="rId15"/>
          </p:cNvPr>
          <p:cNvPicPr>
            <a:picLocks noChangeAspect="1" noChangeArrowheads="1"/>
          </p:cNvPicPr>
          <p:nvPr/>
        </p:nvPicPr>
        <p:blipFill>
          <a:blip r:embed="rId16" cstate="print"/>
          <a:srcRect/>
          <a:stretch>
            <a:fillRect/>
          </a:stretch>
        </p:blipFill>
        <p:spPr bwMode="auto">
          <a:xfrm>
            <a:off x="260350" y="777875"/>
            <a:ext cx="2000250" cy="1457325"/>
          </a:xfrm>
          <a:prstGeom prst="rect">
            <a:avLst/>
          </a:prstGeom>
          <a:noFill/>
        </p:spPr>
      </p:pic>
      <p:pic>
        <p:nvPicPr>
          <p:cNvPr id="6150" name="Picture 6" descr="2">
            <a:hlinkClick r:id="rId17"/>
          </p:cNvPr>
          <p:cNvPicPr>
            <a:picLocks noChangeAspect="1" noChangeArrowheads="1"/>
          </p:cNvPicPr>
          <p:nvPr/>
        </p:nvPicPr>
        <p:blipFill>
          <a:blip r:embed="rId18" cstate="print"/>
          <a:srcRect/>
          <a:stretch>
            <a:fillRect/>
          </a:stretch>
        </p:blipFill>
        <p:spPr bwMode="auto">
          <a:xfrm>
            <a:off x="287338" y="2673350"/>
            <a:ext cx="2000250" cy="1457325"/>
          </a:xfrm>
          <a:prstGeom prst="rect">
            <a:avLst/>
          </a:prstGeom>
          <a:noFill/>
        </p:spPr>
      </p:pic>
      <p:pic>
        <p:nvPicPr>
          <p:cNvPr id="6151" name="Picture 7" descr="3">
            <a:hlinkClick r:id="rId19"/>
          </p:cNvPr>
          <p:cNvPicPr>
            <a:picLocks noChangeAspect="1" noChangeArrowheads="1"/>
          </p:cNvPicPr>
          <p:nvPr/>
        </p:nvPicPr>
        <p:blipFill>
          <a:blip r:embed="rId20" cstate="print"/>
          <a:srcRect/>
          <a:stretch>
            <a:fillRect/>
          </a:stretch>
        </p:blipFill>
        <p:spPr bwMode="auto">
          <a:xfrm>
            <a:off x="287338" y="4568825"/>
            <a:ext cx="2000250" cy="1457325"/>
          </a:xfrm>
          <a:prstGeom prst="rect">
            <a:avLst/>
          </a:prstGeom>
          <a:noFill/>
        </p:spPr>
      </p:pic>
      <p:sp>
        <p:nvSpPr>
          <p:cNvPr id="6152" name="Text Box 8">
            <a:hlinkClick r:id="rId15"/>
          </p:cNvPr>
          <p:cNvSpPr txBox="1">
            <a:spLocks noChangeArrowheads="1"/>
          </p:cNvSpPr>
          <p:nvPr/>
        </p:nvSpPr>
        <p:spPr bwMode="auto">
          <a:xfrm>
            <a:off x="379413" y="2290763"/>
            <a:ext cx="1636712" cy="212725"/>
          </a:xfrm>
          <a:prstGeom prst="rect">
            <a:avLst/>
          </a:prstGeom>
          <a:noFill/>
          <a:ln w="9525" algn="ctr">
            <a:noFill/>
            <a:miter lim="800000"/>
            <a:headEnd/>
            <a:tailEnd/>
          </a:ln>
          <a:effectLst/>
        </p:spPr>
        <p:txBody>
          <a:bodyPr wrap="none" lIns="0" tIns="0" rIns="0" bIns="0" anchor="ctr">
            <a:spAutoFit/>
          </a:bodyPr>
          <a:lstStyle/>
          <a:p>
            <a:r>
              <a:rPr lang="en-US" sz="1400">
                <a:solidFill>
                  <a:srgbClr val="135971"/>
                </a:solidFill>
                <a:latin typeface="Neo Sans" pitchFamily="34" charset="0"/>
              </a:rPr>
              <a:t>Beyond Bullet Points</a:t>
            </a:r>
          </a:p>
        </p:txBody>
      </p:sp>
      <p:sp>
        <p:nvSpPr>
          <p:cNvPr id="6153" name="Text Box 9">
            <a:hlinkClick r:id="rId17"/>
          </p:cNvPr>
          <p:cNvSpPr txBox="1">
            <a:spLocks noChangeArrowheads="1"/>
          </p:cNvSpPr>
          <p:nvPr/>
        </p:nvSpPr>
        <p:spPr bwMode="auto">
          <a:xfrm>
            <a:off x="379413" y="4189413"/>
            <a:ext cx="1417637" cy="212725"/>
          </a:xfrm>
          <a:prstGeom prst="rect">
            <a:avLst/>
          </a:prstGeom>
          <a:noFill/>
          <a:ln w="9525" algn="ctr">
            <a:noFill/>
            <a:miter lim="800000"/>
            <a:headEnd/>
            <a:tailEnd/>
          </a:ln>
          <a:effectLst/>
        </p:spPr>
        <p:txBody>
          <a:bodyPr wrap="none" lIns="0" tIns="0" rIns="0" bIns="0" anchor="ctr">
            <a:spAutoFit/>
          </a:bodyPr>
          <a:lstStyle/>
          <a:p>
            <a:r>
              <a:rPr lang="en-US" sz="1400">
                <a:solidFill>
                  <a:srgbClr val="135971"/>
                </a:solidFill>
                <a:latin typeface="Neo Sans" pitchFamily="34" charset="0"/>
              </a:rPr>
              <a:t>PowerPoint Slides</a:t>
            </a:r>
          </a:p>
        </p:txBody>
      </p:sp>
      <p:sp>
        <p:nvSpPr>
          <p:cNvPr id="6154" name="Text Box 10">
            <a:hlinkClick r:id="rId19"/>
          </p:cNvPr>
          <p:cNvSpPr txBox="1">
            <a:spLocks noChangeArrowheads="1"/>
          </p:cNvSpPr>
          <p:nvPr/>
        </p:nvSpPr>
        <p:spPr bwMode="auto">
          <a:xfrm>
            <a:off x="379413" y="6084888"/>
            <a:ext cx="1598612" cy="212725"/>
          </a:xfrm>
          <a:prstGeom prst="rect">
            <a:avLst/>
          </a:prstGeom>
          <a:noFill/>
          <a:ln w="9525" algn="ctr">
            <a:noFill/>
            <a:miter lim="800000"/>
            <a:headEnd/>
            <a:tailEnd/>
          </a:ln>
          <a:effectLst/>
        </p:spPr>
        <p:txBody>
          <a:bodyPr wrap="none" lIns="0" tIns="0" rIns="0" bIns="0" anchor="ctr">
            <a:spAutoFit/>
          </a:bodyPr>
          <a:lstStyle/>
          <a:p>
            <a:r>
              <a:rPr lang="en-US" sz="1400">
                <a:solidFill>
                  <a:srgbClr val="135971"/>
                </a:solidFill>
                <a:latin typeface="Neo Sans" pitchFamily="34" charset="0"/>
              </a:rPr>
              <a:t>PowerPoint Training</a:t>
            </a:r>
          </a:p>
        </p:txBody>
      </p:sp>
      <p:pic>
        <p:nvPicPr>
          <p:cNvPr id="6155" name="Picture 11" descr="bg"/>
          <p:cNvPicPr>
            <a:picLocks noChangeAspect="1" noChangeArrowheads="1"/>
          </p:cNvPicPr>
          <p:nvPr/>
        </p:nvPicPr>
        <p:blipFill>
          <a:blip r:embed="rId21" cstate="print"/>
          <a:srcRect/>
          <a:stretch>
            <a:fillRect/>
          </a:stretch>
        </p:blipFill>
        <p:spPr bwMode="auto">
          <a:xfrm>
            <a:off x="2520950" y="777875"/>
            <a:ext cx="6362700" cy="5248275"/>
          </a:xfrm>
          <a:prstGeom prst="rect">
            <a:avLst/>
          </a:prstGeom>
          <a:noFill/>
        </p:spPr>
      </p:pic>
      <p:sp>
        <p:nvSpPr>
          <p:cNvPr id="6156" name="Text Box 12"/>
          <p:cNvSpPr txBox="1">
            <a:spLocks noChangeArrowheads="1"/>
          </p:cNvSpPr>
          <p:nvPr/>
        </p:nvSpPr>
        <p:spPr bwMode="auto">
          <a:xfrm>
            <a:off x="28575" y="188913"/>
            <a:ext cx="9115425" cy="366712"/>
          </a:xfrm>
          <a:prstGeom prst="rect">
            <a:avLst/>
          </a:prstGeom>
          <a:noFill/>
          <a:ln w="9525" algn="ctr">
            <a:noFill/>
            <a:miter lim="800000"/>
            <a:headEnd/>
            <a:tailEnd/>
          </a:ln>
          <a:effectLst/>
        </p:spPr>
        <p:txBody>
          <a:bodyPr lIns="0" tIns="0" rIns="0" bIns="0" anchor="ctr"/>
          <a:lstStyle/>
          <a:p>
            <a:pPr algn="ctr"/>
            <a:r>
              <a:rPr lang="en-US" sz="2100">
                <a:solidFill>
                  <a:srgbClr val="333333"/>
                </a:solidFill>
                <a:latin typeface="Neo Sans" pitchFamily="34" charset="0"/>
              </a:rPr>
              <a:t>It’s not the </a:t>
            </a:r>
            <a:r>
              <a:rPr lang="en-US" sz="2100" b="1">
                <a:solidFill>
                  <a:srgbClr val="333333"/>
                </a:solidFill>
                <a:latin typeface="Neo Sans" pitchFamily="34" charset="0"/>
              </a:rPr>
              <a:t>design</a:t>
            </a:r>
            <a:r>
              <a:rPr lang="en-US" sz="2100">
                <a:solidFill>
                  <a:srgbClr val="333333"/>
                </a:solidFill>
                <a:latin typeface="Neo Sans" pitchFamily="34" charset="0"/>
              </a:rPr>
              <a:t> of your template, it’s what you </a:t>
            </a:r>
            <a:r>
              <a:rPr lang="en-US" sz="2100" b="1">
                <a:solidFill>
                  <a:srgbClr val="333333"/>
                </a:solidFill>
                <a:latin typeface="Neo Sans" pitchFamily="34" charset="0"/>
              </a:rPr>
              <a:t>do with it</a:t>
            </a:r>
            <a:r>
              <a:rPr lang="en-US" sz="2100">
                <a:solidFill>
                  <a:srgbClr val="333333"/>
                </a:solidFill>
                <a:latin typeface="Neo Sans" pitchFamily="34" charset="0"/>
              </a:rPr>
              <a:t> that counts</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2000">
          <a:solidFill>
            <a:srgbClr val="333333"/>
          </a:solidFill>
          <a:latin typeface="+mj-lt"/>
          <a:ea typeface="+mj-ea"/>
          <a:cs typeface="+mj-cs"/>
        </a:defRPr>
      </a:lvl1pPr>
      <a:lvl2pPr algn="ctr" rtl="0" eaLnBrk="1" fontAlgn="base" hangingPunct="1">
        <a:spcBef>
          <a:spcPct val="0"/>
        </a:spcBef>
        <a:spcAft>
          <a:spcPct val="0"/>
        </a:spcAft>
        <a:defRPr sz="2000">
          <a:solidFill>
            <a:srgbClr val="333333"/>
          </a:solidFill>
          <a:latin typeface="Neo Sans" pitchFamily="34" charset="0"/>
        </a:defRPr>
      </a:lvl2pPr>
      <a:lvl3pPr algn="ctr" rtl="0" eaLnBrk="1" fontAlgn="base" hangingPunct="1">
        <a:spcBef>
          <a:spcPct val="0"/>
        </a:spcBef>
        <a:spcAft>
          <a:spcPct val="0"/>
        </a:spcAft>
        <a:defRPr sz="2000">
          <a:solidFill>
            <a:srgbClr val="333333"/>
          </a:solidFill>
          <a:latin typeface="Neo Sans" pitchFamily="34" charset="0"/>
        </a:defRPr>
      </a:lvl3pPr>
      <a:lvl4pPr algn="ctr" rtl="0" eaLnBrk="1" fontAlgn="base" hangingPunct="1">
        <a:spcBef>
          <a:spcPct val="0"/>
        </a:spcBef>
        <a:spcAft>
          <a:spcPct val="0"/>
        </a:spcAft>
        <a:defRPr sz="2000">
          <a:solidFill>
            <a:srgbClr val="333333"/>
          </a:solidFill>
          <a:latin typeface="Neo Sans" pitchFamily="34" charset="0"/>
        </a:defRPr>
      </a:lvl4pPr>
      <a:lvl5pPr algn="ctr" rtl="0" eaLnBrk="1" fontAlgn="base" hangingPunct="1">
        <a:spcBef>
          <a:spcPct val="0"/>
        </a:spcBef>
        <a:spcAft>
          <a:spcPct val="0"/>
        </a:spcAft>
        <a:defRPr sz="2000">
          <a:solidFill>
            <a:srgbClr val="333333"/>
          </a:solidFill>
          <a:latin typeface="Neo Sans" pitchFamily="34" charset="0"/>
        </a:defRPr>
      </a:lvl5pPr>
      <a:lvl6pPr marL="457200" algn="ctr" rtl="0" eaLnBrk="1" fontAlgn="base" hangingPunct="1">
        <a:spcBef>
          <a:spcPct val="0"/>
        </a:spcBef>
        <a:spcAft>
          <a:spcPct val="0"/>
        </a:spcAft>
        <a:defRPr sz="2000">
          <a:solidFill>
            <a:srgbClr val="333333"/>
          </a:solidFill>
          <a:latin typeface="Neo Sans" pitchFamily="34" charset="0"/>
        </a:defRPr>
      </a:lvl6pPr>
      <a:lvl7pPr marL="914400" algn="ctr" rtl="0" eaLnBrk="1" fontAlgn="base" hangingPunct="1">
        <a:spcBef>
          <a:spcPct val="0"/>
        </a:spcBef>
        <a:spcAft>
          <a:spcPct val="0"/>
        </a:spcAft>
        <a:defRPr sz="2000">
          <a:solidFill>
            <a:srgbClr val="333333"/>
          </a:solidFill>
          <a:latin typeface="Neo Sans" pitchFamily="34" charset="0"/>
        </a:defRPr>
      </a:lvl7pPr>
      <a:lvl8pPr marL="1371600" algn="ctr" rtl="0" eaLnBrk="1" fontAlgn="base" hangingPunct="1">
        <a:spcBef>
          <a:spcPct val="0"/>
        </a:spcBef>
        <a:spcAft>
          <a:spcPct val="0"/>
        </a:spcAft>
        <a:defRPr sz="2000">
          <a:solidFill>
            <a:srgbClr val="333333"/>
          </a:solidFill>
          <a:latin typeface="Neo Sans" pitchFamily="34" charset="0"/>
        </a:defRPr>
      </a:lvl8pPr>
      <a:lvl9pPr marL="1828800" algn="ctr" rtl="0" eaLnBrk="1" fontAlgn="base" hangingPunct="1">
        <a:spcBef>
          <a:spcPct val="0"/>
        </a:spcBef>
        <a:spcAft>
          <a:spcPct val="0"/>
        </a:spcAft>
        <a:defRPr sz="2000">
          <a:solidFill>
            <a:srgbClr val="333333"/>
          </a:solidFill>
          <a:latin typeface="Neo Sans"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29804"/>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2166938" y="563563"/>
            <a:ext cx="4800600" cy="6151562"/>
            <a:chOff x="1365" y="355"/>
            <a:chExt cx="3024" cy="3875"/>
          </a:xfrm>
        </p:grpSpPr>
        <p:sp>
          <p:nvSpPr>
            <p:cNvPr id="13315" name="Freeform 3"/>
            <p:cNvSpPr>
              <a:spLocks/>
            </p:cNvSpPr>
            <p:nvPr/>
          </p:nvSpPr>
          <p:spPr bwMode="auto">
            <a:xfrm>
              <a:off x="2835" y="586"/>
              <a:ext cx="88" cy="1121"/>
            </a:xfrm>
            <a:custGeom>
              <a:avLst/>
              <a:gdLst/>
              <a:ahLst/>
              <a:cxnLst>
                <a:cxn ang="0">
                  <a:pos x="0" y="1120"/>
                </a:cxn>
                <a:cxn ang="0">
                  <a:pos x="0" y="0"/>
                </a:cxn>
                <a:cxn ang="0">
                  <a:pos x="87" y="0"/>
                </a:cxn>
                <a:cxn ang="0">
                  <a:pos x="87" y="1085"/>
                </a:cxn>
                <a:cxn ang="0">
                  <a:pos x="0" y="1120"/>
                </a:cxn>
              </a:cxnLst>
              <a:rect l="0" t="0" r="r" b="b"/>
              <a:pathLst>
                <a:path w="88" h="1121">
                  <a:moveTo>
                    <a:pt x="0" y="1120"/>
                  </a:moveTo>
                  <a:lnTo>
                    <a:pt x="0" y="0"/>
                  </a:lnTo>
                  <a:lnTo>
                    <a:pt x="87" y="0"/>
                  </a:lnTo>
                  <a:lnTo>
                    <a:pt x="87" y="1085"/>
                  </a:lnTo>
                  <a:lnTo>
                    <a:pt x="0" y="1120"/>
                  </a:lnTo>
                </a:path>
              </a:pathLst>
            </a:custGeom>
            <a:solidFill>
              <a:schemeClr val="bg1"/>
            </a:solidFill>
            <a:ln w="9525" cap="rnd">
              <a:noFill/>
              <a:round/>
              <a:headEnd/>
              <a:tailEnd/>
            </a:ln>
            <a:effectLst/>
          </p:spPr>
          <p:txBody>
            <a:bodyPr/>
            <a:lstStyle/>
            <a:p>
              <a:pPr>
                <a:defRPr/>
              </a:pPr>
              <a:endParaRPr lang="en-IN"/>
            </a:p>
          </p:txBody>
        </p:sp>
        <p:sp>
          <p:nvSpPr>
            <p:cNvPr id="13316" name="Freeform 4"/>
            <p:cNvSpPr>
              <a:spLocks/>
            </p:cNvSpPr>
            <p:nvPr/>
          </p:nvSpPr>
          <p:spPr bwMode="auto">
            <a:xfrm>
              <a:off x="2834" y="1900"/>
              <a:ext cx="84" cy="363"/>
            </a:xfrm>
            <a:custGeom>
              <a:avLst/>
              <a:gdLst/>
              <a:ahLst/>
              <a:cxnLst>
                <a:cxn ang="0">
                  <a:pos x="0" y="29"/>
                </a:cxn>
                <a:cxn ang="0">
                  <a:pos x="83" y="0"/>
                </a:cxn>
                <a:cxn ang="0">
                  <a:pos x="74" y="329"/>
                </a:cxn>
                <a:cxn ang="0">
                  <a:pos x="0" y="362"/>
                </a:cxn>
                <a:cxn ang="0">
                  <a:pos x="0" y="29"/>
                </a:cxn>
              </a:cxnLst>
              <a:rect l="0" t="0" r="r" b="b"/>
              <a:pathLst>
                <a:path w="84" h="363">
                  <a:moveTo>
                    <a:pt x="0" y="29"/>
                  </a:moveTo>
                  <a:lnTo>
                    <a:pt x="83" y="0"/>
                  </a:lnTo>
                  <a:lnTo>
                    <a:pt x="74" y="329"/>
                  </a:lnTo>
                  <a:lnTo>
                    <a:pt x="0" y="362"/>
                  </a:lnTo>
                  <a:lnTo>
                    <a:pt x="0" y="29"/>
                  </a:lnTo>
                </a:path>
              </a:pathLst>
            </a:custGeom>
            <a:solidFill>
              <a:schemeClr val="bg1"/>
            </a:solidFill>
            <a:ln w="9525" cap="rnd">
              <a:noFill/>
              <a:round/>
              <a:headEnd/>
              <a:tailEnd/>
            </a:ln>
            <a:effectLst/>
          </p:spPr>
          <p:txBody>
            <a:bodyPr/>
            <a:lstStyle/>
            <a:p>
              <a:pPr>
                <a:defRPr/>
              </a:pPr>
              <a:endParaRPr lang="en-IN"/>
            </a:p>
          </p:txBody>
        </p:sp>
        <p:sp>
          <p:nvSpPr>
            <p:cNvPr id="13317" name="Freeform 5"/>
            <p:cNvSpPr>
              <a:spLocks/>
            </p:cNvSpPr>
            <p:nvPr/>
          </p:nvSpPr>
          <p:spPr bwMode="auto">
            <a:xfrm>
              <a:off x="2825" y="2493"/>
              <a:ext cx="84" cy="249"/>
            </a:xfrm>
            <a:custGeom>
              <a:avLst/>
              <a:gdLst/>
              <a:ahLst/>
              <a:cxnLst>
                <a:cxn ang="0">
                  <a:pos x="2" y="213"/>
                </a:cxn>
                <a:cxn ang="0">
                  <a:pos x="0" y="28"/>
                </a:cxn>
                <a:cxn ang="0">
                  <a:pos x="83" y="0"/>
                </a:cxn>
                <a:cxn ang="0">
                  <a:pos x="72" y="248"/>
                </a:cxn>
                <a:cxn ang="0">
                  <a:pos x="2" y="213"/>
                </a:cxn>
              </a:cxnLst>
              <a:rect l="0" t="0" r="r" b="b"/>
              <a:pathLst>
                <a:path w="84" h="249">
                  <a:moveTo>
                    <a:pt x="2" y="213"/>
                  </a:moveTo>
                  <a:lnTo>
                    <a:pt x="0" y="28"/>
                  </a:lnTo>
                  <a:lnTo>
                    <a:pt x="83" y="0"/>
                  </a:lnTo>
                  <a:lnTo>
                    <a:pt x="72" y="248"/>
                  </a:lnTo>
                  <a:lnTo>
                    <a:pt x="2" y="213"/>
                  </a:lnTo>
                </a:path>
              </a:pathLst>
            </a:custGeom>
            <a:solidFill>
              <a:schemeClr val="bg1"/>
            </a:solidFill>
            <a:ln w="9525" cap="rnd">
              <a:noFill/>
              <a:round/>
              <a:headEnd/>
              <a:tailEnd/>
            </a:ln>
            <a:effectLst/>
          </p:spPr>
          <p:txBody>
            <a:bodyPr/>
            <a:lstStyle/>
            <a:p>
              <a:pPr>
                <a:defRPr/>
              </a:pPr>
              <a:endParaRPr lang="en-IN"/>
            </a:p>
          </p:txBody>
        </p:sp>
        <p:sp>
          <p:nvSpPr>
            <p:cNvPr id="13318" name="Freeform 6"/>
            <p:cNvSpPr>
              <a:spLocks/>
            </p:cNvSpPr>
            <p:nvPr/>
          </p:nvSpPr>
          <p:spPr bwMode="auto">
            <a:xfrm>
              <a:off x="2831" y="2965"/>
              <a:ext cx="52" cy="232"/>
            </a:xfrm>
            <a:custGeom>
              <a:avLst/>
              <a:gdLst/>
              <a:ahLst/>
              <a:cxnLst>
                <a:cxn ang="0">
                  <a:pos x="13" y="204"/>
                </a:cxn>
                <a:cxn ang="0">
                  <a:pos x="0" y="0"/>
                </a:cxn>
                <a:cxn ang="0">
                  <a:pos x="51" y="26"/>
                </a:cxn>
                <a:cxn ang="0">
                  <a:pos x="47" y="231"/>
                </a:cxn>
                <a:cxn ang="0">
                  <a:pos x="13" y="204"/>
                </a:cxn>
              </a:cxnLst>
              <a:rect l="0" t="0" r="r" b="b"/>
              <a:pathLst>
                <a:path w="52" h="232">
                  <a:moveTo>
                    <a:pt x="13" y="204"/>
                  </a:moveTo>
                  <a:lnTo>
                    <a:pt x="0" y="0"/>
                  </a:lnTo>
                  <a:lnTo>
                    <a:pt x="51" y="26"/>
                  </a:lnTo>
                  <a:lnTo>
                    <a:pt x="47" y="231"/>
                  </a:lnTo>
                  <a:lnTo>
                    <a:pt x="13" y="204"/>
                  </a:lnTo>
                </a:path>
              </a:pathLst>
            </a:custGeom>
            <a:solidFill>
              <a:schemeClr val="bg1"/>
            </a:solidFill>
            <a:ln w="9525" cap="rnd">
              <a:noFill/>
              <a:round/>
              <a:headEnd/>
              <a:tailEnd/>
            </a:ln>
            <a:effectLst/>
          </p:spPr>
          <p:txBody>
            <a:bodyPr/>
            <a:lstStyle/>
            <a:p>
              <a:pPr>
                <a:defRPr/>
              </a:pPr>
              <a:endParaRPr lang="en-IN"/>
            </a:p>
          </p:txBody>
        </p:sp>
        <p:sp>
          <p:nvSpPr>
            <p:cNvPr id="13319" name="Freeform 7"/>
            <p:cNvSpPr>
              <a:spLocks/>
            </p:cNvSpPr>
            <p:nvPr/>
          </p:nvSpPr>
          <p:spPr bwMode="auto">
            <a:xfrm>
              <a:off x="2851" y="3354"/>
              <a:ext cx="36" cy="133"/>
            </a:xfrm>
            <a:custGeom>
              <a:avLst/>
              <a:gdLst/>
              <a:ahLst/>
              <a:cxnLst>
                <a:cxn ang="0">
                  <a:pos x="4" y="101"/>
                </a:cxn>
                <a:cxn ang="0">
                  <a:pos x="0" y="0"/>
                </a:cxn>
                <a:cxn ang="0">
                  <a:pos x="35" y="20"/>
                </a:cxn>
                <a:cxn ang="0">
                  <a:pos x="28" y="132"/>
                </a:cxn>
                <a:cxn ang="0">
                  <a:pos x="4" y="101"/>
                </a:cxn>
              </a:cxnLst>
              <a:rect l="0" t="0" r="r" b="b"/>
              <a:pathLst>
                <a:path w="36" h="133">
                  <a:moveTo>
                    <a:pt x="4" y="101"/>
                  </a:moveTo>
                  <a:lnTo>
                    <a:pt x="0" y="0"/>
                  </a:lnTo>
                  <a:lnTo>
                    <a:pt x="35" y="20"/>
                  </a:lnTo>
                  <a:lnTo>
                    <a:pt x="28" y="132"/>
                  </a:lnTo>
                  <a:lnTo>
                    <a:pt x="4" y="101"/>
                  </a:lnTo>
                </a:path>
              </a:pathLst>
            </a:custGeom>
            <a:solidFill>
              <a:schemeClr val="bg1"/>
            </a:solidFill>
            <a:ln w="9525" cap="rnd">
              <a:noFill/>
              <a:round/>
              <a:headEnd/>
              <a:tailEnd/>
            </a:ln>
            <a:effectLst/>
          </p:spPr>
          <p:txBody>
            <a:bodyPr/>
            <a:lstStyle/>
            <a:p>
              <a:pPr>
                <a:defRPr/>
              </a:pPr>
              <a:endParaRPr lang="en-IN"/>
            </a:p>
          </p:txBody>
        </p:sp>
        <p:sp>
          <p:nvSpPr>
            <p:cNvPr id="13320" name="Freeform 8"/>
            <p:cNvSpPr>
              <a:spLocks/>
            </p:cNvSpPr>
            <p:nvPr/>
          </p:nvSpPr>
          <p:spPr bwMode="auto">
            <a:xfrm>
              <a:off x="2851" y="3640"/>
              <a:ext cx="30" cy="590"/>
            </a:xfrm>
            <a:custGeom>
              <a:avLst/>
              <a:gdLst/>
              <a:ahLst/>
              <a:cxnLst>
                <a:cxn ang="0">
                  <a:pos x="15" y="589"/>
                </a:cxn>
                <a:cxn ang="0">
                  <a:pos x="0" y="0"/>
                </a:cxn>
                <a:cxn ang="0">
                  <a:pos x="29" y="37"/>
                </a:cxn>
                <a:cxn ang="0">
                  <a:pos x="15" y="589"/>
                </a:cxn>
              </a:cxnLst>
              <a:rect l="0" t="0" r="r" b="b"/>
              <a:pathLst>
                <a:path w="30" h="590">
                  <a:moveTo>
                    <a:pt x="15" y="589"/>
                  </a:moveTo>
                  <a:lnTo>
                    <a:pt x="0" y="0"/>
                  </a:lnTo>
                  <a:lnTo>
                    <a:pt x="29" y="37"/>
                  </a:lnTo>
                  <a:lnTo>
                    <a:pt x="15" y="589"/>
                  </a:lnTo>
                </a:path>
              </a:pathLst>
            </a:custGeom>
            <a:solidFill>
              <a:schemeClr val="bg1"/>
            </a:solidFill>
            <a:ln w="9525" cap="rnd">
              <a:noFill/>
              <a:round/>
              <a:headEnd/>
              <a:tailEnd/>
            </a:ln>
            <a:effectLst/>
          </p:spPr>
          <p:txBody>
            <a:bodyPr/>
            <a:lstStyle/>
            <a:p>
              <a:pPr>
                <a:defRPr/>
              </a:pPr>
              <a:endParaRPr lang="en-IN"/>
            </a:p>
          </p:txBody>
        </p:sp>
        <p:sp>
          <p:nvSpPr>
            <p:cNvPr id="13321" name="Freeform 9"/>
            <p:cNvSpPr>
              <a:spLocks/>
            </p:cNvSpPr>
            <p:nvPr/>
          </p:nvSpPr>
          <p:spPr bwMode="auto">
            <a:xfrm>
              <a:off x="2600" y="3595"/>
              <a:ext cx="233" cy="130"/>
            </a:xfrm>
            <a:custGeom>
              <a:avLst/>
              <a:gdLst/>
              <a:ahLst/>
              <a:cxnLst>
                <a:cxn ang="0">
                  <a:pos x="0" y="117"/>
                </a:cxn>
                <a:cxn ang="0">
                  <a:pos x="48" y="101"/>
                </a:cxn>
                <a:cxn ang="0">
                  <a:pos x="93" y="79"/>
                </a:cxn>
                <a:cxn ang="0">
                  <a:pos x="146" y="39"/>
                </a:cxn>
                <a:cxn ang="0">
                  <a:pos x="182" y="0"/>
                </a:cxn>
                <a:cxn ang="0">
                  <a:pos x="232" y="42"/>
                </a:cxn>
                <a:cxn ang="0">
                  <a:pos x="188" y="74"/>
                </a:cxn>
                <a:cxn ang="0">
                  <a:pos x="134" y="110"/>
                </a:cxn>
                <a:cxn ang="0">
                  <a:pos x="61" y="129"/>
                </a:cxn>
                <a:cxn ang="0">
                  <a:pos x="0" y="117"/>
                </a:cxn>
              </a:cxnLst>
              <a:rect l="0" t="0" r="r" b="b"/>
              <a:pathLst>
                <a:path w="233" h="130">
                  <a:moveTo>
                    <a:pt x="0" y="117"/>
                  </a:moveTo>
                  <a:lnTo>
                    <a:pt x="48" y="101"/>
                  </a:lnTo>
                  <a:lnTo>
                    <a:pt x="93" y="79"/>
                  </a:lnTo>
                  <a:lnTo>
                    <a:pt x="146" y="39"/>
                  </a:lnTo>
                  <a:lnTo>
                    <a:pt x="182" y="0"/>
                  </a:lnTo>
                  <a:lnTo>
                    <a:pt x="232" y="42"/>
                  </a:lnTo>
                  <a:lnTo>
                    <a:pt x="188" y="74"/>
                  </a:lnTo>
                  <a:lnTo>
                    <a:pt x="134" y="110"/>
                  </a:lnTo>
                  <a:lnTo>
                    <a:pt x="61" y="129"/>
                  </a:lnTo>
                  <a:lnTo>
                    <a:pt x="0" y="117"/>
                  </a:lnTo>
                </a:path>
              </a:pathLst>
            </a:custGeom>
            <a:solidFill>
              <a:schemeClr val="bg1"/>
            </a:solidFill>
            <a:ln w="9525" cap="rnd">
              <a:noFill/>
              <a:round/>
              <a:headEnd/>
              <a:tailEnd/>
            </a:ln>
            <a:effectLst/>
          </p:spPr>
          <p:txBody>
            <a:bodyPr/>
            <a:lstStyle/>
            <a:p>
              <a:pPr>
                <a:defRPr/>
              </a:pPr>
              <a:endParaRPr lang="en-IN"/>
            </a:p>
          </p:txBody>
        </p:sp>
        <p:sp>
          <p:nvSpPr>
            <p:cNvPr id="13322" name="Freeform 10"/>
            <p:cNvSpPr>
              <a:spLocks/>
            </p:cNvSpPr>
            <p:nvPr/>
          </p:nvSpPr>
          <p:spPr bwMode="auto">
            <a:xfrm>
              <a:off x="2583" y="2888"/>
              <a:ext cx="465" cy="646"/>
            </a:xfrm>
            <a:custGeom>
              <a:avLst/>
              <a:gdLst/>
              <a:ahLst/>
              <a:cxnLst>
                <a:cxn ang="0">
                  <a:pos x="359" y="645"/>
                </a:cxn>
                <a:cxn ang="0">
                  <a:pos x="405" y="616"/>
                </a:cxn>
                <a:cxn ang="0">
                  <a:pos x="447" y="580"/>
                </a:cxn>
                <a:cxn ang="0">
                  <a:pos x="460" y="552"/>
                </a:cxn>
                <a:cxn ang="0">
                  <a:pos x="464" y="515"/>
                </a:cxn>
                <a:cxn ang="0">
                  <a:pos x="451" y="468"/>
                </a:cxn>
                <a:cxn ang="0">
                  <a:pos x="424" y="424"/>
                </a:cxn>
                <a:cxn ang="0">
                  <a:pos x="380" y="385"/>
                </a:cxn>
                <a:cxn ang="0">
                  <a:pos x="168" y="259"/>
                </a:cxn>
                <a:cxn ang="0">
                  <a:pos x="133" y="235"/>
                </a:cxn>
                <a:cxn ang="0">
                  <a:pos x="111" y="208"/>
                </a:cxn>
                <a:cxn ang="0">
                  <a:pos x="104" y="166"/>
                </a:cxn>
                <a:cxn ang="0">
                  <a:pos x="117" y="124"/>
                </a:cxn>
                <a:cxn ang="0">
                  <a:pos x="155" y="95"/>
                </a:cxn>
                <a:cxn ang="0">
                  <a:pos x="222" y="52"/>
                </a:cxn>
                <a:cxn ang="0">
                  <a:pos x="124" y="0"/>
                </a:cxn>
                <a:cxn ang="0">
                  <a:pos x="55" y="41"/>
                </a:cxn>
                <a:cxn ang="0">
                  <a:pos x="27" y="70"/>
                </a:cxn>
                <a:cxn ang="0">
                  <a:pos x="2" y="123"/>
                </a:cxn>
                <a:cxn ang="0">
                  <a:pos x="0" y="189"/>
                </a:cxn>
                <a:cxn ang="0">
                  <a:pos x="29" y="257"/>
                </a:cxn>
                <a:cxn ang="0">
                  <a:pos x="78" y="300"/>
                </a:cxn>
                <a:cxn ang="0">
                  <a:pos x="311" y="442"/>
                </a:cxn>
                <a:cxn ang="0">
                  <a:pos x="358" y="474"/>
                </a:cxn>
                <a:cxn ang="0">
                  <a:pos x="375" y="516"/>
                </a:cxn>
                <a:cxn ang="0">
                  <a:pos x="375" y="550"/>
                </a:cxn>
                <a:cxn ang="0">
                  <a:pos x="308" y="608"/>
                </a:cxn>
                <a:cxn ang="0">
                  <a:pos x="359" y="645"/>
                </a:cxn>
              </a:cxnLst>
              <a:rect l="0" t="0" r="r" b="b"/>
              <a:pathLst>
                <a:path w="465" h="646">
                  <a:moveTo>
                    <a:pt x="359" y="645"/>
                  </a:moveTo>
                  <a:lnTo>
                    <a:pt x="405" y="616"/>
                  </a:lnTo>
                  <a:lnTo>
                    <a:pt x="447" y="580"/>
                  </a:lnTo>
                  <a:lnTo>
                    <a:pt x="460" y="552"/>
                  </a:lnTo>
                  <a:lnTo>
                    <a:pt x="464" y="515"/>
                  </a:lnTo>
                  <a:lnTo>
                    <a:pt x="451" y="468"/>
                  </a:lnTo>
                  <a:lnTo>
                    <a:pt x="424" y="424"/>
                  </a:lnTo>
                  <a:lnTo>
                    <a:pt x="380" y="385"/>
                  </a:lnTo>
                  <a:lnTo>
                    <a:pt x="168" y="259"/>
                  </a:lnTo>
                  <a:lnTo>
                    <a:pt x="133" y="235"/>
                  </a:lnTo>
                  <a:lnTo>
                    <a:pt x="111" y="208"/>
                  </a:lnTo>
                  <a:lnTo>
                    <a:pt x="104" y="166"/>
                  </a:lnTo>
                  <a:lnTo>
                    <a:pt x="117" y="124"/>
                  </a:lnTo>
                  <a:lnTo>
                    <a:pt x="155" y="95"/>
                  </a:lnTo>
                  <a:lnTo>
                    <a:pt x="222" y="52"/>
                  </a:lnTo>
                  <a:lnTo>
                    <a:pt x="124" y="0"/>
                  </a:lnTo>
                  <a:lnTo>
                    <a:pt x="55" y="41"/>
                  </a:lnTo>
                  <a:lnTo>
                    <a:pt x="27" y="70"/>
                  </a:lnTo>
                  <a:lnTo>
                    <a:pt x="2" y="123"/>
                  </a:lnTo>
                  <a:lnTo>
                    <a:pt x="0" y="189"/>
                  </a:lnTo>
                  <a:lnTo>
                    <a:pt x="29" y="257"/>
                  </a:lnTo>
                  <a:lnTo>
                    <a:pt x="78" y="300"/>
                  </a:lnTo>
                  <a:lnTo>
                    <a:pt x="311" y="442"/>
                  </a:lnTo>
                  <a:lnTo>
                    <a:pt x="358" y="474"/>
                  </a:lnTo>
                  <a:lnTo>
                    <a:pt x="375" y="516"/>
                  </a:lnTo>
                  <a:lnTo>
                    <a:pt x="375" y="550"/>
                  </a:lnTo>
                  <a:lnTo>
                    <a:pt x="308" y="608"/>
                  </a:lnTo>
                  <a:lnTo>
                    <a:pt x="359" y="645"/>
                  </a:lnTo>
                </a:path>
              </a:pathLst>
            </a:custGeom>
            <a:solidFill>
              <a:schemeClr val="bg1"/>
            </a:solidFill>
            <a:ln w="9525" cap="rnd">
              <a:noFill/>
              <a:round/>
              <a:headEnd/>
              <a:tailEnd/>
            </a:ln>
            <a:effectLst/>
          </p:spPr>
          <p:txBody>
            <a:bodyPr/>
            <a:lstStyle/>
            <a:p>
              <a:pPr>
                <a:defRPr/>
              </a:pPr>
              <a:endParaRPr lang="en-IN"/>
            </a:p>
          </p:txBody>
        </p:sp>
        <p:sp>
          <p:nvSpPr>
            <p:cNvPr id="13323" name="Freeform 11"/>
            <p:cNvSpPr>
              <a:spLocks/>
            </p:cNvSpPr>
            <p:nvPr/>
          </p:nvSpPr>
          <p:spPr bwMode="auto">
            <a:xfrm>
              <a:off x="2966" y="2396"/>
              <a:ext cx="318" cy="422"/>
            </a:xfrm>
            <a:custGeom>
              <a:avLst/>
              <a:gdLst/>
              <a:ahLst/>
              <a:cxnLst>
                <a:cxn ang="0">
                  <a:pos x="92" y="421"/>
                </a:cxn>
                <a:cxn ang="0">
                  <a:pos x="163" y="399"/>
                </a:cxn>
                <a:cxn ang="0">
                  <a:pos x="218" y="357"/>
                </a:cxn>
                <a:cxn ang="0">
                  <a:pos x="263" y="316"/>
                </a:cxn>
                <a:cxn ang="0">
                  <a:pos x="300" y="265"/>
                </a:cxn>
                <a:cxn ang="0">
                  <a:pos x="317" y="203"/>
                </a:cxn>
                <a:cxn ang="0">
                  <a:pos x="316" y="139"/>
                </a:cxn>
                <a:cxn ang="0">
                  <a:pos x="299" y="95"/>
                </a:cxn>
                <a:cxn ang="0">
                  <a:pos x="276" y="64"/>
                </a:cxn>
                <a:cxn ang="0">
                  <a:pos x="241" y="36"/>
                </a:cxn>
                <a:cxn ang="0">
                  <a:pos x="218" y="14"/>
                </a:cxn>
                <a:cxn ang="0">
                  <a:pos x="180" y="0"/>
                </a:cxn>
                <a:cxn ang="0">
                  <a:pos x="61" y="52"/>
                </a:cxn>
                <a:cxn ang="0">
                  <a:pos x="106" y="93"/>
                </a:cxn>
                <a:cxn ang="0">
                  <a:pos x="137" y="130"/>
                </a:cxn>
                <a:cxn ang="0">
                  <a:pos x="159" y="159"/>
                </a:cxn>
                <a:cxn ang="0">
                  <a:pos x="176" y="196"/>
                </a:cxn>
                <a:cxn ang="0">
                  <a:pos x="176" y="246"/>
                </a:cxn>
                <a:cxn ang="0">
                  <a:pos x="145" y="279"/>
                </a:cxn>
                <a:cxn ang="0">
                  <a:pos x="105" y="309"/>
                </a:cxn>
                <a:cxn ang="0">
                  <a:pos x="50" y="342"/>
                </a:cxn>
                <a:cxn ang="0">
                  <a:pos x="0" y="369"/>
                </a:cxn>
                <a:cxn ang="0">
                  <a:pos x="92" y="421"/>
                </a:cxn>
              </a:cxnLst>
              <a:rect l="0" t="0" r="r" b="b"/>
              <a:pathLst>
                <a:path w="318" h="422">
                  <a:moveTo>
                    <a:pt x="92" y="421"/>
                  </a:moveTo>
                  <a:lnTo>
                    <a:pt x="163" y="399"/>
                  </a:lnTo>
                  <a:lnTo>
                    <a:pt x="218" y="357"/>
                  </a:lnTo>
                  <a:lnTo>
                    <a:pt x="263" y="316"/>
                  </a:lnTo>
                  <a:lnTo>
                    <a:pt x="300" y="265"/>
                  </a:lnTo>
                  <a:lnTo>
                    <a:pt x="317" y="203"/>
                  </a:lnTo>
                  <a:lnTo>
                    <a:pt x="316" y="139"/>
                  </a:lnTo>
                  <a:lnTo>
                    <a:pt x="299" y="95"/>
                  </a:lnTo>
                  <a:lnTo>
                    <a:pt x="276" y="64"/>
                  </a:lnTo>
                  <a:lnTo>
                    <a:pt x="241" y="36"/>
                  </a:lnTo>
                  <a:lnTo>
                    <a:pt x="218" y="14"/>
                  </a:lnTo>
                  <a:lnTo>
                    <a:pt x="180" y="0"/>
                  </a:lnTo>
                  <a:lnTo>
                    <a:pt x="61" y="52"/>
                  </a:lnTo>
                  <a:lnTo>
                    <a:pt x="106" y="93"/>
                  </a:lnTo>
                  <a:lnTo>
                    <a:pt x="137" y="130"/>
                  </a:lnTo>
                  <a:lnTo>
                    <a:pt x="159" y="159"/>
                  </a:lnTo>
                  <a:lnTo>
                    <a:pt x="176" y="196"/>
                  </a:lnTo>
                  <a:lnTo>
                    <a:pt x="176" y="246"/>
                  </a:lnTo>
                  <a:lnTo>
                    <a:pt x="145" y="279"/>
                  </a:lnTo>
                  <a:lnTo>
                    <a:pt x="105" y="309"/>
                  </a:lnTo>
                  <a:lnTo>
                    <a:pt x="50" y="342"/>
                  </a:lnTo>
                  <a:lnTo>
                    <a:pt x="0" y="369"/>
                  </a:lnTo>
                  <a:lnTo>
                    <a:pt x="92" y="421"/>
                  </a:lnTo>
                </a:path>
              </a:pathLst>
            </a:custGeom>
            <a:solidFill>
              <a:schemeClr val="bg1"/>
            </a:solidFill>
            <a:ln w="9525" cap="rnd">
              <a:noFill/>
              <a:round/>
              <a:headEnd/>
              <a:tailEnd/>
            </a:ln>
            <a:effectLst/>
          </p:spPr>
          <p:txBody>
            <a:bodyPr/>
            <a:lstStyle/>
            <a:p>
              <a:pPr>
                <a:defRPr/>
              </a:pPr>
              <a:endParaRPr lang="en-IN"/>
            </a:p>
          </p:txBody>
        </p:sp>
        <p:sp>
          <p:nvSpPr>
            <p:cNvPr id="13324" name="Freeform 12"/>
            <p:cNvSpPr>
              <a:spLocks/>
            </p:cNvSpPr>
            <p:nvPr/>
          </p:nvSpPr>
          <p:spPr bwMode="auto">
            <a:xfrm>
              <a:off x="2308" y="1190"/>
              <a:ext cx="1404" cy="1153"/>
            </a:xfrm>
            <a:custGeom>
              <a:avLst/>
              <a:gdLst/>
              <a:ahLst/>
              <a:cxnLst>
                <a:cxn ang="0">
                  <a:pos x="466" y="1084"/>
                </a:cxn>
                <a:cxn ang="0">
                  <a:pos x="370" y="1066"/>
                </a:cxn>
                <a:cxn ang="0">
                  <a:pos x="299" y="1035"/>
                </a:cxn>
                <a:cxn ang="0">
                  <a:pos x="257" y="1002"/>
                </a:cxn>
                <a:cxn ang="0">
                  <a:pos x="220" y="956"/>
                </a:cxn>
                <a:cxn ang="0">
                  <a:pos x="209" y="914"/>
                </a:cxn>
                <a:cxn ang="0">
                  <a:pos x="215" y="873"/>
                </a:cxn>
                <a:cxn ang="0">
                  <a:pos x="231" y="836"/>
                </a:cxn>
                <a:cxn ang="0">
                  <a:pos x="273" y="798"/>
                </a:cxn>
                <a:cxn ang="0">
                  <a:pos x="330" y="774"/>
                </a:cxn>
                <a:cxn ang="0">
                  <a:pos x="400" y="748"/>
                </a:cxn>
                <a:cxn ang="0">
                  <a:pos x="1110" y="499"/>
                </a:cxn>
                <a:cxn ang="0">
                  <a:pos x="1207" y="451"/>
                </a:cxn>
                <a:cxn ang="0">
                  <a:pos x="1289" y="398"/>
                </a:cxn>
                <a:cxn ang="0">
                  <a:pos x="1344" y="356"/>
                </a:cxn>
                <a:cxn ang="0">
                  <a:pos x="1381" y="310"/>
                </a:cxn>
                <a:cxn ang="0">
                  <a:pos x="1403" y="249"/>
                </a:cxn>
                <a:cxn ang="0">
                  <a:pos x="1401" y="185"/>
                </a:cxn>
                <a:cxn ang="0">
                  <a:pos x="1386" y="136"/>
                </a:cxn>
                <a:cxn ang="0">
                  <a:pos x="1370" y="90"/>
                </a:cxn>
                <a:cxn ang="0">
                  <a:pos x="1335" y="55"/>
                </a:cxn>
                <a:cxn ang="0">
                  <a:pos x="1280" y="18"/>
                </a:cxn>
                <a:cxn ang="0">
                  <a:pos x="1214" y="0"/>
                </a:cxn>
                <a:cxn ang="0">
                  <a:pos x="1172" y="4"/>
                </a:cxn>
                <a:cxn ang="0">
                  <a:pos x="1111" y="7"/>
                </a:cxn>
                <a:cxn ang="0">
                  <a:pos x="1053" y="20"/>
                </a:cxn>
                <a:cxn ang="0">
                  <a:pos x="989" y="46"/>
                </a:cxn>
                <a:cxn ang="0">
                  <a:pos x="939" y="79"/>
                </a:cxn>
                <a:cxn ang="0">
                  <a:pos x="899" y="106"/>
                </a:cxn>
                <a:cxn ang="0">
                  <a:pos x="878" y="149"/>
                </a:cxn>
                <a:cxn ang="0">
                  <a:pos x="897" y="187"/>
                </a:cxn>
                <a:cxn ang="0">
                  <a:pos x="939" y="183"/>
                </a:cxn>
                <a:cxn ang="0">
                  <a:pos x="987" y="171"/>
                </a:cxn>
                <a:cxn ang="0">
                  <a:pos x="1033" y="158"/>
                </a:cxn>
                <a:cxn ang="0">
                  <a:pos x="1069" y="150"/>
                </a:cxn>
                <a:cxn ang="0">
                  <a:pos x="1111" y="150"/>
                </a:cxn>
                <a:cxn ang="0">
                  <a:pos x="1154" y="163"/>
                </a:cxn>
                <a:cxn ang="0">
                  <a:pos x="1183" y="204"/>
                </a:cxn>
                <a:cxn ang="0">
                  <a:pos x="1179" y="248"/>
                </a:cxn>
                <a:cxn ang="0">
                  <a:pos x="1157" y="286"/>
                </a:cxn>
                <a:cxn ang="0">
                  <a:pos x="1121" y="323"/>
                </a:cxn>
                <a:cxn ang="0">
                  <a:pos x="1047" y="361"/>
                </a:cxn>
                <a:cxn ang="0">
                  <a:pos x="908" y="415"/>
                </a:cxn>
                <a:cxn ang="0">
                  <a:pos x="194" y="675"/>
                </a:cxn>
                <a:cxn ang="0">
                  <a:pos x="123" y="715"/>
                </a:cxn>
                <a:cxn ang="0">
                  <a:pos x="68" y="763"/>
                </a:cxn>
                <a:cxn ang="0">
                  <a:pos x="29" y="809"/>
                </a:cxn>
                <a:cxn ang="0">
                  <a:pos x="6" y="858"/>
                </a:cxn>
                <a:cxn ang="0">
                  <a:pos x="0" y="912"/>
                </a:cxn>
                <a:cxn ang="0">
                  <a:pos x="8" y="952"/>
                </a:cxn>
                <a:cxn ang="0">
                  <a:pos x="22" y="992"/>
                </a:cxn>
                <a:cxn ang="0">
                  <a:pos x="59" y="1036"/>
                </a:cxn>
                <a:cxn ang="0">
                  <a:pos x="127" y="1095"/>
                </a:cxn>
                <a:cxn ang="0">
                  <a:pos x="198" y="1135"/>
                </a:cxn>
                <a:cxn ang="0">
                  <a:pos x="273" y="1152"/>
                </a:cxn>
                <a:cxn ang="0">
                  <a:pos x="466" y="1084"/>
                </a:cxn>
              </a:cxnLst>
              <a:rect l="0" t="0" r="r" b="b"/>
              <a:pathLst>
                <a:path w="1404" h="1153">
                  <a:moveTo>
                    <a:pt x="466" y="1084"/>
                  </a:moveTo>
                  <a:lnTo>
                    <a:pt x="370" y="1066"/>
                  </a:lnTo>
                  <a:lnTo>
                    <a:pt x="299" y="1035"/>
                  </a:lnTo>
                  <a:lnTo>
                    <a:pt x="257" y="1002"/>
                  </a:lnTo>
                  <a:lnTo>
                    <a:pt x="220" y="956"/>
                  </a:lnTo>
                  <a:lnTo>
                    <a:pt x="209" y="914"/>
                  </a:lnTo>
                  <a:lnTo>
                    <a:pt x="215" y="873"/>
                  </a:lnTo>
                  <a:lnTo>
                    <a:pt x="231" y="836"/>
                  </a:lnTo>
                  <a:lnTo>
                    <a:pt x="273" y="798"/>
                  </a:lnTo>
                  <a:lnTo>
                    <a:pt x="330" y="774"/>
                  </a:lnTo>
                  <a:lnTo>
                    <a:pt x="400" y="748"/>
                  </a:lnTo>
                  <a:lnTo>
                    <a:pt x="1110" y="499"/>
                  </a:lnTo>
                  <a:lnTo>
                    <a:pt x="1207" y="451"/>
                  </a:lnTo>
                  <a:lnTo>
                    <a:pt x="1289" y="398"/>
                  </a:lnTo>
                  <a:lnTo>
                    <a:pt x="1344" y="356"/>
                  </a:lnTo>
                  <a:lnTo>
                    <a:pt x="1381" y="310"/>
                  </a:lnTo>
                  <a:lnTo>
                    <a:pt x="1403" y="249"/>
                  </a:lnTo>
                  <a:lnTo>
                    <a:pt x="1401" y="185"/>
                  </a:lnTo>
                  <a:lnTo>
                    <a:pt x="1386" y="136"/>
                  </a:lnTo>
                  <a:lnTo>
                    <a:pt x="1370" y="90"/>
                  </a:lnTo>
                  <a:lnTo>
                    <a:pt x="1335" y="55"/>
                  </a:lnTo>
                  <a:lnTo>
                    <a:pt x="1280" y="18"/>
                  </a:lnTo>
                  <a:lnTo>
                    <a:pt x="1214" y="0"/>
                  </a:lnTo>
                  <a:lnTo>
                    <a:pt x="1172" y="4"/>
                  </a:lnTo>
                  <a:lnTo>
                    <a:pt x="1111" y="7"/>
                  </a:lnTo>
                  <a:lnTo>
                    <a:pt x="1053" y="20"/>
                  </a:lnTo>
                  <a:lnTo>
                    <a:pt x="989" y="46"/>
                  </a:lnTo>
                  <a:lnTo>
                    <a:pt x="939" y="79"/>
                  </a:lnTo>
                  <a:lnTo>
                    <a:pt x="899" y="106"/>
                  </a:lnTo>
                  <a:lnTo>
                    <a:pt x="878" y="149"/>
                  </a:lnTo>
                  <a:lnTo>
                    <a:pt x="897" y="187"/>
                  </a:lnTo>
                  <a:lnTo>
                    <a:pt x="939" y="183"/>
                  </a:lnTo>
                  <a:lnTo>
                    <a:pt x="987" y="171"/>
                  </a:lnTo>
                  <a:lnTo>
                    <a:pt x="1033" y="158"/>
                  </a:lnTo>
                  <a:lnTo>
                    <a:pt x="1069" y="150"/>
                  </a:lnTo>
                  <a:lnTo>
                    <a:pt x="1111" y="150"/>
                  </a:lnTo>
                  <a:lnTo>
                    <a:pt x="1154" y="163"/>
                  </a:lnTo>
                  <a:lnTo>
                    <a:pt x="1183" y="204"/>
                  </a:lnTo>
                  <a:lnTo>
                    <a:pt x="1179" y="248"/>
                  </a:lnTo>
                  <a:lnTo>
                    <a:pt x="1157" y="286"/>
                  </a:lnTo>
                  <a:lnTo>
                    <a:pt x="1121" y="323"/>
                  </a:lnTo>
                  <a:lnTo>
                    <a:pt x="1047" y="361"/>
                  </a:lnTo>
                  <a:lnTo>
                    <a:pt x="908" y="415"/>
                  </a:lnTo>
                  <a:lnTo>
                    <a:pt x="194" y="675"/>
                  </a:lnTo>
                  <a:lnTo>
                    <a:pt x="123" y="715"/>
                  </a:lnTo>
                  <a:lnTo>
                    <a:pt x="68" y="763"/>
                  </a:lnTo>
                  <a:lnTo>
                    <a:pt x="29" y="809"/>
                  </a:lnTo>
                  <a:lnTo>
                    <a:pt x="6" y="858"/>
                  </a:lnTo>
                  <a:lnTo>
                    <a:pt x="0" y="912"/>
                  </a:lnTo>
                  <a:lnTo>
                    <a:pt x="8" y="952"/>
                  </a:lnTo>
                  <a:lnTo>
                    <a:pt x="22" y="992"/>
                  </a:lnTo>
                  <a:lnTo>
                    <a:pt x="59" y="1036"/>
                  </a:lnTo>
                  <a:lnTo>
                    <a:pt x="127" y="1095"/>
                  </a:lnTo>
                  <a:lnTo>
                    <a:pt x="198" y="1135"/>
                  </a:lnTo>
                  <a:lnTo>
                    <a:pt x="273" y="1152"/>
                  </a:lnTo>
                  <a:lnTo>
                    <a:pt x="466" y="1084"/>
                  </a:lnTo>
                </a:path>
              </a:pathLst>
            </a:custGeom>
            <a:solidFill>
              <a:schemeClr val="bg1"/>
            </a:solidFill>
            <a:ln w="9525" cap="rnd">
              <a:noFill/>
              <a:round/>
              <a:headEnd/>
              <a:tailEnd/>
            </a:ln>
            <a:effectLst/>
          </p:spPr>
          <p:txBody>
            <a:bodyPr/>
            <a:lstStyle/>
            <a:p>
              <a:pPr>
                <a:defRPr/>
              </a:pPr>
              <a:endParaRPr lang="en-IN"/>
            </a:p>
          </p:txBody>
        </p:sp>
        <p:sp>
          <p:nvSpPr>
            <p:cNvPr id="13325" name="Freeform 13"/>
            <p:cNvSpPr>
              <a:spLocks/>
            </p:cNvSpPr>
            <p:nvPr/>
          </p:nvSpPr>
          <p:spPr bwMode="auto">
            <a:xfrm>
              <a:off x="2711" y="3280"/>
              <a:ext cx="368" cy="422"/>
            </a:xfrm>
            <a:custGeom>
              <a:avLst/>
              <a:gdLst/>
              <a:ahLst/>
              <a:cxnLst>
                <a:cxn ang="0">
                  <a:pos x="367" y="421"/>
                </a:cxn>
                <a:cxn ang="0">
                  <a:pos x="171" y="340"/>
                </a:cxn>
                <a:cxn ang="0">
                  <a:pos x="117" y="304"/>
                </a:cxn>
                <a:cxn ang="0">
                  <a:pos x="73" y="265"/>
                </a:cxn>
                <a:cxn ang="0">
                  <a:pos x="31" y="219"/>
                </a:cxn>
                <a:cxn ang="0">
                  <a:pos x="9" y="179"/>
                </a:cxn>
                <a:cxn ang="0">
                  <a:pos x="0" y="137"/>
                </a:cxn>
                <a:cxn ang="0">
                  <a:pos x="2" y="95"/>
                </a:cxn>
                <a:cxn ang="0">
                  <a:pos x="19" y="51"/>
                </a:cxn>
                <a:cxn ang="0">
                  <a:pos x="44" y="0"/>
                </a:cxn>
                <a:cxn ang="0">
                  <a:pos x="120" y="52"/>
                </a:cxn>
                <a:cxn ang="0">
                  <a:pos x="95" y="98"/>
                </a:cxn>
                <a:cxn ang="0">
                  <a:pos x="95" y="143"/>
                </a:cxn>
                <a:cxn ang="0">
                  <a:pos x="122" y="191"/>
                </a:cxn>
                <a:cxn ang="0">
                  <a:pos x="162" y="235"/>
                </a:cxn>
                <a:cxn ang="0">
                  <a:pos x="223" y="284"/>
                </a:cxn>
                <a:cxn ang="0">
                  <a:pos x="290" y="317"/>
                </a:cxn>
                <a:cxn ang="0">
                  <a:pos x="332" y="351"/>
                </a:cxn>
                <a:cxn ang="0">
                  <a:pos x="351" y="378"/>
                </a:cxn>
                <a:cxn ang="0">
                  <a:pos x="367" y="421"/>
                </a:cxn>
              </a:cxnLst>
              <a:rect l="0" t="0" r="r" b="b"/>
              <a:pathLst>
                <a:path w="368" h="422">
                  <a:moveTo>
                    <a:pt x="367" y="421"/>
                  </a:moveTo>
                  <a:lnTo>
                    <a:pt x="171" y="340"/>
                  </a:lnTo>
                  <a:lnTo>
                    <a:pt x="117" y="304"/>
                  </a:lnTo>
                  <a:lnTo>
                    <a:pt x="73" y="265"/>
                  </a:lnTo>
                  <a:lnTo>
                    <a:pt x="31" y="219"/>
                  </a:lnTo>
                  <a:lnTo>
                    <a:pt x="9" y="179"/>
                  </a:lnTo>
                  <a:lnTo>
                    <a:pt x="0" y="137"/>
                  </a:lnTo>
                  <a:lnTo>
                    <a:pt x="2" y="95"/>
                  </a:lnTo>
                  <a:lnTo>
                    <a:pt x="19" y="51"/>
                  </a:lnTo>
                  <a:lnTo>
                    <a:pt x="44" y="0"/>
                  </a:lnTo>
                  <a:lnTo>
                    <a:pt x="120" y="52"/>
                  </a:lnTo>
                  <a:lnTo>
                    <a:pt x="95" y="98"/>
                  </a:lnTo>
                  <a:lnTo>
                    <a:pt x="95" y="143"/>
                  </a:lnTo>
                  <a:lnTo>
                    <a:pt x="122" y="191"/>
                  </a:lnTo>
                  <a:lnTo>
                    <a:pt x="162" y="235"/>
                  </a:lnTo>
                  <a:lnTo>
                    <a:pt x="223" y="284"/>
                  </a:lnTo>
                  <a:lnTo>
                    <a:pt x="290" y="317"/>
                  </a:lnTo>
                  <a:lnTo>
                    <a:pt x="332" y="351"/>
                  </a:lnTo>
                  <a:lnTo>
                    <a:pt x="351" y="378"/>
                  </a:lnTo>
                  <a:lnTo>
                    <a:pt x="367" y="421"/>
                  </a:lnTo>
                </a:path>
              </a:pathLst>
            </a:custGeom>
            <a:solidFill>
              <a:schemeClr val="bg1"/>
            </a:solidFill>
            <a:ln w="9525" cap="rnd">
              <a:noFill/>
              <a:round/>
              <a:headEnd/>
              <a:tailEnd/>
            </a:ln>
            <a:effectLst/>
          </p:spPr>
          <p:txBody>
            <a:bodyPr/>
            <a:lstStyle/>
            <a:p>
              <a:pPr>
                <a:defRPr/>
              </a:pPr>
              <a:endParaRPr lang="en-IN"/>
            </a:p>
          </p:txBody>
        </p:sp>
        <p:sp>
          <p:nvSpPr>
            <p:cNvPr id="13326" name="Freeform 14"/>
            <p:cNvSpPr>
              <a:spLocks/>
            </p:cNvSpPr>
            <p:nvPr/>
          </p:nvSpPr>
          <p:spPr bwMode="auto">
            <a:xfrm>
              <a:off x="2432" y="1792"/>
              <a:ext cx="989" cy="1439"/>
            </a:xfrm>
            <a:custGeom>
              <a:avLst/>
              <a:gdLst/>
              <a:ahLst/>
              <a:cxnLst>
                <a:cxn ang="0">
                  <a:pos x="525" y="1438"/>
                </a:cxn>
                <a:cxn ang="0">
                  <a:pos x="582" y="1409"/>
                </a:cxn>
                <a:cxn ang="0">
                  <a:pos x="647" y="1355"/>
                </a:cxn>
                <a:cxn ang="0">
                  <a:pos x="670" y="1304"/>
                </a:cxn>
                <a:cxn ang="0">
                  <a:pos x="686" y="1255"/>
                </a:cxn>
                <a:cxn ang="0">
                  <a:pos x="677" y="1198"/>
                </a:cxn>
                <a:cxn ang="0">
                  <a:pos x="637" y="1125"/>
                </a:cxn>
                <a:cxn ang="0">
                  <a:pos x="609" y="1092"/>
                </a:cxn>
                <a:cxn ang="0">
                  <a:pos x="569" y="1063"/>
                </a:cxn>
                <a:cxn ang="0">
                  <a:pos x="259" y="905"/>
                </a:cxn>
                <a:cxn ang="0">
                  <a:pos x="201" y="863"/>
                </a:cxn>
                <a:cxn ang="0">
                  <a:pos x="177" y="843"/>
                </a:cxn>
                <a:cxn ang="0">
                  <a:pos x="160" y="800"/>
                </a:cxn>
                <a:cxn ang="0">
                  <a:pos x="171" y="766"/>
                </a:cxn>
                <a:cxn ang="0">
                  <a:pos x="215" y="738"/>
                </a:cxn>
                <a:cxn ang="0">
                  <a:pos x="294" y="709"/>
                </a:cxn>
                <a:cxn ang="0">
                  <a:pos x="780" y="521"/>
                </a:cxn>
                <a:cxn ang="0">
                  <a:pos x="856" y="471"/>
                </a:cxn>
                <a:cxn ang="0">
                  <a:pos x="918" y="417"/>
                </a:cxn>
                <a:cxn ang="0">
                  <a:pos x="953" y="379"/>
                </a:cxn>
                <a:cxn ang="0">
                  <a:pos x="984" y="334"/>
                </a:cxn>
                <a:cxn ang="0">
                  <a:pos x="988" y="274"/>
                </a:cxn>
                <a:cxn ang="0">
                  <a:pos x="972" y="214"/>
                </a:cxn>
                <a:cxn ang="0">
                  <a:pos x="953" y="167"/>
                </a:cxn>
                <a:cxn ang="0">
                  <a:pos x="920" y="126"/>
                </a:cxn>
                <a:cxn ang="0">
                  <a:pos x="875" y="85"/>
                </a:cxn>
                <a:cxn ang="0">
                  <a:pos x="828" y="50"/>
                </a:cxn>
                <a:cxn ang="0">
                  <a:pos x="803" y="29"/>
                </a:cxn>
                <a:cxn ang="0">
                  <a:pos x="756" y="0"/>
                </a:cxn>
                <a:cxn ang="0">
                  <a:pos x="588" y="61"/>
                </a:cxn>
                <a:cxn ang="0">
                  <a:pos x="649" y="104"/>
                </a:cxn>
                <a:cxn ang="0">
                  <a:pos x="694" y="145"/>
                </a:cxn>
                <a:cxn ang="0">
                  <a:pos x="739" y="182"/>
                </a:cxn>
                <a:cxn ang="0">
                  <a:pos x="780" y="223"/>
                </a:cxn>
                <a:cxn ang="0">
                  <a:pos x="803" y="272"/>
                </a:cxn>
                <a:cxn ang="0">
                  <a:pos x="787" y="323"/>
                </a:cxn>
                <a:cxn ang="0">
                  <a:pos x="729" y="369"/>
                </a:cxn>
                <a:cxn ang="0">
                  <a:pos x="639" y="413"/>
                </a:cxn>
                <a:cxn ang="0">
                  <a:pos x="212" y="589"/>
                </a:cxn>
                <a:cxn ang="0">
                  <a:pos x="160" y="608"/>
                </a:cxn>
                <a:cxn ang="0">
                  <a:pos x="88" y="653"/>
                </a:cxn>
                <a:cxn ang="0">
                  <a:pos x="43" y="698"/>
                </a:cxn>
                <a:cxn ang="0">
                  <a:pos x="9" y="755"/>
                </a:cxn>
                <a:cxn ang="0">
                  <a:pos x="0" y="820"/>
                </a:cxn>
                <a:cxn ang="0">
                  <a:pos x="10" y="872"/>
                </a:cxn>
                <a:cxn ang="0">
                  <a:pos x="40" y="914"/>
                </a:cxn>
                <a:cxn ang="0">
                  <a:pos x="84" y="949"/>
                </a:cxn>
                <a:cxn ang="0">
                  <a:pos x="159" y="999"/>
                </a:cxn>
                <a:cxn ang="0">
                  <a:pos x="487" y="1164"/>
                </a:cxn>
                <a:cxn ang="0">
                  <a:pos x="530" y="1197"/>
                </a:cxn>
                <a:cxn ang="0">
                  <a:pos x="569" y="1236"/>
                </a:cxn>
                <a:cxn ang="0">
                  <a:pos x="557" y="1292"/>
                </a:cxn>
                <a:cxn ang="0">
                  <a:pos x="502" y="1354"/>
                </a:cxn>
                <a:cxn ang="0">
                  <a:pos x="434" y="1394"/>
                </a:cxn>
                <a:cxn ang="0">
                  <a:pos x="525" y="1438"/>
                </a:cxn>
              </a:cxnLst>
              <a:rect l="0" t="0" r="r" b="b"/>
              <a:pathLst>
                <a:path w="989" h="1439">
                  <a:moveTo>
                    <a:pt x="525" y="1438"/>
                  </a:moveTo>
                  <a:lnTo>
                    <a:pt x="582" y="1409"/>
                  </a:lnTo>
                  <a:lnTo>
                    <a:pt x="647" y="1355"/>
                  </a:lnTo>
                  <a:lnTo>
                    <a:pt x="670" y="1304"/>
                  </a:lnTo>
                  <a:lnTo>
                    <a:pt x="686" y="1255"/>
                  </a:lnTo>
                  <a:lnTo>
                    <a:pt x="677" y="1198"/>
                  </a:lnTo>
                  <a:lnTo>
                    <a:pt x="637" y="1125"/>
                  </a:lnTo>
                  <a:lnTo>
                    <a:pt x="609" y="1092"/>
                  </a:lnTo>
                  <a:lnTo>
                    <a:pt x="569" y="1063"/>
                  </a:lnTo>
                  <a:lnTo>
                    <a:pt x="259" y="905"/>
                  </a:lnTo>
                  <a:lnTo>
                    <a:pt x="201" y="863"/>
                  </a:lnTo>
                  <a:lnTo>
                    <a:pt x="177" y="843"/>
                  </a:lnTo>
                  <a:lnTo>
                    <a:pt x="160" y="800"/>
                  </a:lnTo>
                  <a:lnTo>
                    <a:pt x="171" y="766"/>
                  </a:lnTo>
                  <a:lnTo>
                    <a:pt x="215" y="738"/>
                  </a:lnTo>
                  <a:lnTo>
                    <a:pt x="294" y="709"/>
                  </a:lnTo>
                  <a:lnTo>
                    <a:pt x="780" y="521"/>
                  </a:lnTo>
                  <a:lnTo>
                    <a:pt x="856" y="471"/>
                  </a:lnTo>
                  <a:lnTo>
                    <a:pt x="918" y="417"/>
                  </a:lnTo>
                  <a:lnTo>
                    <a:pt x="953" y="379"/>
                  </a:lnTo>
                  <a:lnTo>
                    <a:pt x="984" y="334"/>
                  </a:lnTo>
                  <a:lnTo>
                    <a:pt x="988" y="274"/>
                  </a:lnTo>
                  <a:lnTo>
                    <a:pt x="972" y="214"/>
                  </a:lnTo>
                  <a:lnTo>
                    <a:pt x="953" y="167"/>
                  </a:lnTo>
                  <a:lnTo>
                    <a:pt x="920" y="126"/>
                  </a:lnTo>
                  <a:lnTo>
                    <a:pt x="875" y="85"/>
                  </a:lnTo>
                  <a:lnTo>
                    <a:pt x="828" y="50"/>
                  </a:lnTo>
                  <a:lnTo>
                    <a:pt x="803" y="29"/>
                  </a:lnTo>
                  <a:lnTo>
                    <a:pt x="756" y="0"/>
                  </a:lnTo>
                  <a:lnTo>
                    <a:pt x="588" y="61"/>
                  </a:lnTo>
                  <a:lnTo>
                    <a:pt x="649" y="104"/>
                  </a:lnTo>
                  <a:lnTo>
                    <a:pt x="694" y="145"/>
                  </a:lnTo>
                  <a:lnTo>
                    <a:pt x="739" y="182"/>
                  </a:lnTo>
                  <a:lnTo>
                    <a:pt x="780" y="223"/>
                  </a:lnTo>
                  <a:lnTo>
                    <a:pt x="803" y="272"/>
                  </a:lnTo>
                  <a:lnTo>
                    <a:pt x="787" y="323"/>
                  </a:lnTo>
                  <a:lnTo>
                    <a:pt x="729" y="369"/>
                  </a:lnTo>
                  <a:lnTo>
                    <a:pt x="639" y="413"/>
                  </a:lnTo>
                  <a:lnTo>
                    <a:pt x="212" y="589"/>
                  </a:lnTo>
                  <a:lnTo>
                    <a:pt x="160" y="608"/>
                  </a:lnTo>
                  <a:lnTo>
                    <a:pt x="88" y="653"/>
                  </a:lnTo>
                  <a:lnTo>
                    <a:pt x="43" y="698"/>
                  </a:lnTo>
                  <a:lnTo>
                    <a:pt x="9" y="755"/>
                  </a:lnTo>
                  <a:lnTo>
                    <a:pt x="0" y="820"/>
                  </a:lnTo>
                  <a:lnTo>
                    <a:pt x="10" y="872"/>
                  </a:lnTo>
                  <a:lnTo>
                    <a:pt x="40" y="914"/>
                  </a:lnTo>
                  <a:lnTo>
                    <a:pt x="84" y="949"/>
                  </a:lnTo>
                  <a:lnTo>
                    <a:pt x="159" y="999"/>
                  </a:lnTo>
                  <a:lnTo>
                    <a:pt x="487" y="1164"/>
                  </a:lnTo>
                  <a:lnTo>
                    <a:pt x="530" y="1197"/>
                  </a:lnTo>
                  <a:lnTo>
                    <a:pt x="569" y="1236"/>
                  </a:lnTo>
                  <a:lnTo>
                    <a:pt x="557" y="1292"/>
                  </a:lnTo>
                  <a:lnTo>
                    <a:pt x="502" y="1354"/>
                  </a:lnTo>
                  <a:lnTo>
                    <a:pt x="434" y="1394"/>
                  </a:lnTo>
                  <a:lnTo>
                    <a:pt x="525" y="1438"/>
                  </a:lnTo>
                </a:path>
              </a:pathLst>
            </a:custGeom>
            <a:solidFill>
              <a:schemeClr val="bg1"/>
            </a:solidFill>
            <a:ln w="9525" cap="rnd">
              <a:noFill/>
              <a:round/>
              <a:headEnd/>
              <a:tailEnd/>
            </a:ln>
            <a:effectLst/>
          </p:spPr>
          <p:txBody>
            <a:bodyPr/>
            <a:lstStyle/>
            <a:p>
              <a:pPr>
                <a:defRPr/>
              </a:pPr>
              <a:endParaRPr lang="en-IN"/>
            </a:p>
          </p:txBody>
        </p:sp>
        <p:sp>
          <p:nvSpPr>
            <p:cNvPr id="13327" name="Freeform 15"/>
            <p:cNvSpPr>
              <a:spLocks/>
            </p:cNvSpPr>
            <p:nvPr/>
          </p:nvSpPr>
          <p:spPr bwMode="auto">
            <a:xfrm>
              <a:off x="2100" y="1162"/>
              <a:ext cx="669" cy="582"/>
            </a:xfrm>
            <a:custGeom>
              <a:avLst/>
              <a:gdLst/>
              <a:ahLst/>
              <a:cxnLst>
                <a:cxn ang="0">
                  <a:pos x="668" y="553"/>
                </a:cxn>
                <a:cxn ang="0">
                  <a:pos x="668" y="450"/>
                </a:cxn>
                <a:cxn ang="0">
                  <a:pos x="562" y="435"/>
                </a:cxn>
                <a:cxn ang="0">
                  <a:pos x="448" y="420"/>
                </a:cxn>
                <a:cxn ang="0">
                  <a:pos x="367" y="400"/>
                </a:cxn>
                <a:cxn ang="0">
                  <a:pos x="314" y="378"/>
                </a:cxn>
                <a:cxn ang="0">
                  <a:pos x="257" y="349"/>
                </a:cxn>
                <a:cxn ang="0">
                  <a:pos x="220" y="314"/>
                </a:cxn>
                <a:cxn ang="0">
                  <a:pos x="193" y="274"/>
                </a:cxn>
                <a:cxn ang="0">
                  <a:pos x="180" y="231"/>
                </a:cxn>
                <a:cxn ang="0">
                  <a:pos x="180" y="189"/>
                </a:cxn>
                <a:cxn ang="0">
                  <a:pos x="193" y="165"/>
                </a:cxn>
                <a:cxn ang="0">
                  <a:pos x="209" y="143"/>
                </a:cxn>
                <a:cxn ang="0">
                  <a:pos x="255" y="127"/>
                </a:cxn>
                <a:cxn ang="0">
                  <a:pos x="297" y="127"/>
                </a:cxn>
                <a:cxn ang="0">
                  <a:pos x="345" y="141"/>
                </a:cxn>
                <a:cxn ang="0">
                  <a:pos x="396" y="156"/>
                </a:cxn>
                <a:cxn ang="0">
                  <a:pos x="448" y="163"/>
                </a:cxn>
                <a:cxn ang="0">
                  <a:pos x="477" y="125"/>
                </a:cxn>
                <a:cxn ang="0">
                  <a:pos x="464" y="86"/>
                </a:cxn>
                <a:cxn ang="0">
                  <a:pos x="415" y="42"/>
                </a:cxn>
                <a:cxn ang="0">
                  <a:pos x="363" y="18"/>
                </a:cxn>
                <a:cxn ang="0">
                  <a:pos x="319" y="7"/>
                </a:cxn>
                <a:cxn ang="0">
                  <a:pos x="273" y="2"/>
                </a:cxn>
                <a:cxn ang="0">
                  <a:pos x="222" y="0"/>
                </a:cxn>
                <a:cxn ang="0">
                  <a:pos x="176" y="4"/>
                </a:cxn>
                <a:cxn ang="0">
                  <a:pos x="136" y="15"/>
                </a:cxn>
                <a:cxn ang="0">
                  <a:pos x="86" y="33"/>
                </a:cxn>
                <a:cxn ang="0">
                  <a:pos x="50" y="66"/>
                </a:cxn>
                <a:cxn ang="0">
                  <a:pos x="22" y="99"/>
                </a:cxn>
                <a:cxn ang="0">
                  <a:pos x="6" y="145"/>
                </a:cxn>
                <a:cxn ang="0">
                  <a:pos x="0" y="189"/>
                </a:cxn>
                <a:cxn ang="0">
                  <a:pos x="9" y="237"/>
                </a:cxn>
                <a:cxn ang="0">
                  <a:pos x="22" y="285"/>
                </a:cxn>
                <a:cxn ang="0">
                  <a:pos x="50" y="330"/>
                </a:cxn>
                <a:cxn ang="0">
                  <a:pos x="81" y="375"/>
                </a:cxn>
                <a:cxn ang="0">
                  <a:pos x="125" y="419"/>
                </a:cxn>
                <a:cxn ang="0">
                  <a:pos x="169" y="457"/>
                </a:cxn>
                <a:cxn ang="0">
                  <a:pos x="217" y="488"/>
                </a:cxn>
                <a:cxn ang="0">
                  <a:pos x="266" y="514"/>
                </a:cxn>
                <a:cxn ang="0">
                  <a:pos x="310" y="534"/>
                </a:cxn>
                <a:cxn ang="0">
                  <a:pos x="369" y="549"/>
                </a:cxn>
                <a:cxn ang="0">
                  <a:pos x="437" y="568"/>
                </a:cxn>
                <a:cxn ang="0">
                  <a:pos x="516" y="581"/>
                </a:cxn>
                <a:cxn ang="0">
                  <a:pos x="595" y="577"/>
                </a:cxn>
                <a:cxn ang="0">
                  <a:pos x="668" y="553"/>
                </a:cxn>
              </a:cxnLst>
              <a:rect l="0" t="0" r="r" b="b"/>
              <a:pathLst>
                <a:path w="669" h="582">
                  <a:moveTo>
                    <a:pt x="668" y="553"/>
                  </a:moveTo>
                  <a:lnTo>
                    <a:pt x="668" y="450"/>
                  </a:lnTo>
                  <a:lnTo>
                    <a:pt x="562" y="435"/>
                  </a:lnTo>
                  <a:lnTo>
                    <a:pt x="448" y="420"/>
                  </a:lnTo>
                  <a:lnTo>
                    <a:pt x="367" y="400"/>
                  </a:lnTo>
                  <a:lnTo>
                    <a:pt x="314" y="378"/>
                  </a:lnTo>
                  <a:lnTo>
                    <a:pt x="257" y="349"/>
                  </a:lnTo>
                  <a:lnTo>
                    <a:pt x="220" y="314"/>
                  </a:lnTo>
                  <a:lnTo>
                    <a:pt x="193" y="274"/>
                  </a:lnTo>
                  <a:lnTo>
                    <a:pt x="180" y="231"/>
                  </a:lnTo>
                  <a:lnTo>
                    <a:pt x="180" y="189"/>
                  </a:lnTo>
                  <a:lnTo>
                    <a:pt x="193" y="165"/>
                  </a:lnTo>
                  <a:lnTo>
                    <a:pt x="209" y="143"/>
                  </a:lnTo>
                  <a:lnTo>
                    <a:pt x="255" y="127"/>
                  </a:lnTo>
                  <a:lnTo>
                    <a:pt x="297" y="127"/>
                  </a:lnTo>
                  <a:lnTo>
                    <a:pt x="345" y="141"/>
                  </a:lnTo>
                  <a:lnTo>
                    <a:pt x="396" y="156"/>
                  </a:lnTo>
                  <a:lnTo>
                    <a:pt x="448" y="163"/>
                  </a:lnTo>
                  <a:lnTo>
                    <a:pt x="477" y="125"/>
                  </a:lnTo>
                  <a:lnTo>
                    <a:pt x="464" y="86"/>
                  </a:lnTo>
                  <a:lnTo>
                    <a:pt x="415" y="42"/>
                  </a:lnTo>
                  <a:lnTo>
                    <a:pt x="363" y="18"/>
                  </a:lnTo>
                  <a:lnTo>
                    <a:pt x="319" y="7"/>
                  </a:lnTo>
                  <a:lnTo>
                    <a:pt x="273" y="2"/>
                  </a:lnTo>
                  <a:lnTo>
                    <a:pt x="222" y="0"/>
                  </a:lnTo>
                  <a:lnTo>
                    <a:pt x="176" y="4"/>
                  </a:lnTo>
                  <a:lnTo>
                    <a:pt x="136" y="15"/>
                  </a:lnTo>
                  <a:lnTo>
                    <a:pt x="86" y="33"/>
                  </a:lnTo>
                  <a:lnTo>
                    <a:pt x="50" y="66"/>
                  </a:lnTo>
                  <a:lnTo>
                    <a:pt x="22" y="99"/>
                  </a:lnTo>
                  <a:lnTo>
                    <a:pt x="6" y="145"/>
                  </a:lnTo>
                  <a:lnTo>
                    <a:pt x="0" y="189"/>
                  </a:lnTo>
                  <a:lnTo>
                    <a:pt x="9" y="237"/>
                  </a:lnTo>
                  <a:lnTo>
                    <a:pt x="22" y="285"/>
                  </a:lnTo>
                  <a:lnTo>
                    <a:pt x="50" y="330"/>
                  </a:lnTo>
                  <a:lnTo>
                    <a:pt x="81" y="375"/>
                  </a:lnTo>
                  <a:lnTo>
                    <a:pt x="125" y="419"/>
                  </a:lnTo>
                  <a:lnTo>
                    <a:pt x="169" y="457"/>
                  </a:lnTo>
                  <a:lnTo>
                    <a:pt x="217" y="488"/>
                  </a:lnTo>
                  <a:lnTo>
                    <a:pt x="266" y="514"/>
                  </a:lnTo>
                  <a:lnTo>
                    <a:pt x="310" y="534"/>
                  </a:lnTo>
                  <a:lnTo>
                    <a:pt x="369" y="549"/>
                  </a:lnTo>
                  <a:lnTo>
                    <a:pt x="437" y="568"/>
                  </a:lnTo>
                  <a:lnTo>
                    <a:pt x="516" y="581"/>
                  </a:lnTo>
                  <a:lnTo>
                    <a:pt x="595" y="577"/>
                  </a:lnTo>
                  <a:lnTo>
                    <a:pt x="668" y="553"/>
                  </a:lnTo>
                </a:path>
              </a:pathLst>
            </a:custGeom>
            <a:solidFill>
              <a:schemeClr val="bg1"/>
            </a:solidFill>
            <a:ln w="9525" cap="rnd">
              <a:noFill/>
              <a:round/>
              <a:headEnd/>
              <a:tailEnd/>
            </a:ln>
            <a:effectLst/>
          </p:spPr>
          <p:txBody>
            <a:bodyPr/>
            <a:lstStyle/>
            <a:p>
              <a:pPr>
                <a:defRPr/>
              </a:pPr>
              <a:endParaRPr lang="en-IN"/>
            </a:p>
          </p:txBody>
        </p:sp>
        <p:sp>
          <p:nvSpPr>
            <p:cNvPr id="13328" name="Freeform 16"/>
            <p:cNvSpPr>
              <a:spLocks/>
            </p:cNvSpPr>
            <p:nvPr/>
          </p:nvSpPr>
          <p:spPr bwMode="auto">
            <a:xfrm>
              <a:off x="1365" y="583"/>
              <a:ext cx="1413" cy="549"/>
            </a:xfrm>
            <a:custGeom>
              <a:avLst/>
              <a:gdLst/>
              <a:ahLst/>
              <a:cxnLst>
                <a:cxn ang="0">
                  <a:pos x="1412" y="548"/>
                </a:cxn>
                <a:cxn ang="0">
                  <a:pos x="1316" y="537"/>
                </a:cxn>
                <a:cxn ang="0">
                  <a:pos x="1237" y="524"/>
                </a:cxn>
                <a:cxn ang="0">
                  <a:pos x="1179" y="511"/>
                </a:cxn>
                <a:cxn ang="0">
                  <a:pos x="1118" y="499"/>
                </a:cxn>
                <a:cxn ang="0">
                  <a:pos x="1060" y="493"/>
                </a:cxn>
                <a:cxn ang="0">
                  <a:pos x="1000" y="495"/>
                </a:cxn>
                <a:cxn ang="0">
                  <a:pos x="939" y="499"/>
                </a:cxn>
                <a:cxn ang="0">
                  <a:pos x="894" y="482"/>
                </a:cxn>
                <a:cxn ang="0">
                  <a:pos x="962" y="440"/>
                </a:cxn>
                <a:cxn ang="0">
                  <a:pos x="1005" y="411"/>
                </a:cxn>
                <a:cxn ang="0">
                  <a:pos x="1043" y="381"/>
                </a:cxn>
                <a:cxn ang="0">
                  <a:pos x="1069" y="348"/>
                </a:cxn>
                <a:cxn ang="0">
                  <a:pos x="962" y="383"/>
                </a:cxn>
                <a:cxn ang="0">
                  <a:pos x="855" y="418"/>
                </a:cxn>
                <a:cxn ang="0">
                  <a:pos x="783" y="436"/>
                </a:cxn>
                <a:cxn ang="0">
                  <a:pos x="670" y="449"/>
                </a:cxn>
                <a:cxn ang="0">
                  <a:pos x="597" y="449"/>
                </a:cxn>
                <a:cxn ang="0">
                  <a:pos x="531" y="444"/>
                </a:cxn>
                <a:cxn ang="0">
                  <a:pos x="486" y="427"/>
                </a:cxn>
                <a:cxn ang="0">
                  <a:pos x="459" y="407"/>
                </a:cxn>
                <a:cxn ang="0">
                  <a:pos x="527" y="389"/>
                </a:cxn>
                <a:cxn ang="0">
                  <a:pos x="572" y="365"/>
                </a:cxn>
                <a:cxn ang="0">
                  <a:pos x="599" y="339"/>
                </a:cxn>
                <a:cxn ang="0">
                  <a:pos x="634" y="308"/>
                </a:cxn>
                <a:cxn ang="0">
                  <a:pos x="544" y="334"/>
                </a:cxn>
                <a:cxn ang="0">
                  <a:pos x="463" y="348"/>
                </a:cxn>
                <a:cxn ang="0">
                  <a:pos x="378" y="356"/>
                </a:cxn>
                <a:cxn ang="0">
                  <a:pos x="303" y="352"/>
                </a:cxn>
                <a:cxn ang="0">
                  <a:pos x="254" y="334"/>
                </a:cxn>
                <a:cxn ang="0">
                  <a:pos x="233" y="312"/>
                </a:cxn>
                <a:cxn ang="0">
                  <a:pos x="281" y="291"/>
                </a:cxn>
                <a:cxn ang="0">
                  <a:pos x="313" y="269"/>
                </a:cxn>
                <a:cxn ang="0">
                  <a:pos x="341" y="244"/>
                </a:cxn>
                <a:cxn ang="0">
                  <a:pos x="339" y="229"/>
                </a:cxn>
                <a:cxn ang="0">
                  <a:pos x="262" y="246"/>
                </a:cxn>
                <a:cxn ang="0">
                  <a:pos x="179" y="255"/>
                </a:cxn>
                <a:cxn ang="0">
                  <a:pos x="109" y="254"/>
                </a:cxn>
                <a:cxn ang="0">
                  <a:pos x="51" y="244"/>
                </a:cxn>
                <a:cxn ang="0">
                  <a:pos x="19" y="229"/>
                </a:cxn>
                <a:cxn ang="0">
                  <a:pos x="0" y="205"/>
                </a:cxn>
                <a:cxn ang="0">
                  <a:pos x="120" y="187"/>
                </a:cxn>
                <a:cxn ang="0">
                  <a:pos x="309" y="156"/>
                </a:cxn>
                <a:cxn ang="0">
                  <a:pos x="544" y="119"/>
                </a:cxn>
                <a:cxn ang="0">
                  <a:pos x="742" y="71"/>
                </a:cxn>
                <a:cxn ang="0">
                  <a:pos x="926" y="26"/>
                </a:cxn>
                <a:cxn ang="0">
                  <a:pos x="1020" y="9"/>
                </a:cxn>
                <a:cxn ang="0">
                  <a:pos x="1098" y="0"/>
                </a:cxn>
                <a:cxn ang="0">
                  <a:pos x="1165" y="2"/>
                </a:cxn>
                <a:cxn ang="0">
                  <a:pos x="1211" y="7"/>
                </a:cxn>
                <a:cxn ang="0">
                  <a:pos x="1254" y="27"/>
                </a:cxn>
                <a:cxn ang="0">
                  <a:pos x="1288" y="71"/>
                </a:cxn>
                <a:cxn ang="0">
                  <a:pos x="1301" y="117"/>
                </a:cxn>
                <a:cxn ang="0">
                  <a:pos x="1316" y="148"/>
                </a:cxn>
                <a:cxn ang="0">
                  <a:pos x="1344" y="159"/>
                </a:cxn>
                <a:cxn ang="0">
                  <a:pos x="1384" y="156"/>
                </a:cxn>
                <a:cxn ang="0">
                  <a:pos x="1412" y="145"/>
                </a:cxn>
                <a:cxn ang="0">
                  <a:pos x="1412" y="548"/>
                </a:cxn>
              </a:cxnLst>
              <a:rect l="0" t="0" r="r" b="b"/>
              <a:pathLst>
                <a:path w="1413" h="549">
                  <a:moveTo>
                    <a:pt x="1412" y="548"/>
                  </a:moveTo>
                  <a:lnTo>
                    <a:pt x="1316" y="537"/>
                  </a:lnTo>
                  <a:lnTo>
                    <a:pt x="1237" y="524"/>
                  </a:lnTo>
                  <a:lnTo>
                    <a:pt x="1179" y="511"/>
                  </a:lnTo>
                  <a:lnTo>
                    <a:pt x="1118" y="499"/>
                  </a:lnTo>
                  <a:lnTo>
                    <a:pt x="1060" y="493"/>
                  </a:lnTo>
                  <a:lnTo>
                    <a:pt x="1000" y="495"/>
                  </a:lnTo>
                  <a:lnTo>
                    <a:pt x="939" y="499"/>
                  </a:lnTo>
                  <a:lnTo>
                    <a:pt x="894" y="482"/>
                  </a:lnTo>
                  <a:lnTo>
                    <a:pt x="962" y="440"/>
                  </a:lnTo>
                  <a:lnTo>
                    <a:pt x="1005" y="411"/>
                  </a:lnTo>
                  <a:lnTo>
                    <a:pt x="1043" y="381"/>
                  </a:lnTo>
                  <a:lnTo>
                    <a:pt x="1069" y="348"/>
                  </a:lnTo>
                  <a:lnTo>
                    <a:pt x="962" y="383"/>
                  </a:lnTo>
                  <a:lnTo>
                    <a:pt x="855" y="418"/>
                  </a:lnTo>
                  <a:lnTo>
                    <a:pt x="783" y="436"/>
                  </a:lnTo>
                  <a:lnTo>
                    <a:pt x="670" y="449"/>
                  </a:lnTo>
                  <a:lnTo>
                    <a:pt x="597" y="449"/>
                  </a:lnTo>
                  <a:lnTo>
                    <a:pt x="531" y="444"/>
                  </a:lnTo>
                  <a:lnTo>
                    <a:pt x="486" y="427"/>
                  </a:lnTo>
                  <a:lnTo>
                    <a:pt x="459" y="407"/>
                  </a:lnTo>
                  <a:lnTo>
                    <a:pt x="527" y="389"/>
                  </a:lnTo>
                  <a:lnTo>
                    <a:pt x="572" y="365"/>
                  </a:lnTo>
                  <a:lnTo>
                    <a:pt x="599" y="339"/>
                  </a:lnTo>
                  <a:lnTo>
                    <a:pt x="634" y="308"/>
                  </a:lnTo>
                  <a:lnTo>
                    <a:pt x="544" y="334"/>
                  </a:lnTo>
                  <a:lnTo>
                    <a:pt x="463" y="348"/>
                  </a:lnTo>
                  <a:lnTo>
                    <a:pt x="378" y="356"/>
                  </a:lnTo>
                  <a:lnTo>
                    <a:pt x="303" y="352"/>
                  </a:lnTo>
                  <a:lnTo>
                    <a:pt x="254" y="334"/>
                  </a:lnTo>
                  <a:lnTo>
                    <a:pt x="233" y="312"/>
                  </a:lnTo>
                  <a:lnTo>
                    <a:pt x="281" y="291"/>
                  </a:lnTo>
                  <a:lnTo>
                    <a:pt x="313" y="269"/>
                  </a:lnTo>
                  <a:lnTo>
                    <a:pt x="341" y="244"/>
                  </a:lnTo>
                  <a:lnTo>
                    <a:pt x="339" y="229"/>
                  </a:lnTo>
                  <a:lnTo>
                    <a:pt x="262" y="246"/>
                  </a:lnTo>
                  <a:lnTo>
                    <a:pt x="179" y="255"/>
                  </a:lnTo>
                  <a:lnTo>
                    <a:pt x="109" y="254"/>
                  </a:lnTo>
                  <a:lnTo>
                    <a:pt x="51" y="244"/>
                  </a:lnTo>
                  <a:lnTo>
                    <a:pt x="19" y="229"/>
                  </a:lnTo>
                  <a:lnTo>
                    <a:pt x="0" y="205"/>
                  </a:lnTo>
                  <a:lnTo>
                    <a:pt x="120" y="187"/>
                  </a:lnTo>
                  <a:lnTo>
                    <a:pt x="309" y="156"/>
                  </a:lnTo>
                  <a:lnTo>
                    <a:pt x="544" y="119"/>
                  </a:lnTo>
                  <a:lnTo>
                    <a:pt x="742" y="71"/>
                  </a:lnTo>
                  <a:lnTo>
                    <a:pt x="926" y="26"/>
                  </a:lnTo>
                  <a:lnTo>
                    <a:pt x="1020" y="9"/>
                  </a:lnTo>
                  <a:lnTo>
                    <a:pt x="1098" y="0"/>
                  </a:lnTo>
                  <a:lnTo>
                    <a:pt x="1165" y="2"/>
                  </a:lnTo>
                  <a:lnTo>
                    <a:pt x="1211" y="7"/>
                  </a:lnTo>
                  <a:lnTo>
                    <a:pt x="1254" y="27"/>
                  </a:lnTo>
                  <a:lnTo>
                    <a:pt x="1288" y="71"/>
                  </a:lnTo>
                  <a:lnTo>
                    <a:pt x="1301" y="117"/>
                  </a:lnTo>
                  <a:lnTo>
                    <a:pt x="1316" y="148"/>
                  </a:lnTo>
                  <a:lnTo>
                    <a:pt x="1344" y="159"/>
                  </a:lnTo>
                  <a:lnTo>
                    <a:pt x="1384" y="156"/>
                  </a:lnTo>
                  <a:lnTo>
                    <a:pt x="1412" y="145"/>
                  </a:lnTo>
                  <a:lnTo>
                    <a:pt x="1412" y="548"/>
                  </a:lnTo>
                </a:path>
              </a:pathLst>
            </a:custGeom>
            <a:solidFill>
              <a:schemeClr val="bg1"/>
            </a:solidFill>
            <a:ln w="9525" cap="rnd">
              <a:noFill/>
              <a:round/>
              <a:headEnd/>
              <a:tailEnd/>
            </a:ln>
            <a:effectLst/>
          </p:spPr>
          <p:txBody>
            <a:bodyPr/>
            <a:lstStyle/>
            <a:p>
              <a:pPr>
                <a:defRPr/>
              </a:pPr>
              <a:endParaRPr lang="en-IN"/>
            </a:p>
          </p:txBody>
        </p:sp>
        <p:sp>
          <p:nvSpPr>
            <p:cNvPr id="13329" name="Oval 17"/>
            <p:cNvSpPr>
              <a:spLocks noChangeArrowheads="1"/>
            </p:cNvSpPr>
            <p:nvPr/>
          </p:nvSpPr>
          <p:spPr bwMode="auto">
            <a:xfrm>
              <a:off x="2785" y="355"/>
              <a:ext cx="187" cy="198"/>
            </a:xfrm>
            <a:prstGeom prst="ellipse">
              <a:avLst/>
            </a:prstGeom>
            <a:solidFill>
              <a:schemeClr val="bg1"/>
            </a:solidFill>
            <a:ln w="9525">
              <a:noFill/>
              <a:round/>
              <a:headEnd/>
              <a:tailEnd/>
            </a:ln>
            <a:effectLst/>
          </p:spPr>
          <p:txBody>
            <a:bodyPr wrap="none" anchor="ctr"/>
            <a:lstStyle/>
            <a:p>
              <a:pPr>
                <a:defRPr/>
              </a:pPr>
              <a:endParaRPr lang="en-IN"/>
            </a:p>
          </p:txBody>
        </p:sp>
        <p:sp>
          <p:nvSpPr>
            <p:cNvPr id="13330" name="Freeform 18"/>
            <p:cNvSpPr>
              <a:spLocks/>
            </p:cNvSpPr>
            <p:nvPr/>
          </p:nvSpPr>
          <p:spPr bwMode="auto">
            <a:xfrm>
              <a:off x="2976" y="583"/>
              <a:ext cx="1413" cy="549"/>
            </a:xfrm>
            <a:custGeom>
              <a:avLst/>
              <a:gdLst/>
              <a:ahLst/>
              <a:cxnLst>
                <a:cxn ang="0">
                  <a:pos x="0" y="548"/>
                </a:cxn>
                <a:cxn ang="0">
                  <a:pos x="96" y="537"/>
                </a:cxn>
                <a:cxn ang="0">
                  <a:pos x="175" y="524"/>
                </a:cxn>
                <a:cxn ang="0">
                  <a:pos x="233" y="511"/>
                </a:cxn>
                <a:cxn ang="0">
                  <a:pos x="294" y="499"/>
                </a:cxn>
                <a:cxn ang="0">
                  <a:pos x="352" y="493"/>
                </a:cxn>
                <a:cxn ang="0">
                  <a:pos x="412" y="495"/>
                </a:cxn>
                <a:cxn ang="0">
                  <a:pos x="473" y="499"/>
                </a:cxn>
                <a:cxn ang="0">
                  <a:pos x="518" y="482"/>
                </a:cxn>
                <a:cxn ang="0">
                  <a:pos x="450" y="440"/>
                </a:cxn>
                <a:cxn ang="0">
                  <a:pos x="407" y="411"/>
                </a:cxn>
                <a:cxn ang="0">
                  <a:pos x="369" y="381"/>
                </a:cxn>
                <a:cxn ang="0">
                  <a:pos x="343" y="348"/>
                </a:cxn>
                <a:cxn ang="0">
                  <a:pos x="450" y="383"/>
                </a:cxn>
                <a:cxn ang="0">
                  <a:pos x="557" y="418"/>
                </a:cxn>
                <a:cxn ang="0">
                  <a:pos x="629" y="436"/>
                </a:cxn>
                <a:cxn ang="0">
                  <a:pos x="742" y="449"/>
                </a:cxn>
                <a:cxn ang="0">
                  <a:pos x="815" y="449"/>
                </a:cxn>
                <a:cxn ang="0">
                  <a:pos x="881" y="444"/>
                </a:cxn>
                <a:cxn ang="0">
                  <a:pos x="926" y="427"/>
                </a:cxn>
                <a:cxn ang="0">
                  <a:pos x="953" y="407"/>
                </a:cxn>
                <a:cxn ang="0">
                  <a:pos x="885" y="389"/>
                </a:cxn>
                <a:cxn ang="0">
                  <a:pos x="840" y="365"/>
                </a:cxn>
                <a:cxn ang="0">
                  <a:pos x="809" y="339"/>
                </a:cxn>
                <a:cxn ang="0">
                  <a:pos x="778" y="308"/>
                </a:cxn>
                <a:cxn ang="0">
                  <a:pos x="868" y="334"/>
                </a:cxn>
                <a:cxn ang="0">
                  <a:pos x="949" y="348"/>
                </a:cxn>
                <a:cxn ang="0">
                  <a:pos x="1034" y="356"/>
                </a:cxn>
                <a:cxn ang="0">
                  <a:pos x="1109" y="352"/>
                </a:cxn>
                <a:cxn ang="0">
                  <a:pos x="1158" y="334"/>
                </a:cxn>
                <a:cxn ang="0">
                  <a:pos x="1179" y="312"/>
                </a:cxn>
                <a:cxn ang="0">
                  <a:pos x="1131" y="291"/>
                </a:cxn>
                <a:cxn ang="0">
                  <a:pos x="1099" y="269"/>
                </a:cxn>
                <a:cxn ang="0">
                  <a:pos x="1071" y="244"/>
                </a:cxn>
                <a:cxn ang="0">
                  <a:pos x="1073" y="229"/>
                </a:cxn>
                <a:cxn ang="0">
                  <a:pos x="1150" y="246"/>
                </a:cxn>
                <a:cxn ang="0">
                  <a:pos x="1233" y="255"/>
                </a:cxn>
                <a:cxn ang="0">
                  <a:pos x="1311" y="253"/>
                </a:cxn>
                <a:cxn ang="0">
                  <a:pos x="1361" y="244"/>
                </a:cxn>
                <a:cxn ang="0">
                  <a:pos x="1393" y="229"/>
                </a:cxn>
                <a:cxn ang="0">
                  <a:pos x="1412" y="205"/>
                </a:cxn>
                <a:cxn ang="0">
                  <a:pos x="1292" y="187"/>
                </a:cxn>
                <a:cxn ang="0">
                  <a:pos x="1087" y="158"/>
                </a:cxn>
                <a:cxn ang="0">
                  <a:pos x="868" y="119"/>
                </a:cxn>
                <a:cxn ang="0">
                  <a:pos x="670" y="71"/>
                </a:cxn>
                <a:cxn ang="0">
                  <a:pos x="486" y="26"/>
                </a:cxn>
                <a:cxn ang="0">
                  <a:pos x="392" y="9"/>
                </a:cxn>
                <a:cxn ang="0">
                  <a:pos x="314" y="0"/>
                </a:cxn>
                <a:cxn ang="0">
                  <a:pos x="247" y="2"/>
                </a:cxn>
                <a:cxn ang="0">
                  <a:pos x="201" y="7"/>
                </a:cxn>
                <a:cxn ang="0">
                  <a:pos x="158" y="27"/>
                </a:cxn>
                <a:cxn ang="0">
                  <a:pos x="124" y="71"/>
                </a:cxn>
                <a:cxn ang="0">
                  <a:pos x="111" y="117"/>
                </a:cxn>
                <a:cxn ang="0">
                  <a:pos x="96" y="148"/>
                </a:cxn>
                <a:cxn ang="0">
                  <a:pos x="68" y="159"/>
                </a:cxn>
                <a:cxn ang="0">
                  <a:pos x="28" y="156"/>
                </a:cxn>
                <a:cxn ang="0">
                  <a:pos x="0" y="145"/>
                </a:cxn>
                <a:cxn ang="0">
                  <a:pos x="0" y="548"/>
                </a:cxn>
              </a:cxnLst>
              <a:rect l="0" t="0" r="r" b="b"/>
              <a:pathLst>
                <a:path w="1413" h="549">
                  <a:moveTo>
                    <a:pt x="0" y="548"/>
                  </a:moveTo>
                  <a:lnTo>
                    <a:pt x="96" y="537"/>
                  </a:lnTo>
                  <a:lnTo>
                    <a:pt x="175" y="524"/>
                  </a:lnTo>
                  <a:lnTo>
                    <a:pt x="233" y="511"/>
                  </a:lnTo>
                  <a:lnTo>
                    <a:pt x="294" y="499"/>
                  </a:lnTo>
                  <a:lnTo>
                    <a:pt x="352" y="493"/>
                  </a:lnTo>
                  <a:lnTo>
                    <a:pt x="412" y="495"/>
                  </a:lnTo>
                  <a:lnTo>
                    <a:pt x="473" y="499"/>
                  </a:lnTo>
                  <a:lnTo>
                    <a:pt x="518" y="482"/>
                  </a:lnTo>
                  <a:lnTo>
                    <a:pt x="450" y="440"/>
                  </a:lnTo>
                  <a:lnTo>
                    <a:pt x="407" y="411"/>
                  </a:lnTo>
                  <a:lnTo>
                    <a:pt x="369" y="381"/>
                  </a:lnTo>
                  <a:lnTo>
                    <a:pt x="343" y="348"/>
                  </a:lnTo>
                  <a:lnTo>
                    <a:pt x="450" y="383"/>
                  </a:lnTo>
                  <a:lnTo>
                    <a:pt x="557" y="418"/>
                  </a:lnTo>
                  <a:lnTo>
                    <a:pt x="629" y="436"/>
                  </a:lnTo>
                  <a:lnTo>
                    <a:pt x="742" y="449"/>
                  </a:lnTo>
                  <a:lnTo>
                    <a:pt x="815" y="449"/>
                  </a:lnTo>
                  <a:lnTo>
                    <a:pt x="881" y="444"/>
                  </a:lnTo>
                  <a:lnTo>
                    <a:pt x="926" y="427"/>
                  </a:lnTo>
                  <a:lnTo>
                    <a:pt x="953" y="407"/>
                  </a:lnTo>
                  <a:lnTo>
                    <a:pt x="885" y="389"/>
                  </a:lnTo>
                  <a:lnTo>
                    <a:pt x="840" y="365"/>
                  </a:lnTo>
                  <a:lnTo>
                    <a:pt x="809" y="339"/>
                  </a:lnTo>
                  <a:lnTo>
                    <a:pt x="778" y="308"/>
                  </a:lnTo>
                  <a:lnTo>
                    <a:pt x="868" y="334"/>
                  </a:lnTo>
                  <a:lnTo>
                    <a:pt x="949" y="348"/>
                  </a:lnTo>
                  <a:lnTo>
                    <a:pt x="1034" y="356"/>
                  </a:lnTo>
                  <a:lnTo>
                    <a:pt x="1109" y="352"/>
                  </a:lnTo>
                  <a:lnTo>
                    <a:pt x="1158" y="334"/>
                  </a:lnTo>
                  <a:lnTo>
                    <a:pt x="1179" y="312"/>
                  </a:lnTo>
                  <a:lnTo>
                    <a:pt x="1131" y="291"/>
                  </a:lnTo>
                  <a:lnTo>
                    <a:pt x="1099" y="269"/>
                  </a:lnTo>
                  <a:lnTo>
                    <a:pt x="1071" y="244"/>
                  </a:lnTo>
                  <a:lnTo>
                    <a:pt x="1073" y="229"/>
                  </a:lnTo>
                  <a:lnTo>
                    <a:pt x="1150" y="246"/>
                  </a:lnTo>
                  <a:lnTo>
                    <a:pt x="1233" y="255"/>
                  </a:lnTo>
                  <a:lnTo>
                    <a:pt x="1311" y="253"/>
                  </a:lnTo>
                  <a:lnTo>
                    <a:pt x="1361" y="244"/>
                  </a:lnTo>
                  <a:lnTo>
                    <a:pt x="1393" y="229"/>
                  </a:lnTo>
                  <a:lnTo>
                    <a:pt x="1412" y="205"/>
                  </a:lnTo>
                  <a:lnTo>
                    <a:pt x="1292" y="187"/>
                  </a:lnTo>
                  <a:lnTo>
                    <a:pt x="1087" y="158"/>
                  </a:lnTo>
                  <a:lnTo>
                    <a:pt x="868" y="119"/>
                  </a:lnTo>
                  <a:lnTo>
                    <a:pt x="670" y="71"/>
                  </a:lnTo>
                  <a:lnTo>
                    <a:pt x="486" y="26"/>
                  </a:lnTo>
                  <a:lnTo>
                    <a:pt x="392" y="9"/>
                  </a:lnTo>
                  <a:lnTo>
                    <a:pt x="314" y="0"/>
                  </a:lnTo>
                  <a:lnTo>
                    <a:pt x="247" y="2"/>
                  </a:lnTo>
                  <a:lnTo>
                    <a:pt x="201" y="7"/>
                  </a:lnTo>
                  <a:lnTo>
                    <a:pt x="158" y="27"/>
                  </a:lnTo>
                  <a:lnTo>
                    <a:pt x="124" y="71"/>
                  </a:lnTo>
                  <a:lnTo>
                    <a:pt x="111" y="117"/>
                  </a:lnTo>
                  <a:lnTo>
                    <a:pt x="96" y="148"/>
                  </a:lnTo>
                  <a:lnTo>
                    <a:pt x="68" y="159"/>
                  </a:lnTo>
                  <a:lnTo>
                    <a:pt x="28" y="156"/>
                  </a:lnTo>
                  <a:lnTo>
                    <a:pt x="0" y="145"/>
                  </a:lnTo>
                  <a:lnTo>
                    <a:pt x="0" y="548"/>
                  </a:lnTo>
                </a:path>
              </a:pathLst>
            </a:custGeom>
            <a:solidFill>
              <a:schemeClr val="bg1"/>
            </a:solidFill>
            <a:ln w="9525" cap="rnd">
              <a:noFill/>
              <a:round/>
              <a:headEnd/>
              <a:tailEnd/>
            </a:ln>
            <a:effectLst/>
          </p:spPr>
          <p:txBody>
            <a:bodyPr/>
            <a:lstStyle/>
            <a:p>
              <a:pPr>
                <a:defRPr/>
              </a:pPr>
              <a:endParaRPr lang="en-IN"/>
            </a:p>
          </p:txBody>
        </p:sp>
      </p:grpSp>
      <p:sp>
        <p:nvSpPr>
          <p:cNvPr id="13331" name="Rectangle 19"/>
          <p:cNvSpPr>
            <a:spLocks noGrp="1" noChangeArrowheads="1"/>
          </p:cNvSpPr>
          <p:nvPr>
            <p:ph type="title"/>
          </p:nvPr>
        </p:nvSpPr>
        <p:spPr bwMode="auto">
          <a:xfrm>
            <a:off x="685800" y="40005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smtClean="0"/>
          </a:p>
        </p:txBody>
      </p:sp>
      <p:sp>
        <p:nvSpPr>
          <p:cNvPr id="13332" name="Rectangle 20"/>
          <p:cNvSpPr>
            <a:spLocks noGrp="1" noChangeArrowheads="1"/>
          </p:cNvSpPr>
          <p:nvPr>
            <p:ph type="body" idx="1"/>
          </p:nvPr>
        </p:nvSpPr>
        <p:spPr bwMode="auto">
          <a:xfrm>
            <a:off x="685800" y="177165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3333"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solidFill>
                  <a:schemeClr val="tx1"/>
                </a:solidFill>
                <a:effectLst>
                  <a:outerShdw blurRad="38100" dist="38100" dir="2700000" algn="tl">
                    <a:srgbClr val="000000"/>
                  </a:outerShdw>
                </a:effectLst>
                <a:latin typeface="+mn-lt"/>
              </a:defRPr>
            </a:lvl1pPr>
          </a:lstStyle>
          <a:p>
            <a:fld id="{E0F9F377-41EA-4B39-8797-68EAE9DC7864}" type="datetimeFigureOut">
              <a:rPr lang="en-US" smtClean="0"/>
              <a:pPr/>
              <a:t>8/13/2013</a:t>
            </a:fld>
            <a:endParaRPr lang="en-US"/>
          </a:p>
        </p:txBody>
      </p:sp>
      <p:sp>
        <p:nvSpPr>
          <p:cNvPr id="13334" name="Rectangle 2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smtClean="0">
                <a:solidFill>
                  <a:schemeClr val="tx1"/>
                </a:solidFill>
                <a:effectLst>
                  <a:outerShdw blurRad="38100" dist="38100" dir="2700000" algn="tl">
                    <a:srgbClr val="000000"/>
                  </a:outerShdw>
                </a:effectLst>
                <a:latin typeface="+mn-lt"/>
              </a:defRPr>
            </a:lvl1pPr>
          </a:lstStyle>
          <a:p>
            <a:fld id="{F8640A33-4D6D-4A80-84E0-0071A5532437}" type="slidenum">
              <a:rPr lang="en-US" smtClean="0"/>
              <a:pPr/>
              <a:t>‹#›</a:t>
            </a:fld>
            <a:endParaRPr lang="en-US"/>
          </a:p>
        </p:txBody>
      </p:sp>
      <p:sp>
        <p:nvSpPr>
          <p:cNvPr id="13335" name="Rectangle 2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solidFill>
                  <a:schemeClr val="tx1"/>
                </a:solidFill>
                <a:effectLst>
                  <a:outerShdw blurRad="38100" dist="38100" dir="2700000" algn="tl">
                    <a:srgbClr val="000000"/>
                  </a:outerShdw>
                </a:effectLst>
                <a:latin typeface="+mn-lt"/>
              </a:defRPr>
            </a:lvl1pPr>
          </a:lstStyle>
          <a:p>
            <a:endParaRPr lang="en-US"/>
          </a:p>
        </p:txBody>
      </p:sp>
    </p:spTree>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31"/>
                                        </p:tgtEl>
                                        <p:attrNameLst>
                                          <p:attrName>style.visibility</p:attrName>
                                        </p:attrNameLst>
                                      </p:cBhvr>
                                      <p:to>
                                        <p:strVal val="visible"/>
                                      </p:to>
                                    </p:set>
                                    <p:animEffect transition="in" filter="fade">
                                      <p:cBhvr>
                                        <p:cTn id="7" dur="2000"/>
                                        <p:tgtEl>
                                          <p:spTgt spid="133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332"/>
                                        </p:tgtEl>
                                        <p:attrNameLst>
                                          <p:attrName>style.visibility</p:attrName>
                                        </p:attrNameLst>
                                      </p:cBhvr>
                                      <p:to>
                                        <p:strVal val="visible"/>
                                      </p:to>
                                    </p:set>
                                    <p:animEffect transition="in" filter="fade">
                                      <p:cBhvr>
                                        <p:cTn id="10" dur="2000"/>
                                        <p:tgtEl>
                                          <p:spTgt spid="13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1" grpId="0"/>
      <p:bldP spid="13332" grpId="0"/>
    </p:bldLst>
  </p:timing>
  <p:txStyles>
    <p:titleStyle>
      <a:lvl1pPr algn="ctr" rtl="0" eaLnBrk="1" fontAlgn="base" hangingPunct="1">
        <a:spcBef>
          <a:spcPct val="0"/>
        </a:spcBef>
        <a:spcAft>
          <a:spcPct val="0"/>
        </a:spcAft>
        <a:defRPr sz="4400" b="1">
          <a:solidFill>
            <a:schemeClr val="tx1"/>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1"/>
          </a:solidFill>
          <a:effectLst>
            <a:outerShdw blurRad="38100" dist="38100" dir="2700000" algn="tl">
              <a:srgbClr val="000000"/>
            </a:outerShdw>
          </a:effectLst>
          <a:latin typeface="Book Antiqua" pitchFamily="18" charset="0"/>
        </a:defRPr>
      </a:lvl2pPr>
      <a:lvl3pPr algn="ctr" rtl="0" eaLnBrk="1" fontAlgn="base" hangingPunct="1">
        <a:spcBef>
          <a:spcPct val="0"/>
        </a:spcBef>
        <a:spcAft>
          <a:spcPct val="0"/>
        </a:spcAft>
        <a:defRPr sz="4400" b="1">
          <a:solidFill>
            <a:schemeClr val="tx1"/>
          </a:solidFill>
          <a:effectLst>
            <a:outerShdw blurRad="38100" dist="38100" dir="2700000" algn="tl">
              <a:srgbClr val="000000"/>
            </a:outerShdw>
          </a:effectLst>
          <a:latin typeface="Book Antiqua" pitchFamily="18" charset="0"/>
        </a:defRPr>
      </a:lvl3pPr>
      <a:lvl4pPr algn="ctr" rtl="0" eaLnBrk="1" fontAlgn="base" hangingPunct="1">
        <a:spcBef>
          <a:spcPct val="0"/>
        </a:spcBef>
        <a:spcAft>
          <a:spcPct val="0"/>
        </a:spcAft>
        <a:defRPr sz="4400" b="1">
          <a:solidFill>
            <a:schemeClr val="tx1"/>
          </a:solidFill>
          <a:effectLst>
            <a:outerShdw blurRad="38100" dist="38100" dir="2700000" algn="tl">
              <a:srgbClr val="000000"/>
            </a:outerShdw>
          </a:effectLst>
          <a:latin typeface="Book Antiqua" pitchFamily="18" charset="0"/>
        </a:defRPr>
      </a:lvl4pPr>
      <a:lvl5pPr algn="ctr" rtl="0" eaLnBrk="1" fontAlgn="base" hangingPunct="1">
        <a:spcBef>
          <a:spcPct val="0"/>
        </a:spcBef>
        <a:spcAft>
          <a:spcPct val="0"/>
        </a:spcAft>
        <a:defRPr sz="4400" b="1">
          <a:solidFill>
            <a:schemeClr val="tx1"/>
          </a:solidFill>
          <a:effectLst>
            <a:outerShdw blurRad="38100" dist="38100" dir="2700000" algn="tl">
              <a:srgbClr val="000000"/>
            </a:outerShdw>
          </a:effectLst>
          <a:latin typeface="Book Antiqua" pitchFamily="18" charset="0"/>
        </a:defRPr>
      </a:lvl5pPr>
      <a:lvl6pPr marL="457200" algn="ctr" rtl="0" eaLnBrk="1" fontAlgn="base" hangingPunct="1">
        <a:spcBef>
          <a:spcPct val="0"/>
        </a:spcBef>
        <a:spcAft>
          <a:spcPct val="0"/>
        </a:spcAft>
        <a:defRPr sz="4400" b="1">
          <a:solidFill>
            <a:schemeClr val="tx1"/>
          </a:solidFill>
          <a:effectLst>
            <a:outerShdw blurRad="38100" dist="38100" dir="2700000" algn="tl">
              <a:srgbClr val="000000"/>
            </a:outerShdw>
          </a:effectLst>
          <a:latin typeface="Book Antiqua" pitchFamily="18" charset="0"/>
        </a:defRPr>
      </a:lvl6pPr>
      <a:lvl7pPr marL="914400" algn="ctr" rtl="0" eaLnBrk="1" fontAlgn="base" hangingPunct="1">
        <a:spcBef>
          <a:spcPct val="0"/>
        </a:spcBef>
        <a:spcAft>
          <a:spcPct val="0"/>
        </a:spcAft>
        <a:defRPr sz="4400" b="1">
          <a:solidFill>
            <a:schemeClr val="tx1"/>
          </a:solidFill>
          <a:effectLst>
            <a:outerShdw blurRad="38100" dist="38100" dir="2700000" algn="tl">
              <a:srgbClr val="000000"/>
            </a:outerShdw>
          </a:effectLst>
          <a:latin typeface="Book Antiqua" pitchFamily="18" charset="0"/>
        </a:defRPr>
      </a:lvl7pPr>
      <a:lvl8pPr marL="1371600" algn="ctr" rtl="0" eaLnBrk="1" fontAlgn="base" hangingPunct="1">
        <a:spcBef>
          <a:spcPct val="0"/>
        </a:spcBef>
        <a:spcAft>
          <a:spcPct val="0"/>
        </a:spcAft>
        <a:defRPr sz="4400" b="1">
          <a:solidFill>
            <a:schemeClr val="tx1"/>
          </a:solidFill>
          <a:effectLst>
            <a:outerShdw blurRad="38100" dist="38100" dir="2700000" algn="tl">
              <a:srgbClr val="000000"/>
            </a:outerShdw>
          </a:effectLst>
          <a:latin typeface="Book Antiqua" pitchFamily="18" charset="0"/>
        </a:defRPr>
      </a:lvl8pPr>
      <a:lvl9pPr marL="1828800" algn="ctr" rtl="0" eaLnBrk="1" fontAlgn="base" hangingPunct="1">
        <a:spcBef>
          <a:spcPct val="0"/>
        </a:spcBef>
        <a:spcAft>
          <a:spcPct val="0"/>
        </a:spcAft>
        <a:defRPr sz="4400" b="1">
          <a:solidFill>
            <a:schemeClr val="tx1"/>
          </a:solidFill>
          <a:effectLst>
            <a:outerShdw blurRad="38100" dist="38100" dir="2700000" algn="tl">
              <a:srgbClr val="000000"/>
            </a:outerShdw>
          </a:effectLst>
          <a:latin typeface="Book Antiqua" pitchFamily="18"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Char char="•"/>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accent2"/>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wave.xray.mpe.mpg.de/roentgen/roentgen-1.gif" TargetMode="External"/><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97632" y="2967335"/>
            <a:ext cx="6148736" cy="923330"/>
          </a:xfrm>
          <a:prstGeom prst="rect">
            <a:avLst/>
          </a:prstGeom>
          <a:noFill/>
        </p:spPr>
        <p:txBody>
          <a:bodyPr wrap="none" lIns="91440" tIns="45720" rIns="91440" bIns="45720">
            <a:spAutoFit/>
          </a:bodyPr>
          <a:lstStyle/>
          <a:p>
            <a:pPr algn="ctr"/>
            <a:r>
              <a:rPr lang="en-US" sz="5400" b="1" dirty="0" smtClean="0">
                <a:ln w="12700">
                  <a:solidFill>
                    <a:srgbClr val="FFFF00"/>
                  </a:solidFill>
                  <a:prstDash val="solid"/>
                </a:ln>
                <a:solidFill>
                  <a:schemeClr val="bg2">
                    <a:tint val="85000"/>
                    <a:satMod val="155000"/>
                  </a:schemeClr>
                </a:solidFill>
                <a:effectLst>
                  <a:outerShdw blurRad="41275" dist="20320" dir="1800000" algn="tl" rotWithShape="0">
                    <a:srgbClr val="000000">
                      <a:alpha val="40000"/>
                    </a:srgbClr>
                  </a:outerShdw>
                </a:effectLst>
              </a:rPr>
              <a:t>X-RAY MACHINES</a:t>
            </a:r>
            <a:endParaRPr lang="en-US" sz="5400" b="1" dirty="0">
              <a:ln w="12700">
                <a:solidFill>
                  <a:srgbClr val="FFFF0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28600"/>
            <a:ext cx="8153400" cy="5115503"/>
          </a:xfrm>
          <a:prstGeom prst="rect">
            <a:avLst/>
          </a:prstGeom>
        </p:spPr>
        <p:txBody>
          <a:bodyPr wrap="square">
            <a:spAutoFit/>
          </a:bodyPr>
          <a:lstStyle/>
          <a:p>
            <a:pPr algn="just" eaLnBrk="0" hangingPunct="0">
              <a:lnSpc>
                <a:spcPct val="200000"/>
              </a:lnSpc>
            </a:pPr>
            <a:r>
              <a:rPr lang="en-US" sz="2400" b="1" u="sng" dirty="0" smtClean="0">
                <a:solidFill>
                  <a:srgbClr val="FFFF00"/>
                </a:solidFill>
                <a:latin typeface="+mj-lt"/>
                <a:cs typeface="Times New Roman" pitchFamily="18" charset="0"/>
              </a:rPr>
              <a:t>TUBEHEAD</a:t>
            </a:r>
            <a:endParaRPr lang="en-US" sz="2400" u="sng" dirty="0" smtClean="0">
              <a:solidFill>
                <a:srgbClr val="FFFF00"/>
              </a:solidFill>
              <a:latin typeface="+mj-lt"/>
            </a:endParaRPr>
          </a:p>
          <a:p>
            <a:pPr algn="just" eaLnBrk="0" hangingPunct="0">
              <a:lnSpc>
                <a:spcPct val="200000"/>
              </a:lnSpc>
            </a:pPr>
            <a:r>
              <a:rPr lang="en-US" sz="2000" dirty="0" smtClean="0">
                <a:solidFill>
                  <a:srgbClr val="FFFF00"/>
                </a:solidFill>
                <a:latin typeface="+mj-lt"/>
                <a:cs typeface="Times New Roman" pitchFamily="18" charset="0"/>
              </a:rPr>
              <a:t>The x-ray </a:t>
            </a:r>
            <a:r>
              <a:rPr lang="en-US" sz="2000" b="1" dirty="0" err="1" smtClean="0">
                <a:solidFill>
                  <a:srgbClr val="FFFF00"/>
                </a:solidFill>
                <a:latin typeface="+mj-lt"/>
                <a:cs typeface="Times New Roman" pitchFamily="18" charset="0"/>
              </a:rPr>
              <a:t>tubehead</a:t>
            </a:r>
            <a:r>
              <a:rPr lang="en-US" sz="2000" b="1" dirty="0" smtClean="0">
                <a:solidFill>
                  <a:srgbClr val="FFFF00"/>
                </a:solidFill>
                <a:latin typeface="+mj-lt"/>
                <a:cs typeface="Times New Roman" pitchFamily="18" charset="0"/>
              </a:rPr>
              <a:t> </a:t>
            </a:r>
            <a:r>
              <a:rPr lang="en-US" sz="2000" dirty="0" smtClean="0">
                <a:solidFill>
                  <a:srgbClr val="FFFF00"/>
                </a:solidFill>
                <a:latin typeface="+mj-lt"/>
                <a:cs typeface="Times New Roman" pitchFamily="18" charset="0"/>
              </a:rPr>
              <a:t>is a tightly sealed, heavy metal housing  that contains  the x-ray tube  that  produces dental x-rays.</a:t>
            </a:r>
            <a:endParaRPr lang="en-US" sz="2000" dirty="0" smtClean="0">
              <a:solidFill>
                <a:srgbClr val="FFFF00"/>
              </a:solidFill>
              <a:latin typeface="+mj-lt"/>
            </a:endParaRPr>
          </a:p>
          <a:p>
            <a:pPr algn="just" eaLnBrk="0" hangingPunct="0">
              <a:lnSpc>
                <a:spcPct val="200000"/>
              </a:lnSpc>
            </a:pPr>
            <a:r>
              <a:rPr lang="en-US" sz="2400" b="1" u="sng" dirty="0" smtClean="0">
                <a:solidFill>
                  <a:srgbClr val="FFFF00"/>
                </a:solidFill>
                <a:latin typeface="+mj-lt"/>
                <a:cs typeface="Times New Roman" pitchFamily="18" charset="0"/>
              </a:rPr>
              <a:t>METAL HOUSING</a:t>
            </a:r>
            <a:r>
              <a:rPr lang="en-US" sz="2400" b="1" dirty="0" smtClean="0">
                <a:solidFill>
                  <a:srgbClr val="FFFF00"/>
                </a:solidFill>
                <a:latin typeface="+mj-lt"/>
                <a:cs typeface="Times New Roman" pitchFamily="18" charset="0"/>
              </a:rPr>
              <a:t>  </a:t>
            </a:r>
            <a:r>
              <a:rPr lang="en-US" dirty="0" smtClean="0">
                <a:solidFill>
                  <a:srgbClr val="FFFF00"/>
                </a:solidFill>
                <a:latin typeface="+mj-lt"/>
                <a:cs typeface="Times New Roman" pitchFamily="18" charset="0"/>
              </a:rPr>
              <a:t>or the metal body of the </a:t>
            </a:r>
            <a:r>
              <a:rPr lang="en-US" dirty="0" err="1" smtClean="0">
                <a:solidFill>
                  <a:srgbClr val="FFFF00"/>
                </a:solidFill>
                <a:latin typeface="+mj-lt"/>
                <a:cs typeface="Times New Roman" pitchFamily="18" charset="0"/>
              </a:rPr>
              <a:t>tubehead</a:t>
            </a:r>
            <a:r>
              <a:rPr lang="en-US" dirty="0" smtClean="0">
                <a:solidFill>
                  <a:srgbClr val="FFFF00"/>
                </a:solidFill>
                <a:latin typeface="+mj-lt"/>
                <a:cs typeface="Times New Roman" pitchFamily="18" charset="0"/>
              </a:rPr>
              <a:t> that surrounds the x-ray tube and transformers and is filled with oil; it protects the x-ray tube and grounds the high-voltage components. </a:t>
            </a:r>
            <a:r>
              <a:rPr lang="en-US" sz="2400" b="1" u="sng" dirty="0" smtClean="0">
                <a:solidFill>
                  <a:srgbClr val="FFFF00"/>
                </a:solidFill>
                <a:latin typeface="+mj-lt"/>
                <a:cs typeface="Times New Roman" pitchFamily="18" charset="0"/>
              </a:rPr>
              <a:t>INSULATING OIL </a:t>
            </a:r>
            <a:r>
              <a:rPr lang="en-US" dirty="0" smtClean="0">
                <a:solidFill>
                  <a:srgbClr val="FFFF00"/>
                </a:solidFill>
                <a:latin typeface="+mj-lt"/>
                <a:cs typeface="Times New Roman" pitchFamily="18" charset="0"/>
              </a:rPr>
              <a:t>or the oil that surrounds the x-ray tube and transformers inside the </a:t>
            </a:r>
            <a:r>
              <a:rPr lang="en-US" dirty="0" err="1" smtClean="0">
                <a:solidFill>
                  <a:srgbClr val="FFFF00"/>
                </a:solidFill>
                <a:latin typeface="+mj-lt"/>
                <a:cs typeface="Times New Roman" pitchFamily="18" charset="0"/>
              </a:rPr>
              <a:t>tubehead</a:t>
            </a:r>
            <a:r>
              <a:rPr lang="en-US" dirty="0" smtClean="0">
                <a:solidFill>
                  <a:srgbClr val="FFFF00"/>
                </a:solidFill>
                <a:latin typeface="+mj-lt"/>
                <a:cs typeface="Times New Roman" pitchFamily="18" charset="0"/>
              </a:rPr>
              <a:t>; it prevents overheating by absorbing the heat created by the production of x-rays.</a:t>
            </a:r>
            <a:endParaRPr lang="en-US" dirty="0" smtClean="0">
              <a:solidFill>
                <a:srgbClr val="FFFF00"/>
              </a:solidFill>
              <a:latin typeface="+mj-lt"/>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4"/>
          <p:cNvSpPr txBox="1">
            <a:spLocks noChangeArrowheads="1"/>
          </p:cNvSpPr>
          <p:nvPr/>
        </p:nvSpPr>
        <p:spPr bwMode="auto">
          <a:xfrm>
            <a:off x="1447800" y="914400"/>
            <a:ext cx="6629400" cy="1843518"/>
          </a:xfrm>
          <a:prstGeom prst="rect">
            <a:avLst/>
          </a:prstGeom>
          <a:noFill/>
          <a:ln w="9525" algn="ctr">
            <a:noFill/>
            <a:miter lim="800000"/>
            <a:headEnd/>
            <a:tailEnd/>
          </a:ln>
        </p:spPr>
        <p:txBody>
          <a:bodyPr>
            <a:spAutoFit/>
          </a:bodyPr>
          <a:lstStyle/>
          <a:p>
            <a:pPr>
              <a:lnSpc>
                <a:spcPct val="200000"/>
              </a:lnSpc>
              <a:buBlip>
                <a:blip r:embed="rId3"/>
              </a:buBlip>
            </a:pPr>
            <a:r>
              <a:rPr lang="en-US" sz="2000" dirty="0" smtClean="0">
                <a:solidFill>
                  <a:srgbClr val="FFFF00"/>
                </a:solidFill>
                <a:latin typeface="+mj-lt"/>
              </a:rPr>
              <a:t> Insulates </a:t>
            </a:r>
            <a:r>
              <a:rPr lang="en-US" sz="2000" dirty="0">
                <a:solidFill>
                  <a:srgbClr val="FFFF00"/>
                </a:solidFill>
                <a:latin typeface="+mj-lt"/>
              </a:rPr>
              <a:t>the electrical components </a:t>
            </a:r>
          </a:p>
          <a:p>
            <a:pPr>
              <a:lnSpc>
                <a:spcPct val="200000"/>
              </a:lnSpc>
              <a:buBlip>
                <a:blip r:embed="rId3"/>
              </a:buBlip>
            </a:pPr>
            <a:r>
              <a:rPr lang="en-US" sz="2000" dirty="0" smtClean="0">
                <a:solidFill>
                  <a:srgbClr val="FFFF00"/>
                </a:solidFill>
                <a:latin typeface="+mj-lt"/>
              </a:rPr>
              <a:t> Cools </a:t>
            </a:r>
            <a:r>
              <a:rPr lang="en-US" sz="2000" dirty="0">
                <a:solidFill>
                  <a:srgbClr val="FFFF00"/>
                </a:solidFill>
                <a:latin typeface="+mj-lt"/>
              </a:rPr>
              <a:t>the anode </a:t>
            </a:r>
          </a:p>
          <a:p>
            <a:pPr>
              <a:lnSpc>
                <a:spcPct val="200000"/>
              </a:lnSpc>
              <a:buBlip>
                <a:blip r:embed="rId3"/>
              </a:buBlip>
            </a:pPr>
            <a:r>
              <a:rPr lang="en-US" sz="2000" dirty="0" smtClean="0">
                <a:solidFill>
                  <a:srgbClr val="FFFF00"/>
                </a:solidFill>
                <a:latin typeface="+mj-lt"/>
              </a:rPr>
              <a:t> Filters </a:t>
            </a:r>
            <a:r>
              <a:rPr lang="en-US" sz="2000" dirty="0">
                <a:solidFill>
                  <a:srgbClr val="FFFF00"/>
                </a:solidFill>
                <a:latin typeface="+mj-lt"/>
              </a:rPr>
              <a:t>the x-ray beam</a:t>
            </a:r>
          </a:p>
        </p:txBody>
      </p:sp>
      <p:sp>
        <p:nvSpPr>
          <p:cNvPr id="47" name="Freeform 6"/>
          <p:cNvSpPr>
            <a:spLocks/>
          </p:cNvSpPr>
          <p:nvPr/>
        </p:nvSpPr>
        <p:spPr bwMode="auto">
          <a:xfrm>
            <a:off x="3200400" y="2965450"/>
            <a:ext cx="3241675" cy="3282950"/>
          </a:xfrm>
          <a:custGeom>
            <a:avLst/>
            <a:gdLst>
              <a:gd name="T0" fmla="*/ 0 w 5283"/>
              <a:gd name="T1" fmla="*/ 0 h 6181"/>
              <a:gd name="T2" fmla="*/ 0 w 5283"/>
              <a:gd name="T3" fmla="*/ 0 h 6181"/>
              <a:gd name="T4" fmla="*/ 0 w 5283"/>
              <a:gd name="T5" fmla="*/ 0 h 6181"/>
              <a:gd name="T6" fmla="*/ 0 w 5283"/>
              <a:gd name="T7" fmla="*/ 0 h 6181"/>
              <a:gd name="T8" fmla="*/ 0 w 5283"/>
              <a:gd name="T9" fmla="*/ 0 h 6181"/>
              <a:gd name="T10" fmla="*/ 0 w 5283"/>
              <a:gd name="T11" fmla="*/ 0 h 6181"/>
              <a:gd name="T12" fmla="*/ 0 w 5283"/>
              <a:gd name="T13" fmla="*/ 0 h 6181"/>
              <a:gd name="T14" fmla="*/ 0 w 5283"/>
              <a:gd name="T15" fmla="*/ 0 h 6181"/>
              <a:gd name="T16" fmla="*/ 0 w 5283"/>
              <a:gd name="T17" fmla="*/ 0 h 6181"/>
              <a:gd name="T18" fmla="*/ 0 w 5283"/>
              <a:gd name="T19" fmla="*/ 0 h 6181"/>
              <a:gd name="T20" fmla="*/ 0 w 5283"/>
              <a:gd name="T21" fmla="*/ 0 h 6181"/>
              <a:gd name="T22" fmla="*/ 0 w 5283"/>
              <a:gd name="T23" fmla="*/ 0 h 6181"/>
              <a:gd name="T24" fmla="*/ 0 w 5283"/>
              <a:gd name="T25" fmla="*/ 0 h 6181"/>
              <a:gd name="T26" fmla="*/ 0 w 5283"/>
              <a:gd name="T27" fmla="*/ 0 h 6181"/>
              <a:gd name="T28" fmla="*/ 0 w 5283"/>
              <a:gd name="T29" fmla="*/ 0 h 6181"/>
              <a:gd name="T30" fmla="*/ 0 w 5283"/>
              <a:gd name="T31" fmla="*/ 0 h 6181"/>
              <a:gd name="T32" fmla="*/ 0 w 5283"/>
              <a:gd name="T33" fmla="*/ 0 h 6181"/>
              <a:gd name="T34" fmla="*/ 0 w 5283"/>
              <a:gd name="T35" fmla="*/ 0 h 6181"/>
              <a:gd name="T36" fmla="*/ 0 w 5283"/>
              <a:gd name="T37" fmla="*/ 0 h 6181"/>
              <a:gd name="T38" fmla="*/ 0 w 5283"/>
              <a:gd name="T39" fmla="*/ 0 h 6181"/>
              <a:gd name="T40" fmla="*/ 0 w 5283"/>
              <a:gd name="T41" fmla="*/ 0 h 6181"/>
              <a:gd name="T42" fmla="*/ 0 w 5283"/>
              <a:gd name="T43" fmla="*/ 0 h 6181"/>
              <a:gd name="T44" fmla="*/ 0 w 5283"/>
              <a:gd name="T45" fmla="*/ 0 h 6181"/>
              <a:gd name="T46" fmla="*/ 0 w 5283"/>
              <a:gd name="T47" fmla="*/ 0 h 6181"/>
              <a:gd name="T48" fmla="*/ 0 w 5283"/>
              <a:gd name="T49" fmla="*/ 0 h 6181"/>
              <a:gd name="T50" fmla="*/ 0 w 5283"/>
              <a:gd name="T51" fmla="*/ 0 h 6181"/>
              <a:gd name="T52" fmla="*/ 0 w 5283"/>
              <a:gd name="T53" fmla="*/ 0 h 6181"/>
              <a:gd name="T54" fmla="*/ 0 w 5283"/>
              <a:gd name="T55" fmla="*/ 0 h 6181"/>
              <a:gd name="T56" fmla="*/ 0 w 5283"/>
              <a:gd name="T57" fmla="*/ 0 h 6181"/>
              <a:gd name="T58" fmla="*/ 0 w 5283"/>
              <a:gd name="T59" fmla="*/ 0 h 6181"/>
              <a:gd name="T60" fmla="*/ 0 w 5283"/>
              <a:gd name="T61" fmla="*/ 0 h 6181"/>
              <a:gd name="T62" fmla="*/ 0 w 5283"/>
              <a:gd name="T63" fmla="*/ 0 h 6181"/>
              <a:gd name="T64" fmla="*/ 0 w 5283"/>
              <a:gd name="T65" fmla="*/ 0 h 6181"/>
              <a:gd name="T66" fmla="*/ 0 w 5283"/>
              <a:gd name="T67" fmla="*/ 0 h 6181"/>
              <a:gd name="T68" fmla="*/ 0 w 5283"/>
              <a:gd name="T69" fmla="*/ 0 h 6181"/>
              <a:gd name="T70" fmla="*/ 0 w 5283"/>
              <a:gd name="T71" fmla="*/ 0 h 6181"/>
              <a:gd name="T72" fmla="*/ 0 w 5283"/>
              <a:gd name="T73" fmla="*/ 0 h 6181"/>
              <a:gd name="T74" fmla="*/ 0 w 5283"/>
              <a:gd name="T75" fmla="*/ 0 h 6181"/>
              <a:gd name="T76" fmla="*/ 0 w 5283"/>
              <a:gd name="T77" fmla="*/ 0 h 6181"/>
              <a:gd name="T78" fmla="*/ 0 w 5283"/>
              <a:gd name="T79" fmla="*/ 0 h 6181"/>
              <a:gd name="T80" fmla="*/ 0 w 5283"/>
              <a:gd name="T81" fmla="*/ 0 h 6181"/>
              <a:gd name="T82" fmla="*/ 0 w 5283"/>
              <a:gd name="T83" fmla="*/ 0 h 6181"/>
              <a:gd name="T84" fmla="*/ 0 w 5283"/>
              <a:gd name="T85" fmla="*/ 0 h 6181"/>
              <a:gd name="T86" fmla="*/ 0 w 5283"/>
              <a:gd name="T87" fmla="*/ 0 h 6181"/>
              <a:gd name="T88" fmla="*/ 0 w 5283"/>
              <a:gd name="T89" fmla="*/ 0 h 6181"/>
              <a:gd name="T90" fmla="*/ 0 w 5283"/>
              <a:gd name="T91" fmla="*/ 0 h 6181"/>
              <a:gd name="T92" fmla="*/ 0 w 5283"/>
              <a:gd name="T93" fmla="*/ 0 h 6181"/>
              <a:gd name="T94" fmla="*/ 0 w 5283"/>
              <a:gd name="T95" fmla="*/ 0 h 6181"/>
              <a:gd name="T96" fmla="*/ 0 w 5283"/>
              <a:gd name="T97" fmla="*/ 0 h 6181"/>
              <a:gd name="T98" fmla="*/ 0 w 5283"/>
              <a:gd name="T99" fmla="*/ 0 h 6181"/>
              <a:gd name="T100" fmla="*/ 0 w 5283"/>
              <a:gd name="T101" fmla="*/ 0 h 6181"/>
              <a:gd name="T102" fmla="*/ 0 w 5283"/>
              <a:gd name="T103" fmla="*/ 0 h 6181"/>
              <a:gd name="T104" fmla="*/ 0 w 5283"/>
              <a:gd name="T105" fmla="*/ 0 h 6181"/>
              <a:gd name="T106" fmla="*/ 0 w 5283"/>
              <a:gd name="T107" fmla="*/ 0 h 6181"/>
              <a:gd name="T108" fmla="*/ 0 w 5283"/>
              <a:gd name="T109" fmla="*/ 0 h 61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83"/>
              <a:gd name="T166" fmla="*/ 0 h 6181"/>
              <a:gd name="T167" fmla="*/ 5283 w 5283"/>
              <a:gd name="T168" fmla="*/ 6181 h 61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83" h="6181">
                <a:moveTo>
                  <a:pt x="438" y="6181"/>
                </a:moveTo>
                <a:lnTo>
                  <a:pt x="4845" y="6181"/>
                </a:lnTo>
                <a:lnTo>
                  <a:pt x="4867" y="6181"/>
                </a:lnTo>
                <a:lnTo>
                  <a:pt x="4879" y="6180"/>
                </a:lnTo>
                <a:lnTo>
                  <a:pt x="4890" y="6179"/>
                </a:lnTo>
                <a:lnTo>
                  <a:pt x="4912" y="6177"/>
                </a:lnTo>
                <a:lnTo>
                  <a:pt x="4934" y="6173"/>
                </a:lnTo>
                <a:lnTo>
                  <a:pt x="4955" y="6169"/>
                </a:lnTo>
                <a:lnTo>
                  <a:pt x="4975" y="6163"/>
                </a:lnTo>
                <a:lnTo>
                  <a:pt x="4996" y="6156"/>
                </a:lnTo>
                <a:lnTo>
                  <a:pt x="5016" y="6149"/>
                </a:lnTo>
                <a:lnTo>
                  <a:pt x="5035" y="6141"/>
                </a:lnTo>
                <a:lnTo>
                  <a:pt x="5054" y="6132"/>
                </a:lnTo>
                <a:lnTo>
                  <a:pt x="5072" y="6122"/>
                </a:lnTo>
                <a:lnTo>
                  <a:pt x="5090" y="6111"/>
                </a:lnTo>
                <a:lnTo>
                  <a:pt x="5108" y="6099"/>
                </a:lnTo>
                <a:lnTo>
                  <a:pt x="5124" y="6088"/>
                </a:lnTo>
                <a:lnTo>
                  <a:pt x="5155" y="6061"/>
                </a:lnTo>
                <a:lnTo>
                  <a:pt x="5183" y="6031"/>
                </a:lnTo>
                <a:lnTo>
                  <a:pt x="5197" y="6016"/>
                </a:lnTo>
                <a:lnTo>
                  <a:pt x="5208" y="6000"/>
                </a:lnTo>
                <a:lnTo>
                  <a:pt x="5231" y="5966"/>
                </a:lnTo>
                <a:lnTo>
                  <a:pt x="5240" y="5948"/>
                </a:lnTo>
                <a:lnTo>
                  <a:pt x="5250" y="5930"/>
                </a:lnTo>
                <a:lnTo>
                  <a:pt x="5264" y="5892"/>
                </a:lnTo>
                <a:lnTo>
                  <a:pt x="5275" y="5853"/>
                </a:lnTo>
                <a:lnTo>
                  <a:pt x="5281" y="5813"/>
                </a:lnTo>
                <a:lnTo>
                  <a:pt x="5283" y="5771"/>
                </a:lnTo>
                <a:lnTo>
                  <a:pt x="5283" y="410"/>
                </a:lnTo>
                <a:lnTo>
                  <a:pt x="5283" y="389"/>
                </a:lnTo>
                <a:lnTo>
                  <a:pt x="5282" y="378"/>
                </a:lnTo>
                <a:lnTo>
                  <a:pt x="5281" y="368"/>
                </a:lnTo>
                <a:lnTo>
                  <a:pt x="5278" y="347"/>
                </a:lnTo>
                <a:lnTo>
                  <a:pt x="5275" y="328"/>
                </a:lnTo>
                <a:lnTo>
                  <a:pt x="5270" y="307"/>
                </a:lnTo>
                <a:lnTo>
                  <a:pt x="5264" y="288"/>
                </a:lnTo>
                <a:lnTo>
                  <a:pt x="5257" y="269"/>
                </a:lnTo>
                <a:lnTo>
                  <a:pt x="5250" y="250"/>
                </a:lnTo>
                <a:lnTo>
                  <a:pt x="5240" y="232"/>
                </a:lnTo>
                <a:lnTo>
                  <a:pt x="5231" y="215"/>
                </a:lnTo>
                <a:lnTo>
                  <a:pt x="5220" y="198"/>
                </a:lnTo>
                <a:lnTo>
                  <a:pt x="5208" y="181"/>
                </a:lnTo>
                <a:lnTo>
                  <a:pt x="5197" y="165"/>
                </a:lnTo>
                <a:lnTo>
                  <a:pt x="5183" y="149"/>
                </a:lnTo>
                <a:lnTo>
                  <a:pt x="5155" y="120"/>
                </a:lnTo>
                <a:lnTo>
                  <a:pt x="5124" y="93"/>
                </a:lnTo>
                <a:lnTo>
                  <a:pt x="5108" y="82"/>
                </a:lnTo>
                <a:lnTo>
                  <a:pt x="5090" y="69"/>
                </a:lnTo>
                <a:lnTo>
                  <a:pt x="5054" y="49"/>
                </a:lnTo>
                <a:lnTo>
                  <a:pt x="5016" y="32"/>
                </a:lnTo>
                <a:lnTo>
                  <a:pt x="4996" y="24"/>
                </a:lnTo>
                <a:lnTo>
                  <a:pt x="4975" y="18"/>
                </a:lnTo>
                <a:lnTo>
                  <a:pt x="4934" y="8"/>
                </a:lnTo>
                <a:lnTo>
                  <a:pt x="4912" y="4"/>
                </a:lnTo>
                <a:lnTo>
                  <a:pt x="4890" y="2"/>
                </a:lnTo>
                <a:lnTo>
                  <a:pt x="4845" y="0"/>
                </a:lnTo>
                <a:lnTo>
                  <a:pt x="438" y="0"/>
                </a:lnTo>
                <a:lnTo>
                  <a:pt x="415" y="0"/>
                </a:lnTo>
                <a:lnTo>
                  <a:pt x="394" y="2"/>
                </a:lnTo>
                <a:lnTo>
                  <a:pt x="372" y="4"/>
                </a:lnTo>
                <a:lnTo>
                  <a:pt x="351" y="8"/>
                </a:lnTo>
                <a:lnTo>
                  <a:pt x="330" y="12"/>
                </a:lnTo>
                <a:lnTo>
                  <a:pt x="309" y="18"/>
                </a:lnTo>
                <a:lnTo>
                  <a:pt x="289" y="24"/>
                </a:lnTo>
                <a:lnTo>
                  <a:pt x="268" y="32"/>
                </a:lnTo>
                <a:lnTo>
                  <a:pt x="248" y="40"/>
                </a:lnTo>
                <a:lnTo>
                  <a:pt x="229" y="49"/>
                </a:lnTo>
                <a:lnTo>
                  <a:pt x="211" y="59"/>
                </a:lnTo>
                <a:lnTo>
                  <a:pt x="193" y="69"/>
                </a:lnTo>
                <a:lnTo>
                  <a:pt x="177" y="82"/>
                </a:lnTo>
                <a:lnTo>
                  <a:pt x="160" y="93"/>
                </a:lnTo>
                <a:lnTo>
                  <a:pt x="129" y="120"/>
                </a:lnTo>
                <a:lnTo>
                  <a:pt x="114" y="134"/>
                </a:lnTo>
                <a:lnTo>
                  <a:pt x="101" y="149"/>
                </a:lnTo>
                <a:lnTo>
                  <a:pt x="87" y="165"/>
                </a:lnTo>
                <a:lnTo>
                  <a:pt x="75" y="181"/>
                </a:lnTo>
                <a:lnTo>
                  <a:pt x="53" y="215"/>
                </a:lnTo>
                <a:lnTo>
                  <a:pt x="44" y="232"/>
                </a:lnTo>
                <a:lnTo>
                  <a:pt x="34" y="250"/>
                </a:lnTo>
                <a:lnTo>
                  <a:pt x="19" y="288"/>
                </a:lnTo>
                <a:lnTo>
                  <a:pt x="9" y="328"/>
                </a:lnTo>
                <a:lnTo>
                  <a:pt x="2" y="368"/>
                </a:lnTo>
                <a:lnTo>
                  <a:pt x="0" y="410"/>
                </a:lnTo>
                <a:lnTo>
                  <a:pt x="0" y="5771"/>
                </a:lnTo>
                <a:lnTo>
                  <a:pt x="0" y="5792"/>
                </a:lnTo>
                <a:lnTo>
                  <a:pt x="1" y="5803"/>
                </a:lnTo>
                <a:lnTo>
                  <a:pt x="2" y="5813"/>
                </a:lnTo>
                <a:lnTo>
                  <a:pt x="6" y="5833"/>
                </a:lnTo>
                <a:lnTo>
                  <a:pt x="9" y="5853"/>
                </a:lnTo>
                <a:lnTo>
                  <a:pt x="14" y="5873"/>
                </a:lnTo>
                <a:lnTo>
                  <a:pt x="19" y="5892"/>
                </a:lnTo>
                <a:lnTo>
                  <a:pt x="27" y="5912"/>
                </a:lnTo>
                <a:lnTo>
                  <a:pt x="34" y="5930"/>
                </a:lnTo>
                <a:lnTo>
                  <a:pt x="44" y="5948"/>
                </a:lnTo>
                <a:lnTo>
                  <a:pt x="53" y="5966"/>
                </a:lnTo>
                <a:lnTo>
                  <a:pt x="64" y="5983"/>
                </a:lnTo>
                <a:lnTo>
                  <a:pt x="75" y="6000"/>
                </a:lnTo>
                <a:lnTo>
                  <a:pt x="87" y="6016"/>
                </a:lnTo>
                <a:lnTo>
                  <a:pt x="101" y="6031"/>
                </a:lnTo>
                <a:lnTo>
                  <a:pt x="114" y="6047"/>
                </a:lnTo>
                <a:lnTo>
                  <a:pt x="129" y="6061"/>
                </a:lnTo>
                <a:lnTo>
                  <a:pt x="160" y="6088"/>
                </a:lnTo>
                <a:lnTo>
                  <a:pt x="193" y="6111"/>
                </a:lnTo>
                <a:lnTo>
                  <a:pt x="229" y="6132"/>
                </a:lnTo>
                <a:lnTo>
                  <a:pt x="268" y="6149"/>
                </a:lnTo>
                <a:lnTo>
                  <a:pt x="289" y="6156"/>
                </a:lnTo>
                <a:lnTo>
                  <a:pt x="309" y="6163"/>
                </a:lnTo>
                <a:lnTo>
                  <a:pt x="351" y="6173"/>
                </a:lnTo>
                <a:lnTo>
                  <a:pt x="372" y="6177"/>
                </a:lnTo>
                <a:lnTo>
                  <a:pt x="394" y="6179"/>
                </a:lnTo>
                <a:lnTo>
                  <a:pt x="438" y="6181"/>
                </a:lnTo>
                <a:close/>
              </a:path>
            </a:pathLst>
          </a:custGeom>
          <a:solidFill>
            <a:srgbClr val="D4D4D4"/>
          </a:solidFill>
          <a:ln w="12700">
            <a:solidFill>
              <a:srgbClr val="000000"/>
            </a:solidFill>
            <a:round/>
            <a:headEnd/>
            <a:tailEnd/>
          </a:ln>
        </p:spPr>
        <p:txBody>
          <a:bodyPr/>
          <a:lstStyle/>
          <a:p>
            <a:endParaRPr lang="en-IN">
              <a:latin typeface="Times New Roman" pitchFamily="18" charset="0"/>
            </a:endParaRPr>
          </a:p>
        </p:txBody>
      </p:sp>
      <p:sp>
        <p:nvSpPr>
          <p:cNvPr id="48" name="Freeform 7"/>
          <p:cNvSpPr>
            <a:spLocks/>
          </p:cNvSpPr>
          <p:nvPr/>
        </p:nvSpPr>
        <p:spPr bwMode="auto">
          <a:xfrm>
            <a:off x="3438525" y="3835400"/>
            <a:ext cx="711200" cy="1441450"/>
          </a:xfrm>
          <a:custGeom>
            <a:avLst/>
            <a:gdLst>
              <a:gd name="T0" fmla="*/ 0 w 1157"/>
              <a:gd name="T1" fmla="*/ 0 h 2713"/>
              <a:gd name="T2" fmla="*/ 0 w 1157"/>
              <a:gd name="T3" fmla="*/ 0 h 2713"/>
              <a:gd name="T4" fmla="*/ 0 w 1157"/>
              <a:gd name="T5" fmla="*/ 0 h 2713"/>
              <a:gd name="T6" fmla="*/ 0 w 1157"/>
              <a:gd name="T7" fmla="*/ 0 h 2713"/>
              <a:gd name="T8" fmla="*/ 0 w 1157"/>
              <a:gd name="T9" fmla="*/ 0 h 2713"/>
              <a:gd name="T10" fmla="*/ 0 w 1157"/>
              <a:gd name="T11" fmla="*/ 0 h 2713"/>
              <a:gd name="T12" fmla="*/ 0 w 1157"/>
              <a:gd name="T13" fmla="*/ 0 h 2713"/>
              <a:gd name="T14" fmla="*/ 0 w 1157"/>
              <a:gd name="T15" fmla="*/ 0 h 2713"/>
              <a:gd name="T16" fmla="*/ 0 w 1157"/>
              <a:gd name="T17" fmla="*/ 0 h 2713"/>
              <a:gd name="T18" fmla="*/ 0 w 1157"/>
              <a:gd name="T19" fmla="*/ 0 h 2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7"/>
              <a:gd name="T31" fmla="*/ 0 h 2713"/>
              <a:gd name="T32" fmla="*/ 1157 w 1157"/>
              <a:gd name="T33" fmla="*/ 2713 h 27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7" h="2713">
                <a:moveTo>
                  <a:pt x="771" y="2713"/>
                </a:moveTo>
                <a:lnTo>
                  <a:pt x="771" y="2713"/>
                </a:lnTo>
                <a:lnTo>
                  <a:pt x="1157" y="2432"/>
                </a:lnTo>
                <a:lnTo>
                  <a:pt x="1157" y="281"/>
                </a:lnTo>
                <a:lnTo>
                  <a:pt x="771" y="0"/>
                </a:lnTo>
                <a:lnTo>
                  <a:pt x="386" y="0"/>
                </a:lnTo>
                <a:lnTo>
                  <a:pt x="0" y="281"/>
                </a:lnTo>
                <a:lnTo>
                  <a:pt x="0" y="2432"/>
                </a:lnTo>
                <a:lnTo>
                  <a:pt x="386" y="2713"/>
                </a:lnTo>
                <a:lnTo>
                  <a:pt x="771" y="2713"/>
                </a:lnTo>
                <a:close/>
              </a:path>
            </a:pathLst>
          </a:custGeom>
          <a:solidFill>
            <a:srgbClr val="FFFFFF"/>
          </a:solidFill>
          <a:ln w="30163">
            <a:solidFill>
              <a:srgbClr val="000000"/>
            </a:solidFill>
            <a:round/>
            <a:headEnd/>
            <a:tailEnd/>
          </a:ln>
        </p:spPr>
        <p:txBody>
          <a:bodyPr/>
          <a:lstStyle/>
          <a:p>
            <a:endParaRPr lang="en-IN">
              <a:latin typeface="Times New Roman" pitchFamily="18" charset="0"/>
            </a:endParaRPr>
          </a:p>
        </p:txBody>
      </p:sp>
      <p:sp>
        <p:nvSpPr>
          <p:cNvPr id="49" name="Line 8"/>
          <p:cNvSpPr>
            <a:spLocks noChangeShapeType="1"/>
          </p:cNvSpPr>
          <p:nvPr/>
        </p:nvSpPr>
        <p:spPr bwMode="auto">
          <a:xfrm>
            <a:off x="3759200" y="5068888"/>
            <a:ext cx="1588" cy="223838"/>
          </a:xfrm>
          <a:prstGeom prst="line">
            <a:avLst/>
          </a:prstGeom>
          <a:noFill/>
          <a:ln w="38100">
            <a:solidFill>
              <a:srgbClr val="000000"/>
            </a:solidFill>
            <a:round/>
            <a:headEnd/>
            <a:tailEnd/>
          </a:ln>
        </p:spPr>
        <p:txBody>
          <a:bodyPr/>
          <a:lstStyle/>
          <a:p>
            <a:endParaRPr lang="en-US"/>
          </a:p>
        </p:txBody>
      </p:sp>
      <p:sp>
        <p:nvSpPr>
          <p:cNvPr id="50" name="Line 9"/>
          <p:cNvSpPr>
            <a:spLocks noChangeShapeType="1"/>
          </p:cNvSpPr>
          <p:nvPr/>
        </p:nvSpPr>
        <p:spPr bwMode="auto">
          <a:xfrm flipV="1">
            <a:off x="4159250" y="4457700"/>
            <a:ext cx="1588" cy="247650"/>
          </a:xfrm>
          <a:prstGeom prst="line">
            <a:avLst/>
          </a:prstGeom>
          <a:noFill/>
          <a:ln w="22225">
            <a:solidFill>
              <a:srgbClr val="FFFFFF"/>
            </a:solidFill>
            <a:round/>
            <a:headEnd/>
            <a:tailEnd/>
          </a:ln>
        </p:spPr>
        <p:txBody>
          <a:bodyPr/>
          <a:lstStyle/>
          <a:p>
            <a:endParaRPr lang="en-US"/>
          </a:p>
        </p:txBody>
      </p:sp>
      <p:sp>
        <p:nvSpPr>
          <p:cNvPr id="51" name="Freeform 10"/>
          <p:cNvSpPr>
            <a:spLocks/>
          </p:cNvSpPr>
          <p:nvPr/>
        </p:nvSpPr>
        <p:spPr bwMode="auto">
          <a:xfrm>
            <a:off x="3613150" y="3849688"/>
            <a:ext cx="342900" cy="887413"/>
          </a:xfrm>
          <a:custGeom>
            <a:avLst/>
            <a:gdLst>
              <a:gd name="T0" fmla="*/ 0 w 557"/>
              <a:gd name="T1" fmla="*/ 0 h 1669"/>
              <a:gd name="T2" fmla="*/ 0 w 557"/>
              <a:gd name="T3" fmla="*/ 0 h 1669"/>
              <a:gd name="T4" fmla="*/ 0 w 557"/>
              <a:gd name="T5" fmla="*/ 0 h 1669"/>
              <a:gd name="T6" fmla="*/ 0 w 557"/>
              <a:gd name="T7" fmla="*/ 0 h 1669"/>
              <a:gd name="T8" fmla="*/ 0 w 557"/>
              <a:gd name="T9" fmla="*/ 0 h 1669"/>
              <a:gd name="T10" fmla="*/ 0 w 557"/>
              <a:gd name="T11" fmla="*/ 0 h 1669"/>
              <a:gd name="T12" fmla="*/ 0 w 557"/>
              <a:gd name="T13" fmla="*/ 0 h 1669"/>
              <a:gd name="T14" fmla="*/ 0 w 557"/>
              <a:gd name="T15" fmla="*/ 0 h 1669"/>
              <a:gd name="T16" fmla="*/ 0 w 557"/>
              <a:gd name="T17" fmla="*/ 0 h 1669"/>
              <a:gd name="T18" fmla="*/ 0 w 557"/>
              <a:gd name="T19" fmla="*/ 0 h 16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7"/>
              <a:gd name="T31" fmla="*/ 0 h 1669"/>
              <a:gd name="T32" fmla="*/ 557 w 557"/>
              <a:gd name="T33" fmla="*/ 1669 h 16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7" h="1669">
                <a:moveTo>
                  <a:pt x="557" y="1083"/>
                </a:moveTo>
                <a:lnTo>
                  <a:pt x="557" y="1083"/>
                </a:lnTo>
                <a:lnTo>
                  <a:pt x="557" y="338"/>
                </a:lnTo>
                <a:lnTo>
                  <a:pt x="441" y="338"/>
                </a:lnTo>
                <a:lnTo>
                  <a:pt x="441" y="0"/>
                </a:lnTo>
                <a:lnTo>
                  <a:pt x="116" y="0"/>
                </a:lnTo>
                <a:lnTo>
                  <a:pt x="116" y="338"/>
                </a:lnTo>
                <a:lnTo>
                  <a:pt x="0" y="338"/>
                </a:lnTo>
                <a:lnTo>
                  <a:pt x="0" y="1669"/>
                </a:lnTo>
                <a:lnTo>
                  <a:pt x="557" y="1083"/>
                </a:lnTo>
                <a:close/>
              </a:path>
            </a:pathLst>
          </a:custGeom>
          <a:solidFill>
            <a:srgbClr val="CA6500"/>
          </a:solidFill>
          <a:ln w="14288">
            <a:solidFill>
              <a:srgbClr val="000000"/>
            </a:solidFill>
            <a:round/>
            <a:headEnd/>
            <a:tailEnd/>
          </a:ln>
        </p:spPr>
        <p:txBody>
          <a:bodyPr/>
          <a:lstStyle/>
          <a:p>
            <a:endParaRPr lang="en-IN">
              <a:latin typeface="Times New Roman" pitchFamily="18" charset="0"/>
            </a:endParaRPr>
          </a:p>
        </p:txBody>
      </p:sp>
      <p:sp>
        <p:nvSpPr>
          <p:cNvPr id="52" name="Freeform 11"/>
          <p:cNvSpPr>
            <a:spLocks/>
          </p:cNvSpPr>
          <p:nvPr/>
        </p:nvSpPr>
        <p:spPr bwMode="auto">
          <a:xfrm>
            <a:off x="3671888" y="4408488"/>
            <a:ext cx="223838" cy="261938"/>
          </a:xfrm>
          <a:custGeom>
            <a:avLst/>
            <a:gdLst>
              <a:gd name="T0" fmla="*/ 0 w 367"/>
              <a:gd name="T1" fmla="*/ 0 h 496"/>
              <a:gd name="T2" fmla="*/ 0 w 367"/>
              <a:gd name="T3" fmla="*/ 0 h 496"/>
              <a:gd name="T4" fmla="*/ 0 w 367"/>
              <a:gd name="T5" fmla="*/ 0 h 496"/>
              <a:gd name="T6" fmla="*/ 0 w 367"/>
              <a:gd name="T7" fmla="*/ 0 h 496"/>
              <a:gd name="T8" fmla="*/ 0 w 367"/>
              <a:gd name="T9" fmla="*/ 0 h 496"/>
              <a:gd name="T10" fmla="*/ 0 60000 65536"/>
              <a:gd name="T11" fmla="*/ 0 60000 65536"/>
              <a:gd name="T12" fmla="*/ 0 60000 65536"/>
              <a:gd name="T13" fmla="*/ 0 60000 65536"/>
              <a:gd name="T14" fmla="*/ 0 60000 65536"/>
              <a:gd name="T15" fmla="*/ 0 w 367"/>
              <a:gd name="T16" fmla="*/ 0 h 496"/>
              <a:gd name="T17" fmla="*/ 367 w 367"/>
              <a:gd name="T18" fmla="*/ 496 h 496"/>
            </a:gdLst>
            <a:ahLst/>
            <a:cxnLst>
              <a:cxn ang="T10">
                <a:pos x="T0" y="T1"/>
              </a:cxn>
              <a:cxn ang="T11">
                <a:pos x="T2" y="T3"/>
              </a:cxn>
              <a:cxn ang="T12">
                <a:pos x="T4" y="T5"/>
              </a:cxn>
              <a:cxn ang="T13">
                <a:pos x="T6" y="T7"/>
              </a:cxn>
              <a:cxn ang="T14">
                <a:pos x="T8" y="T9"/>
              </a:cxn>
            </a:cxnLst>
            <a:rect l="T15" t="T16" r="T17" b="T18"/>
            <a:pathLst>
              <a:path w="367" h="496">
                <a:moveTo>
                  <a:pt x="363" y="115"/>
                </a:moveTo>
                <a:lnTo>
                  <a:pt x="367" y="0"/>
                </a:lnTo>
                <a:lnTo>
                  <a:pt x="5" y="358"/>
                </a:lnTo>
                <a:lnTo>
                  <a:pt x="0" y="496"/>
                </a:lnTo>
                <a:lnTo>
                  <a:pt x="363" y="115"/>
                </a:lnTo>
                <a:close/>
              </a:path>
            </a:pathLst>
          </a:custGeom>
          <a:solidFill>
            <a:srgbClr val="000000"/>
          </a:solidFill>
          <a:ln w="14288">
            <a:solidFill>
              <a:srgbClr val="000000"/>
            </a:solidFill>
            <a:round/>
            <a:headEnd/>
            <a:tailEnd/>
          </a:ln>
        </p:spPr>
        <p:txBody>
          <a:bodyPr/>
          <a:lstStyle/>
          <a:p>
            <a:endParaRPr lang="en-IN">
              <a:latin typeface="Times New Roman" pitchFamily="18" charset="0"/>
            </a:endParaRPr>
          </a:p>
        </p:txBody>
      </p:sp>
      <p:grpSp>
        <p:nvGrpSpPr>
          <p:cNvPr id="53" name="Group 12"/>
          <p:cNvGrpSpPr>
            <a:grpSpLocks/>
          </p:cNvGrpSpPr>
          <p:nvPr/>
        </p:nvGrpSpPr>
        <p:grpSpPr bwMode="auto">
          <a:xfrm>
            <a:off x="3849688" y="4919663"/>
            <a:ext cx="215900" cy="38100"/>
            <a:chOff x="3205" y="2756"/>
            <a:chExt cx="114" cy="24"/>
          </a:xfrm>
        </p:grpSpPr>
        <p:sp>
          <p:nvSpPr>
            <p:cNvPr id="81" name="Freeform 13"/>
            <p:cNvSpPr>
              <a:spLocks/>
            </p:cNvSpPr>
            <p:nvPr/>
          </p:nvSpPr>
          <p:spPr bwMode="auto">
            <a:xfrm>
              <a:off x="3205" y="2756"/>
              <a:ext cx="30" cy="24"/>
            </a:xfrm>
            <a:custGeom>
              <a:avLst/>
              <a:gdLst>
                <a:gd name="T0" fmla="*/ 0 w 89"/>
                <a:gd name="T1" fmla="*/ 0 h 71"/>
                <a:gd name="T2" fmla="*/ 0 w 89"/>
                <a:gd name="T3" fmla="*/ 0 h 71"/>
                <a:gd name="T4" fmla="*/ 0 w 89"/>
                <a:gd name="T5" fmla="*/ 0 h 71"/>
                <a:gd name="T6" fmla="*/ 0 w 89"/>
                <a:gd name="T7" fmla="*/ 0 h 71"/>
                <a:gd name="T8" fmla="*/ 0 w 89"/>
                <a:gd name="T9" fmla="*/ 0 h 71"/>
                <a:gd name="T10" fmla="*/ 0 w 89"/>
                <a:gd name="T11" fmla="*/ 0 h 71"/>
                <a:gd name="T12" fmla="*/ 0 w 89"/>
                <a:gd name="T13" fmla="*/ 0 h 71"/>
                <a:gd name="T14" fmla="*/ 0 w 89"/>
                <a:gd name="T15" fmla="*/ 0 h 71"/>
                <a:gd name="T16" fmla="*/ 0 w 89"/>
                <a:gd name="T17" fmla="*/ 0 h 71"/>
                <a:gd name="T18" fmla="*/ 0 w 89"/>
                <a:gd name="T19" fmla="*/ 0 h 71"/>
                <a:gd name="T20" fmla="*/ 0 w 89"/>
                <a:gd name="T21" fmla="*/ 0 h 71"/>
                <a:gd name="T22" fmla="*/ 0 w 89"/>
                <a:gd name="T23" fmla="*/ 0 h 71"/>
                <a:gd name="T24" fmla="*/ 0 w 89"/>
                <a:gd name="T25" fmla="*/ 0 h 71"/>
                <a:gd name="T26" fmla="*/ 0 w 89"/>
                <a:gd name="T27" fmla="*/ 0 h 71"/>
                <a:gd name="T28" fmla="*/ 0 w 89"/>
                <a:gd name="T29" fmla="*/ 0 h 71"/>
                <a:gd name="T30" fmla="*/ 0 w 89"/>
                <a:gd name="T31" fmla="*/ 0 h 71"/>
                <a:gd name="T32" fmla="*/ 0 w 89"/>
                <a:gd name="T33" fmla="*/ 0 h 71"/>
                <a:gd name="T34" fmla="*/ 0 w 89"/>
                <a:gd name="T35" fmla="*/ 0 h 71"/>
                <a:gd name="T36" fmla="*/ 0 w 89"/>
                <a:gd name="T37" fmla="*/ 0 h 71"/>
                <a:gd name="T38" fmla="*/ 0 w 89"/>
                <a:gd name="T39" fmla="*/ 0 h 71"/>
                <a:gd name="T40" fmla="*/ 0 w 89"/>
                <a:gd name="T41" fmla="*/ 0 h 71"/>
                <a:gd name="T42" fmla="*/ 0 w 89"/>
                <a:gd name="T43" fmla="*/ 0 h 71"/>
                <a:gd name="T44" fmla="*/ 0 w 89"/>
                <a:gd name="T45" fmla="*/ 0 h 71"/>
                <a:gd name="T46" fmla="*/ 0 w 89"/>
                <a:gd name="T47" fmla="*/ 0 h 71"/>
                <a:gd name="T48" fmla="*/ 0 w 89"/>
                <a:gd name="T49" fmla="*/ 0 h 71"/>
                <a:gd name="T50" fmla="*/ 0 w 89"/>
                <a:gd name="T51" fmla="*/ 0 h 71"/>
                <a:gd name="T52" fmla="*/ 0 w 89"/>
                <a:gd name="T53" fmla="*/ 0 h 71"/>
                <a:gd name="T54" fmla="*/ 0 w 89"/>
                <a:gd name="T55" fmla="*/ 0 h 71"/>
                <a:gd name="T56" fmla="*/ 0 w 89"/>
                <a:gd name="T57" fmla="*/ 0 h 71"/>
                <a:gd name="T58" fmla="*/ 0 w 89"/>
                <a:gd name="T59" fmla="*/ 0 h 71"/>
                <a:gd name="T60" fmla="*/ 0 w 89"/>
                <a:gd name="T61" fmla="*/ 0 h 71"/>
                <a:gd name="T62" fmla="*/ 0 w 89"/>
                <a:gd name="T63" fmla="*/ 0 h 71"/>
                <a:gd name="T64" fmla="*/ 0 w 89"/>
                <a:gd name="T65" fmla="*/ 0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71"/>
                <a:gd name="T101" fmla="*/ 89 w 89"/>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71">
                  <a:moveTo>
                    <a:pt x="89" y="36"/>
                  </a:moveTo>
                  <a:lnTo>
                    <a:pt x="88" y="29"/>
                  </a:lnTo>
                  <a:lnTo>
                    <a:pt x="84" y="22"/>
                  </a:lnTo>
                  <a:lnTo>
                    <a:pt x="80" y="16"/>
                  </a:lnTo>
                  <a:lnTo>
                    <a:pt x="75" y="10"/>
                  </a:lnTo>
                  <a:lnTo>
                    <a:pt x="70" y="6"/>
                  </a:lnTo>
                  <a:lnTo>
                    <a:pt x="61" y="3"/>
                  </a:lnTo>
                  <a:lnTo>
                    <a:pt x="53" y="1"/>
                  </a:lnTo>
                  <a:lnTo>
                    <a:pt x="44" y="0"/>
                  </a:lnTo>
                  <a:lnTo>
                    <a:pt x="35" y="1"/>
                  </a:lnTo>
                  <a:lnTo>
                    <a:pt x="26" y="3"/>
                  </a:lnTo>
                  <a:lnTo>
                    <a:pt x="19" y="6"/>
                  </a:lnTo>
                  <a:lnTo>
                    <a:pt x="13" y="10"/>
                  </a:lnTo>
                  <a:lnTo>
                    <a:pt x="7" y="16"/>
                  </a:lnTo>
                  <a:lnTo>
                    <a:pt x="3" y="22"/>
                  </a:lnTo>
                  <a:lnTo>
                    <a:pt x="1" y="29"/>
                  </a:lnTo>
                  <a:lnTo>
                    <a:pt x="0" y="36"/>
                  </a:lnTo>
                  <a:lnTo>
                    <a:pt x="1" y="43"/>
                  </a:lnTo>
                  <a:lnTo>
                    <a:pt x="3" y="49"/>
                  </a:lnTo>
                  <a:lnTo>
                    <a:pt x="7" y="56"/>
                  </a:lnTo>
                  <a:lnTo>
                    <a:pt x="13" y="61"/>
                  </a:lnTo>
                  <a:lnTo>
                    <a:pt x="19" y="65"/>
                  </a:lnTo>
                  <a:lnTo>
                    <a:pt x="26" y="69"/>
                  </a:lnTo>
                  <a:lnTo>
                    <a:pt x="35" y="71"/>
                  </a:lnTo>
                  <a:lnTo>
                    <a:pt x="44" y="71"/>
                  </a:lnTo>
                  <a:lnTo>
                    <a:pt x="53" y="71"/>
                  </a:lnTo>
                  <a:lnTo>
                    <a:pt x="61" y="69"/>
                  </a:lnTo>
                  <a:lnTo>
                    <a:pt x="70" y="65"/>
                  </a:lnTo>
                  <a:lnTo>
                    <a:pt x="75" y="61"/>
                  </a:lnTo>
                  <a:lnTo>
                    <a:pt x="80" y="56"/>
                  </a:lnTo>
                  <a:lnTo>
                    <a:pt x="84" y="49"/>
                  </a:lnTo>
                  <a:lnTo>
                    <a:pt x="88" y="43"/>
                  </a:lnTo>
                  <a:lnTo>
                    <a:pt x="89" y="36"/>
                  </a:lnTo>
                  <a:close/>
                </a:path>
              </a:pathLst>
            </a:custGeom>
            <a:solidFill>
              <a:srgbClr val="FFFFFF"/>
            </a:solidFill>
            <a:ln w="12700">
              <a:solidFill>
                <a:srgbClr val="000000"/>
              </a:solidFill>
              <a:round/>
              <a:headEnd/>
              <a:tailEnd/>
            </a:ln>
          </p:spPr>
          <p:txBody>
            <a:bodyPr/>
            <a:lstStyle/>
            <a:p>
              <a:endParaRPr lang="en-IN">
                <a:latin typeface="Times New Roman" pitchFamily="18" charset="0"/>
              </a:endParaRPr>
            </a:p>
          </p:txBody>
        </p:sp>
        <p:sp>
          <p:nvSpPr>
            <p:cNvPr id="82" name="Freeform 14"/>
            <p:cNvSpPr>
              <a:spLocks/>
            </p:cNvSpPr>
            <p:nvPr/>
          </p:nvSpPr>
          <p:spPr bwMode="auto">
            <a:xfrm>
              <a:off x="3227" y="2756"/>
              <a:ext cx="30" cy="24"/>
            </a:xfrm>
            <a:custGeom>
              <a:avLst/>
              <a:gdLst>
                <a:gd name="T0" fmla="*/ 0 w 89"/>
                <a:gd name="T1" fmla="*/ 0 h 71"/>
                <a:gd name="T2" fmla="*/ 0 w 89"/>
                <a:gd name="T3" fmla="*/ 0 h 71"/>
                <a:gd name="T4" fmla="*/ 0 w 89"/>
                <a:gd name="T5" fmla="*/ 0 h 71"/>
                <a:gd name="T6" fmla="*/ 0 w 89"/>
                <a:gd name="T7" fmla="*/ 0 h 71"/>
                <a:gd name="T8" fmla="*/ 0 w 89"/>
                <a:gd name="T9" fmla="*/ 0 h 71"/>
                <a:gd name="T10" fmla="*/ 0 w 89"/>
                <a:gd name="T11" fmla="*/ 0 h 71"/>
                <a:gd name="T12" fmla="*/ 0 w 89"/>
                <a:gd name="T13" fmla="*/ 0 h 71"/>
                <a:gd name="T14" fmla="*/ 0 w 89"/>
                <a:gd name="T15" fmla="*/ 0 h 71"/>
                <a:gd name="T16" fmla="*/ 0 w 89"/>
                <a:gd name="T17" fmla="*/ 0 h 71"/>
                <a:gd name="T18" fmla="*/ 0 w 89"/>
                <a:gd name="T19" fmla="*/ 0 h 71"/>
                <a:gd name="T20" fmla="*/ 0 w 89"/>
                <a:gd name="T21" fmla="*/ 0 h 71"/>
                <a:gd name="T22" fmla="*/ 0 w 89"/>
                <a:gd name="T23" fmla="*/ 0 h 71"/>
                <a:gd name="T24" fmla="*/ 0 w 89"/>
                <a:gd name="T25" fmla="*/ 0 h 71"/>
                <a:gd name="T26" fmla="*/ 0 w 89"/>
                <a:gd name="T27" fmla="*/ 0 h 71"/>
                <a:gd name="T28" fmla="*/ 0 w 89"/>
                <a:gd name="T29" fmla="*/ 0 h 71"/>
                <a:gd name="T30" fmla="*/ 0 w 89"/>
                <a:gd name="T31" fmla="*/ 0 h 71"/>
                <a:gd name="T32" fmla="*/ 0 w 89"/>
                <a:gd name="T33" fmla="*/ 0 h 71"/>
                <a:gd name="T34" fmla="*/ 0 w 89"/>
                <a:gd name="T35" fmla="*/ 0 h 71"/>
                <a:gd name="T36" fmla="*/ 0 w 89"/>
                <a:gd name="T37" fmla="*/ 0 h 71"/>
                <a:gd name="T38" fmla="*/ 0 w 89"/>
                <a:gd name="T39" fmla="*/ 0 h 71"/>
                <a:gd name="T40" fmla="*/ 0 w 89"/>
                <a:gd name="T41" fmla="*/ 0 h 71"/>
                <a:gd name="T42" fmla="*/ 0 w 89"/>
                <a:gd name="T43" fmla="*/ 0 h 71"/>
                <a:gd name="T44" fmla="*/ 0 w 89"/>
                <a:gd name="T45" fmla="*/ 0 h 71"/>
                <a:gd name="T46" fmla="*/ 0 w 89"/>
                <a:gd name="T47" fmla="*/ 0 h 71"/>
                <a:gd name="T48" fmla="*/ 0 w 89"/>
                <a:gd name="T49" fmla="*/ 0 h 71"/>
                <a:gd name="T50" fmla="*/ 0 w 89"/>
                <a:gd name="T51" fmla="*/ 0 h 71"/>
                <a:gd name="T52" fmla="*/ 0 w 89"/>
                <a:gd name="T53" fmla="*/ 0 h 71"/>
                <a:gd name="T54" fmla="*/ 0 w 89"/>
                <a:gd name="T55" fmla="*/ 0 h 71"/>
                <a:gd name="T56" fmla="*/ 0 w 89"/>
                <a:gd name="T57" fmla="*/ 0 h 71"/>
                <a:gd name="T58" fmla="*/ 0 w 89"/>
                <a:gd name="T59" fmla="*/ 0 h 71"/>
                <a:gd name="T60" fmla="*/ 0 w 89"/>
                <a:gd name="T61" fmla="*/ 0 h 71"/>
                <a:gd name="T62" fmla="*/ 0 w 89"/>
                <a:gd name="T63" fmla="*/ 0 h 71"/>
                <a:gd name="T64" fmla="*/ 0 w 89"/>
                <a:gd name="T65" fmla="*/ 0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71"/>
                <a:gd name="T101" fmla="*/ 89 w 89"/>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71">
                  <a:moveTo>
                    <a:pt x="89" y="36"/>
                  </a:moveTo>
                  <a:lnTo>
                    <a:pt x="88" y="29"/>
                  </a:lnTo>
                  <a:lnTo>
                    <a:pt x="85" y="22"/>
                  </a:lnTo>
                  <a:lnTo>
                    <a:pt x="81" y="16"/>
                  </a:lnTo>
                  <a:lnTo>
                    <a:pt x="76" y="10"/>
                  </a:lnTo>
                  <a:lnTo>
                    <a:pt x="69" y="6"/>
                  </a:lnTo>
                  <a:lnTo>
                    <a:pt x="62" y="3"/>
                  </a:lnTo>
                  <a:lnTo>
                    <a:pt x="53" y="1"/>
                  </a:lnTo>
                  <a:lnTo>
                    <a:pt x="44" y="0"/>
                  </a:lnTo>
                  <a:lnTo>
                    <a:pt x="35" y="1"/>
                  </a:lnTo>
                  <a:lnTo>
                    <a:pt x="27" y="3"/>
                  </a:lnTo>
                  <a:lnTo>
                    <a:pt x="19" y="6"/>
                  </a:lnTo>
                  <a:lnTo>
                    <a:pt x="12" y="10"/>
                  </a:lnTo>
                  <a:lnTo>
                    <a:pt x="7" y="16"/>
                  </a:lnTo>
                  <a:lnTo>
                    <a:pt x="4" y="22"/>
                  </a:lnTo>
                  <a:lnTo>
                    <a:pt x="1" y="29"/>
                  </a:lnTo>
                  <a:lnTo>
                    <a:pt x="0" y="36"/>
                  </a:lnTo>
                  <a:lnTo>
                    <a:pt x="1" y="43"/>
                  </a:lnTo>
                  <a:lnTo>
                    <a:pt x="4" y="49"/>
                  </a:lnTo>
                  <a:lnTo>
                    <a:pt x="7" y="56"/>
                  </a:lnTo>
                  <a:lnTo>
                    <a:pt x="12" y="61"/>
                  </a:lnTo>
                  <a:lnTo>
                    <a:pt x="19" y="65"/>
                  </a:lnTo>
                  <a:lnTo>
                    <a:pt x="27" y="69"/>
                  </a:lnTo>
                  <a:lnTo>
                    <a:pt x="35" y="71"/>
                  </a:lnTo>
                  <a:lnTo>
                    <a:pt x="44" y="71"/>
                  </a:lnTo>
                  <a:lnTo>
                    <a:pt x="53" y="71"/>
                  </a:lnTo>
                  <a:lnTo>
                    <a:pt x="62" y="69"/>
                  </a:lnTo>
                  <a:lnTo>
                    <a:pt x="69" y="65"/>
                  </a:lnTo>
                  <a:lnTo>
                    <a:pt x="76" y="61"/>
                  </a:lnTo>
                  <a:lnTo>
                    <a:pt x="81" y="56"/>
                  </a:lnTo>
                  <a:lnTo>
                    <a:pt x="85" y="49"/>
                  </a:lnTo>
                  <a:lnTo>
                    <a:pt x="88" y="43"/>
                  </a:lnTo>
                  <a:lnTo>
                    <a:pt x="89" y="36"/>
                  </a:lnTo>
                  <a:close/>
                </a:path>
              </a:pathLst>
            </a:custGeom>
            <a:solidFill>
              <a:srgbClr val="FFFFFF"/>
            </a:solidFill>
            <a:ln w="12700">
              <a:solidFill>
                <a:srgbClr val="000000"/>
              </a:solidFill>
              <a:round/>
              <a:headEnd/>
              <a:tailEnd/>
            </a:ln>
          </p:spPr>
          <p:txBody>
            <a:bodyPr/>
            <a:lstStyle/>
            <a:p>
              <a:endParaRPr lang="en-IN">
                <a:latin typeface="Times New Roman" pitchFamily="18" charset="0"/>
              </a:endParaRPr>
            </a:p>
          </p:txBody>
        </p:sp>
        <p:sp>
          <p:nvSpPr>
            <p:cNvPr id="83" name="Freeform 15"/>
            <p:cNvSpPr>
              <a:spLocks/>
            </p:cNvSpPr>
            <p:nvPr/>
          </p:nvSpPr>
          <p:spPr bwMode="auto">
            <a:xfrm>
              <a:off x="3249" y="2758"/>
              <a:ext cx="30" cy="20"/>
            </a:xfrm>
            <a:custGeom>
              <a:avLst/>
              <a:gdLst>
                <a:gd name="T0" fmla="*/ 0 w 90"/>
                <a:gd name="T1" fmla="*/ 0 h 61"/>
                <a:gd name="T2" fmla="*/ 0 w 90"/>
                <a:gd name="T3" fmla="*/ 0 h 61"/>
                <a:gd name="T4" fmla="*/ 0 w 90"/>
                <a:gd name="T5" fmla="*/ 0 h 61"/>
                <a:gd name="T6" fmla="*/ 0 w 90"/>
                <a:gd name="T7" fmla="*/ 0 h 61"/>
                <a:gd name="T8" fmla="*/ 0 w 90"/>
                <a:gd name="T9" fmla="*/ 0 h 61"/>
                <a:gd name="T10" fmla="*/ 0 w 90"/>
                <a:gd name="T11" fmla="*/ 0 h 61"/>
                <a:gd name="T12" fmla="*/ 0 w 90"/>
                <a:gd name="T13" fmla="*/ 0 h 61"/>
                <a:gd name="T14" fmla="*/ 0 w 90"/>
                <a:gd name="T15" fmla="*/ 0 h 61"/>
                <a:gd name="T16" fmla="*/ 0 w 90"/>
                <a:gd name="T17" fmla="*/ 0 h 61"/>
                <a:gd name="T18" fmla="*/ 0 w 90"/>
                <a:gd name="T19" fmla="*/ 0 h 61"/>
                <a:gd name="T20" fmla="*/ 0 w 90"/>
                <a:gd name="T21" fmla="*/ 0 h 61"/>
                <a:gd name="T22" fmla="*/ 0 w 90"/>
                <a:gd name="T23" fmla="*/ 0 h 61"/>
                <a:gd name="T24" fmla="*/ 0 w 90"/>
                <a:gd name="T25" fmla="*/ 0 h 61"/>
                <a:gd name="T26" fmla="*/ 0 w 90"/>
                <a:gd name="T27" fmla="*/ 0 h 61"/>
                <a:gd name="T28" fmla="*/ 0 w 90"/>
                <a:gd name="T29" fmla="*/ 0 h 61"/>
                <a:gd name="T30" fmla="*/ 0 w 90"/>
                <a:gd name="T31" fmla="*/ 0 h 61"/>
                <a:gd name="T32" fmla="*/ 0 w 90"/>
                <a:gd name="T33" fmla="*/ 0 h 61"/>
                <a:gd name="T34" fmla="*/ 0 w 90"/>
                <a:gd name="T35" fmla="*/ 0 h 61"/>
                <a:gd name="T36" fmla="*/ 0 w 90"/>
                <a:gd name="T37" fmla="*/ 0 h 61"/>
                <a:gd name="T38" fmla="*/ 0 w 90"/>
                <a:gd name="T39" fmla="*/ 0 h 61"/>
                <a:gd name="T40" fmla="*/ 0 w 90"/>
                <a:gd name="T41" fmla="*/ 0 h 61"/>
                <a:gd name="T42" fmla="*/ 0 w 90"/>
                <a:gd name="T43" fmla="*/ 0 h 61"/>
                <a:gd name="T44" fmla="*/ 0 w 90"/>
                <a:gd name="T45" fmla="*/ 0 h 61"/>
                <a:gd name="T46" fmla="*/ 0 w 90"/>
                <a:gd name="T47" fmla="*/ 0 h 61"/>
                <a:gd name="T48" fmla="*/ 0 w 90"/>
                <a:gd name="T49" fmla="*/ 0 h 61"/>
                <a:gd name="T50" fmla="*/ 0 w 90"/>
                <a:gd name="T51" fmla="*/ 0 h 61"/>
                <a:gd name="T52" fmla="*/ 0 w 90"/>
                <a:gd name="T53" fmla="*/ 0 h 61"/>
                <a:gd name="T54" fmla="*/ 0 w 90"/>
                <a:gd name="T55" fmla="*/ 0 h 61"/>
                <a:gd name="T56" fmla="*/ 0 w 90"/>
                <a:gd name="T57" fmla="*/ 0 h 61"/>
                <a:gd name="T58" fmla="*/ 0 w 90"/>
                <a:gd name="T59" fmla="*/ 0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61"/>
                <a:gd name="T92" fmla="*/ 90 w 90"/>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61">
                  <a:moveTo>
                    <a:pt x="90" y="31"/>
                  </a:moveTo>
                  <a:lnTo>
                    <a:pt x="89" y="25"/>
                  </a:lnTo>
                  <a:lnTo>
                    <a:pt x="87" y="19"/>
                  </a:lnTo>
                  <a:lnTo>
                    <a:pt x="82" y="14"/>
                  </a:lnTo>
                  <a:lnTo>
                    <a:pt x="77" y="10"/>
                  </a:lnTo>
                  <a:lnTo>
                    <a:pt x="62" y="3"/>
                  </a:lnTo>
                  <a:lnTo>
                    <a:pt x="45" y="0"/>
                  </a:lnTo>
                  <a:lnTo>
                    <a:pt x="36" y="1"/>
                  </a:lnTo>
                  <a:lnTo>
                    <a:pt x="27" y="3"/>
                  </a:lnTo>
                  <a:lnTo>
                    <a:pt x="20" y="5"/>
                  </a:lnTo>
                  <a:lnTo>
                    <a:pt x="14" y="10"/>
                  </a:lnTo>
                  <a:lnTo>
                    <a:pt x="8" y="14"/>
                  </a:lnTo>
                  <a:lnTo>
                    <a:pt x="4" y="19"/>
                  </a:lnTo>
                  <a:lnTo>
                    <a:pt x="1" y="25"/>
                  </a:lnTo>
                  <a:lnTo>
                    <a:pt x="0" y="31"/>
                  </a:lnTo>
                  <a:lnTo>
                    <a:pt x="1" y="37"/>
                  </a:lnTo>
                  <a:lnTo>
                    <a:pt x="4" y="42"/>
                  </a:lnTo>
                  <a:lnTo>
                    <a:pt x="8" y="48"/>
                  </a:lnTo>
                  <a:lnTo>
                    <a:pt x="14" y="53"/>
                  </a:lnTo>
                  <a:lnTo>
                    <a:pt x="20" y="56"/>
                  </a:lnTo>
                  <a:lnTo>
                    <a:pt x="27" y="59"/>
                  </a:lnTo>
                  <a:lnTo>
                    <a:pt x="45" y="61"/>
                  </a:lnTo>
                  <a:lnTo>
                    <a:pt x="54" y="61"/>
                  </a:lnTo>
                  <a:lnTo>
                    <a:pt x="62" y="59"/>
                  </a:lnTo>
                  <a:lnTo>
                    <a:pt x="71" y="56"/>
                  </a:lnTo>
                  <a:lnTo>
                    <a:pt x="77" y="53"/>
                  </a:lnTo>
                  <a:lnTo>
                    <a:pt x="82" y="48"/>
                  </a:lnTo>
                  <a:lnTo>
                    <a:pt x="87" y="42"/>
                  </a:lnTo>
                  <a:lnTo>
                    <a:pt x="89" y="37"/>
                  </a:lnTo>
                  <a:lnTo>
                    <a:pt x="90" y="31"/>
                  </a:lnTo>
                  <a:close/>
                </a:path>
              </a:pathLst>
            </a:custGeom>
            <a:solidFill>
              <a:srgbClr val="FFFFFF"/>
            </a:solidFill>
            <a:ln w="12700">
              <a:solidFill>
                <a:srgbClr val="000000"/>
              </a:solidFill>
              <a:round/>
              <a:headEnd/>
              <a:tailEnd/>
            </a:ln>
          </p:spPr>
          <p:txBody>
            <a:bodyPr/>
            <a:lstStyle/>
            <a:p>
              <a:endParaRPr lang="en-IN">
                <a:latin typeface="Times New Roman" pitchFamily="18" charset="0"/>
              </a:endParaRPr>
            </a:p>
          </p:txBody>
        </p:sp>
        <p:sp>
          <p:nvSpPr>
            <p:cNvPr id="84" name="Freeform 16"/>
            <p:cNvSpPr>
              <a:spLocks/>
            </p:cNvSpPr>
            <p:nvPr/>
          </p:nvSpPr>
          <p:spPr bwMode="auto">
            <a:xfrm>
              <a:off x="3269" y="2758"/>
              <a:ext cx="30" cy="20"/>
            </a:xfrm>
            <a:custGeom>
              <a:avLst/>
              <a:gdLst>
                <a:gd name="T0" fmla="*/ 0 w 90"/>
                <a:gd name="T1" fmla="*/ 0 h 61"/>
                <a:gd name="T2" fmla="*/ 0 w 90"/>
                <a:gd name="T3" fmla="*/ 0 h 61"/>
                <a:gd name="T4" fmla="*/ 0 w 90"/>
                <a:gd name="T5" fmla="*/ 0 h 61"/>
                <a:gd name="T6" fmla="*/ 0 w 90"/>
                <a:gd name="T7" fmla="*/ 0 h 61"/>
                <a:gd name="T8" fmla="*/ 0 w 90"/>
                <a:gd name="T9" fmla="*/ 0 h 61"/>
                <a:gd name="T10" fmla="*/ 0 w 90"/>
                <a:gd name="T11" fmla="*/ 0 h 61"/>
                <a:gd name="T12" fmla="*/ 0 w 90"/>
                <a:gd name="T13" fmla="*/ 0 h 61"/>
                <a:gd name="T14" fmla="*/ 0 w 90"/>
                <a:gd name="T15" fmla="*/ 0 h 61"/>
                <a:gd name="T16" fmla="*/ 0 w 90"/>
                <a:gd name="T17" fmla="*/ 0 h 61"/>
                <a:gd name="T18" fmla="*/ 0 w 90"/>
                <a:gd name="T19" fmla="*/ 0 h 61"/>
                <a:gd name="T20" fmla="*/ 0 w 90"/>
                <a:gd name="T21" fmla="*/ 0 h 61"/>
                <a:gd name="T22" fmla="*/ 0 w 90"/>
                <a:gd name="T23" fmla="*/ 0 h 61"/>
                <a:gd name="T24" fmla="*/ 0 w 90"/>
                <a:gd name="T25" fmla="*/ 0 h 61"/>
                <a:gd name="T26" fmla="*/ 0 w 90"/>
                <a:gd name="T27" fmla="*/ 0 h 61"/>
                <a:gd name="T28" fmla="*/ 0 w 90"/>
                <a:gd name="T29" fmla="*/ 0 h 61"/>
                <a:gd name="T30" fmla="*/ 0 w 90"/>
                <a:gd name="T31" fmla="*/ 0 h 61"/>
                <a:gd name="T32" fmla="*/ 0 w 90"/>
                <a:gd name="T33" fmla="*/ 0 h 61"/>
                <a:gd name="T34" fmla="*/ 0 w 90"/>
                <a:gd name="T35" fmla="*/ 0 h 61"/>
                <a:gd name="T36" fmla="*/ 0 w 90"/>
                <a:gd name="T37" fmla="*/ 0 h 61"/>
                <a:gd name="T38" fmla="*/ 0 w 90"/>
                <a:gd name="T39" fmla="*/ 0 h 61"/>
                <a:gd name="T40" fmla="*/ 0 w 90"/>
                <a:gd name="T41" fmla="*/ 0 h 61"/>
                <a:gd name="T42" fmla="*/ 0 w 90"/>
                <a:gd name="T43" fmla="*/ 0 h 61"/>
                <a:gd name="T44" fmla="*/ 0 w 90"/>
                <a:gd name="T45" fmla="*/ 0 h 61"/>
                <a:gd name="T46" fmla="*/ 0 w 90"/>
                <a:gd name="T47" fmla="*/ 0 h 61"/>
                <a:gd name="T48" fmla="*/ 0 w 90"/>
                <a:gd name="T49" fmla="*/ 0 h 61"/>
                <a:gd name="T50" fmla="*/ 0 w 90"/>
                <a:gd name="T51" fmla="*/ 0 h 61"/>
                <a:gd name="T52" fmla="*/ 0 w 90"/>
                <a:gd name="T53" fmla="*/ 0 h 61"/>
                <a:gd name="T54" fmla="*/ 0 w 90"/>
                <a:gd name="T55" fmla="*/ 0 h 61"/>
                <a:gd name="T56" fmla="*/ 0 w 90"/>
                <a:gd name="T57" fmla="*/ 0 h 61"/>
                <a:gd name="T58" fmla="*/ 0 w 90"/>
                <a:gd name="T59" fmla="*/ 0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61"/>
                <a:gd name="T92" fmla="*/ 90 w 90"/>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61">
                  <a:moveTo>
                    <a:pt x="90" y="31"/>
                  </a:moveTo>
                  <a:lnTo>
                    <a:pt x="89" y="25"/>
                  </a:lnTo>
                  <a:lnTo>
                    <a:pt x="87" y="19"/>
                  </a:lnTo>
                  <a:lnTo>
                    <a:pt x="83" y="14"/>
                  </a:lnTo>
                  <a:lnTo>
                    <a:pt x="77" y="10"/>
                  </a:lnTo>
                  <a:lnTo>
                    <a:pt x="63" y="3"/>
                  </a:lnTo>
                  <a:lnTo>
                    <a:pt x="46" y="0"/>
                  </a:lnTo>
                  <a:lnTo>
                    <a:pt x="36" y="1"/>
                  </a:lnTo>
                  <a:lnTo>
                    <a:pt x="28" y="3"/>
                  </a:lnTo>
                  <a:lnTo>
                    <a:pt x="20" y="5"/>
                  </a:lnTo>
                  <a:lnTo>
                    <a:pt x="14" y="10"/>
                  </a:lnTo>
                  <a:lnTo>
                    <a:pt x="9" y="14"/>
                  </a:lnTo>
                  <a:lnTo>
                    <a:pt x="4" y="19"/>
                  </a:lnTo>
                  <a:lnTo>
                    <a:pt x="1" y="25"/>
                  </a:lnTo>
                  <a:lnTo>
                    <a:pt x="0" y="31"/>
                  </a:lnTo>
                  <a:lnTo>
                    <a:pt x="1" y="37"/>
                  </a:lnTo>
                  <a:lnTo>
                    <a:pt x="4" y="42"/>
                  </a:lnTo>
                  <a:lnTo>
                    <a:pt x="9" y="48"/>
                  </a:lnTo>
                  <a:lnTo>
                    <a:pt x="14" y="53"/>
                  </a:lnTo>
                  <a:lnTo>
                    <a:pt x="20" y="56"/>
                  </a:lnTo>
                  <a:lnTo>
                    <a:pt x="28" y="59"/>
                  </a:lnTo>
                  <a:lnTo>
                    <a:pt x="46" y="61"/>
                  </a:lnTo>
                  <a:lnTo>
                    <a:pt x="54" y="61"/>
                  </a:lnTo>
                  <a:lnTo>
                    <a:pt x="63" y="59"/>
                  </a:lnTo>
                  <a:lnTo>
                    <a:pt x="71" y="56"/>
                  </a:lnTo>
                  <a:lnTo>
                    <a:pt x="77" y="53"/>
                  </a:lnTo>
                  <a:lnTo>
                    <a:pt x="83" y="48"/>
                  </a:lnTo>
                  <a:lnTo>
                    <a:pt x="87" y="42"/>
                  </a:lnTo>
                  <a:lnTo>
                    <a:pt x="89" y="37"/>
                  </a:lnTo>
                  <a:lnTo>
                    <a:pt x="90" y="31"/>
                  </a:lnTo>
                  <a:close/>
                </a:path>
              </a:pathLst>
            </a:custGeom>
            <a:solidFill>
              <a:srgbClr val="FFFFFF"/>
            </a:solidFill>
            <a:ln w="12700">
              <a:solidFill>
                <a:srgbClr val="000000"/>
              </a:solidFill>
              <a:round/>
              <a:headEnd/>
              <a:tailEnd/>
            </a:ln>
          </p:spPr>
          <p:txBody>
            <a:bodyPr/>
            <a:lstStyle/>
            <a:p>
              <a:endParaRPr lang="en-IN">
                <a:latin typeface="Times New Roman" pitchFamily="18" charset="0"/>
              </a:endParaRPr>
            </a:p>
          </p:txBody>
        </p:sp>
        <p:sp>
          <p:nvSpPr>
            <p:cNvPr id="85" name="Freeform 17"/>
            <p:cNvSpPr>
              <a:spLocks/>
            </p:cNvSpPr>
            <p:nvPr/>
          </p:nvSpPr>
          <p:spPr bwMode="auto">
            <a:xfrm>
              <a:off x="3289" y="2758"/>
              <a:ext cx="30" cy="20"/>
            </a:xfrm>
            <a:custGeom>
              <a:avLst/>
              <a:gdLst>
                <a:gd name="T0" fmla="*/ 0 w 90"/>
                <a:gd name="T1" fmla="*/ 0 h 61"/>
                <a:gd name="T2" fmla="*/ 0 w 90"/>
                <a:gd name="T3" fmla="*/ 0 h 61"/>
                <a:gd name="T4" fmla="*/ 0 w 90"/>
                <a:gd name="T5" fmla="*/ 0 h 61"/>
                <a:gd name="T6" fmla="*/ 0 w 90"/>
                <a:gd name="T7" fmla="*/ 0 h 61"/>
                <a:gd name="T8" fmla="*/ 0 w 90"/>
                <a:gd name="T9" fmla="*/ 0 h 61"/>
                <a:gd name="T10" fmla="*/ 0 w 90"/>
                <a:gd name="T11" fmla="*/ 0 h 61"/>
                <a:gd name="T12" fmla="*/ 0 w 90"/>
                <a:gd name="T13" fmla="*/ 0 h 61"/>
                <a:gd name="T14" fmla="*/ 0 w 90"/>
                <a:gd name="T15" fmla="*/ 0 h 61"/>
                <a:gd name="T16" fmla="*/ 0 w 90"/>
                <a:gd name="T17" fmla="*/ 0 h 61"/>
                <a:gd name="T18" fmla="*/ 0 w 90"/>
                <a:gd name="T19" fmla="*/ 0 h 61"/>
                <a:gd name="T20" fmla="*/ 0 w 90"/>
                <a:gd name="T21" fmla="*/ 0 h 61"/>
                <a:gd name="T22" fmla="*/ 0 w 90"/>
                <a:gd name="T23" fmla="*/ 0 h 61"/>
                <a:gd name="T24" fmla="*/ 0 w 90"/>
                <a:gd name="T25" fmla="*/ 0 h 61"/>
                <a:gd name="T26" fmla="*/ 0 w 90"/>
                <a:gd name="T27" fmla="*/ 0 h 61"/>
                <a:gd name="T28" fmla="*/ 0 w 90"/>
                <a:gd name="T29" fmla="*/ 0 h 61"/>
                <a:gd name="T30" fmla="*/ 0 w 90"/>
                <a:gd name="T31" fmla="*/ 0 h 61"/>
                <a:gd name="T32" fmla="*/ 0 w 90"/>
                <a:gd name="T33" fmla="*/ 0 h 61"/>
                <a:gd name="T34" fmla="*/ 0 w 90"/>
                <a:gd name="T35" fmla="*/ 0 h 61"/>
                <a:gd name="T36" fmla="*/ 0 w 90"/>
                <a:gd name="T37" fmla="*/ 0 h 61"/>
                <a:gd name="T38" fmla="*/ 0 w 90"/>
                <a:gd name="T39" fmla="*/ 0 h 61"/>
                <a:gd name="T40" fmla="*/ 0 w 90"/>
                <a:gd name="T41" fmla="*/ 0 h 61"/>
                <a:gd name="T42" fmla="*/ 0 w 90"/>
                <a:gd name="T43" fmla="*/ 0 h 61"/>
                <a:gd name="T44" fmla="*/ 0 w 90"/>
                <a:gd name="T45" fmla="*/ 0 h 61"/>
                <a:gd name="T46" fmla="*/ 0 w 90"/>
                <a:gd name="T47" fmla="*/ 0 h 61"/>
                <a:gd name="T48" fmla="*/ 0 w 90"/>
                <a:gd name="T49" fmla="*/ 0 h 61"/>
                <a:gd name="T50" fmla="*/ 0 w 90"/>
                <a:gd name="T51" fmla="*/ 0 h 61"/>
                <a:gd name="T52" fmla="*/ 0 w 90"/>
                <a:gd name="T53" fmla="*/ 0 h 61"/>
                <a:gd name="T54" fmla="*/ 0 w 90"/>
                <a:gd name="T55" fmla="*/ 0 h 61"/>
                <a:gd name="T56" fmla="*/ 0 w 90"/>
                <a:gd name="T57" fmla="*/ 0 h 61"/>
                <a:gd name="T58" fmla="*/ 0 w 90"/>
                <a:gd name="T59" fmla="*/ 0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61"/>
                <a:gd name="T92" fmla="*/ 90 w 90"/>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61">
                  <a:moveTo>
                    <a:pt x="90" y="31"/>
                  </a:moveTo>
                  <a:lnTo>
                    <a:pt x="89" y="25"/>
                  </a:lnTo>
                  <a:lnTo>
                    <a:pt x="86" y="19"/>
                  </a:lnTo>
                  <a:lnTo>
                    <a:pt x="82" y="14"/>
                  </a:lnTo>
                  <a:lnTo>
                    <a:pt x="76" y="10"/>
                  </a:lnTo>
                  <a:lnTo>
                    <a:pt x="63" y="3"/>
                  </a:lnTo>
                  <a:lnTo>
                    <a:pt x="45" y="0"/>
                  </a:lnTo>
                  <a:lnTo>
                    <a:pt x="36" y="1"/>
                  </a:lnTo>
                  <a:lnTo>
                    <a:pt x="28" y="3"/>
                  </a:lnTo>
                  <a:lnTo>
                    <a:pt x="19" y="5"/>
                  </a:lnTo>
                  <a:lnTo>
                    <a:pt x="13" y="10"/>
                  </a:lnTo>
                  <a:lnTo>
                    <a:pt x="8" y="14"/>
                  </a:lnTo>
                  <a:lnTo>
                    <a:pt x="4" y="19"/>
                  </a:lnTo>
                  <a:lnTo>
                    <a:pt x="1" y="25"/>
                  </a:lnTo>
                  <a:lnTo>
                    <a:pt x="0" y="31"/>
                  </a:lnTo>
                  <a:lnTo>
                    <a:pt x="1" y="37"/>
                  </a:lnTo>
                  <a:lnTo>
                    <a:pt x="4" y="42"/>
                  </a:lnTo>
                  <a:lnTo>
                    <a:pt x="8" y="48"/>
                  </a:lnTo>
                  <a:lnTo>
                    <a:pt x="13" y="53"/>
                  </a:lnTo>
                  <a:lnTo>
                    <a:pt x="19" y="56"/>
                  </a:lnTo>
                  <a:lnTo>
                    <a:pt x="28" y="59"/>
                  </a:lnTo>
                  <a:lnTo>
                    <a:pt x="45" y="61"/>
                  </a:lnTo>
                  <a:lnTo>
                    <a:pt x="54" y="61"/>
                  </a:lnTo>
                  <a:lnTo>
                    <a:pt x="63" y="59"/>
                  </a:lnTo>
                  <a:lnTo>
                    <a:pt x="70" y="56"/>
                  </a:lnTo>
                  <a:lnTo>
                    <a:pt x="76" y="53"/>
                  </a:lnTo>
                  <a:lnTo>
                    <a:pt x="82" y="48"/>
                  </a:lnTo>
                  <a:lnTo>
                    <a:pt x="86" y="42"/>
                  </a:lnTo>
                  <a:lnTo>
                    <a:pt x="89" y="37"/>
                  </a:lnTo>
                  <a:lnTo>
                    <a:pt x="90" y="31"/>
                  </a:lnTo>
                  <a:close/>
                </a:path>
              </a:pathLst>
            </a:custGeom>
            <a:solidFill>
              <a:srgbClr val="FFFFFF"/>
            </a:solidFill>
            <a:ln w="12700">
              <a:solidFill>
                <a:srgbClr val="000000"/>
              </a:solidFill>
              <a:round/>
              <a:headEnd/>
              <a:tailEnd/>
            </a:ln>
          </p:spPr>
          <p:txBody>
            <a:bodyPr/>
            <a:lstStyle/>
            <a:p>
              <a:endParaRPr lang="en-IN">
                <a:latin typeface="Times New Roman" pitchFamily="18" charset="0"/>
              </a:endParaRPr>
            </a:p>
          </p:txBody>
        </p:sp>
      </p:grpSp>
      <p:sp>
        <p:nvSpPr>
          <p:cNvPr id="54" name="Line 18"/>
          <p:cNvSpPr>
            <a:spLocks noChangeShapeType="1"/>
          </p:cNvSpPr>
          <p:nvPr/>
        </p:nvSpPr>
        <p:spPr bwMode="auto">
          <a:xfrm>
            <a:off x="3922713" y="4940300"/>
            <a:ext cx="19050" cy="0"/>
          </a:xfrm>
          <a:prstGeom prst="line">
            <a:avLst/>
          </a:prstGeom>
          <a:noFill/>
          <a:ln w="12700">
            <a:solidFill>
              <a:srgbClr val="000000"/>
            </a:solidFill>
            <a:round/>
            <a:headEnd/>
            <a:tailEnd/>
          </a:ln>
        </p:spPr>
        <p:txBody>
          <a:bodyPr/>
          <a:lstStyle/>
          <a:p>
            <a:endParaRPr lang="en-US"/>
          </a:p>
        </p:txBody>
      </p:sp>
      <p:sp>
        <p:nvSpPr>
          <p:cNvPr id="55" name="Line 19"/>
          <p:cNvSpPr>
            <a:spLocks noChangeShapeType="1"/>
          </p:cNvSpPr>
          <p:nvPr/>
        </p:nvSpPr>
        <p:spPr bwMode="auto">
          <a:xfrm flipH="1">
            <a:off x="3692525" y="4927600"/>
            <a:ext cx="19050" cy="1588"/>
          </a:xfrm>
          <a:prstGeom prst="line">
            <a:avLst/>
          </a:prstGeom>
          <a:noFill/>
          <a:ln w="12700">
            <a:solidFill>
              <a:srgbClr val="000000"/>
            </a:solidFill>
            <a:round/>
            <a:headEnd/>
            <a:tailEnd/>
          </a:ln>
        </p:spPr>
        <p:txBody>
          <a:bodyPr/>
          <a:lstStyle/>
          <a:p>
            <a:endParaRPr lang="en-US"/>
          </a:p>
        </p:txBody>
      </p:sp>
      <p:sp>
        <p:nvSpPr>
          <p:cNvPr id="56" name="Freeform 20"/>
          <p:cNvSpPr>
            <a:spLocks/>
          </p:cNvSpPr>
          <p:nvPr/>
        </p:nvSpPr>
        <p:spPr bwMode="auto">
          <a:xfrm>
            <a:off x="3608388" y="4922838"/>
            <a:ext cx="425450" cy="149225"/>
          </a:xfrm>
          <a:custGeom>
            <a:avLst/>
            <a:gdLst>
              <a:gd name="T0" fmla="*/ 0 w 688"/>
              <a:gd name="T1" fmla="*/ 0 h 280"/>
              <a:gd name="T2" fmla="*/ 0 w 688"/>
              <a:gd name="T3" fmla="*/ 0 h 280"/>
              <a:gd name="T4" fmla="*/ 0 w 688"/>
              <a:gd name="T5" fmla="*/ 0 h 280"/>
              <a:gd name="T6" fmla="*/ 0 w 688"/>
              <a:gd name="T7" fmla="*/ 0 h 280"/>
              <a:gd name="T8" fmla="*/ 0 w 688"/>
              <a:gd name="T9" fmla="*/ 0 h 280"/>
              <a:gd name="T10" fmla="*/ 0 w 688"/>
              <a:gd name="T11" fmla="*/ 0 h 280"/>
              <a:gd name="T12" fmla="*/ 0 w 688"/>
              <a:gd name="T13" fmla="*/ 0 h 280"/>
              <a:gd name="T14" fmla="*/ 0 w 688"/>
              <a:gd name="T15" fmla="*/ 0 h 280"/>
              <a:gd name="T16" fmla="*/ 0 w 688"/>
              <a:gd name="T17" fmla="*/ 0 h 280"/>
              <a:gd name="T18" fmla="*/ 0 w 688"/>
              <a:gd name="T19" fmla="*/ 0 h 280"/>
              <a:gd name="T20" fmla="*/ 0 w 688"/>
              <a:gd name="T21" fmla="*/ 0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8"/>
              <a:gd name="T34" fmla="*/ 0 h 280"/>
              <a:gd name="T35" fmla="*/ 688 w 688"/>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8" h="280">
                <a:moveTo>
                  <a:pt x="688" y="187"/>
                </a:moveTo>
                <a:lnTo>
                  <a:pt x="688" y="0"/>
                </a:lnTo>
                <a:lnTo>
                  <a:pt x="519" y="0"/>
                </a:lnTo>
                <a:lnTo>
                  <a:pt x="519" y="116"/>
                </a:lnTo>
                <a:lnTo>
                  <a:pt x="145" y="116"/>
                </a:lnTo>
                <a:lnTo>
                  <a:pt x="145" y="11"/>
                </a:lnTo>
                <a:lnTo>
                  <a:pt x="0" y="11"/>
                </a:lnTo>
                <a:lnTo>
                  <a:pt x="0" y="187"/>
                </a:lnTo>
                <a:lnTo>
                  <a:pt x="121" y="280"/>
                </a:lnTo>
                <a:lnTo>
                  <a:pt x="482" y="280"/>
                </a:lnTo>
                <a:lnTo>
                  <a:pt x="688" y="187"/>
                </a:lnTo>
                <a:close/>
              </a:path>
            </a:pathLst>
          </a:custGeom>
          <a:solidFill>
            <a:srgbClr val="FFFFFF"/>
          </a:solidFill>
          <a:ln w="9525">
            <a:noFill/>
            <a:round/>
            <a:headEnd/>
            <a:tailEnd/>
          </a:ln>
        </p:spPr>
        <p:txBody>
          <a:bodyPr/>
          <a:lstStyle/>
          <a:p>
            <a:endParaRPr lang="en-IN">
              <a:latin typeface="Times New Roman" pitchFamily="18" charset="0"/>
            </a:endParaRPr>
          </a:p>
        </p:txBody>
      </p:sp>
      <p:sp>
        <p:nvSpPr>
          <p:cNvPr id="57" name="Freeform 21"/>
          <p:cNvSpPr>
            <a:spLocks/>
          </p:cNvSpPr>
          <p:nvPr/>
        </p:nvSpPr>
        <p:spPr bwMode="auto">
          <a:xfrm>
            <a:off x="3608388" y="4922838"/>
            <a:ext cx="425450" cy="149225"/>
          </a:xfrm>
          <a:custGeom>
            <a:avLst/>
            <a:gdLst>
              <a:gd name="T0" fmla="*/ 0 w 688"/>
              <a:gd name="T1" fmla="*/ 0 h 280"/>
              <a:gd name="T2" fmla="*/ 0 w 688"/>
              <a:gd name="T3" fmla="*/ 0 h 280"/>
              <a:gd name="T4" fmla="*/ 0 w 688"/>
              <a:gd name="T5" fmla="*/ 0 h 280"/>
              <a:gd name="T6" fmla="*/ 0 w 688"/>
              <a:gd name="T7" fmla="*/ 0 h 280"/>
              <a:gd name="T8" fmla="*/ 0 w 688"/>
              <a:gd name="T9" fmla="*/ 0 h 280"/>
              <a:gd name="T10" fmla="*/ 0 w 688"/>
              <a:gd name="T11" fmla="*/ 0 h 280"/>
              <a:gd name="T12" fmla="*/ 0 w 688"/>
              <a:gd name="T13" fmla="*/ 0 h 280"/>
              <a:gd name="T14" fmla="*/ 0 w 688"/>
              <a:gd name="T15" fmla="*/ 0 h 280"/>
              <a:gd name="T16" fmla="*/ 0 w 688"/>
              <a:gd name="T17" fmla="*/ 0 h 280"/>
              <a:gd name="T18" fmla="*/ 0 w 688"/>
              <a:gd name="T19" fmla="*/ 0 h 280"/>
              <a:gd name="T20" fmla="*/ 0 w 688"/>
              <a:gd name="T21" fmla="*/ 0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8"/>
              <a:gd name="T34" fmla="*/ 0 h 280"/>
              <a:gd name="T35" fmla="*/ 688 w 688"/>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8" h="280">
                <a:moveTo>
                  <a:pt x="688" y="187"/>
                </a:moveTo>
                <a:lnTo>
                  <a:pt x="688" y="0"/>
                </a:lnTo>
                <a:lnTo>
                  <a:pt x="519" y="0"/>
                </a:lnTo>
                <a:lnTo>
                  <a:pt x="519" y="116"/>
                </a:lnTo>
                <a:lnTo>
                  <a:pt x="145" y="116"/>
                </a:lnTo>
                <a:lnTo>
                  <a:pt x="145" y="11"/>
                </a:lnTo>
                <a:lnTo>
                  <a:pt x="0" y="11"/>
                </a:lnTo>
                <a:lnTo>
                  <a:pt x="0" y="187"/>
                </a:lnTo>
                <a:lnTo>
                  <a:pt x="121" y="280"/>
                </a:lnTo>
                <a:lnTo>
                  <a:pt x="482" y="280"/>
                </a:lnTo>
                <a:lnTo>
                  <a:pt x="688" y="187"/>
                </a:lnTo>
                <a:close/>
              </a:path>
            </a:pathLst>
          </a:custGeom>
          <a:noFill/>
          <a:ln w="14288">
            <a:solidFill>
              <a:srgbClr val="000000"/>
            </a:solidFill>
            <a:round/>
            <a:headEnd/>
            <a:tailEnd/>
          </a:ln>
        </p:spPr>
        <p:txBody>
          <a:bodyPr/>
          <a:lstStyle/>
          <a:p>
            <a:endParaRPr lang="en-IN">
              <a:latin typeface="Times New Roman" pitchFamily="18" charset="0"/>
            </a:endParaRPr>
          </a:p>
        </p:txBody>
      </p:sp>
      <p:sp>
        <p:nvSpPr>
          <p:cNvPr id="58" name="Rectangle 22"/>
          <p:cNvSpPr>
            <a:spLocks noChangeArrowheads="1"/>
          </p:cNvSpPr>
          <p:nvPr/>
        </p:nvSpPr>
        <p:spPr bwMode="auto">
          <a:xfrm>
            <a:off x="6554788" y="4346575"/>
            <a:ext cx="1063625" cy="536575"/>
          </a:xfrm>
          <a:prstGeom prst="rect">
            <a:avLst/>
          </a:prstGeom>
          <a:solidFill>
            <a:srgbClr val="FF8000"/>
          </a:solidFill>
          <a:ln w="12700">
            <a:solidFill>
              <a:srgbClr val="AAAAAA"/>
            </a:solidFill>
            <a:miter lim="800000"/>
            <a:headEnd/>
            <a:tailEnd/>
          </a:ln>
        </p:spPr>
        <p:txBody>
          <a:bodyPr/>
          <a:lstStyle/>
          <a:p>
            <a:endParaRPr lang="en-IN">
              <a:latin typeface="Times New Roman" pitchFamily="18" charset="0"/>
            </a:endParaRPr>
          </a:p>
        </p:txBody>
      </p:sp>
      <p:sp>
        <p:nvSpPr>
          <p:cNvPr id="59" name="Rectangle 23"/>
          <p:cNvSpPr>
            <a:spLocks noChangeArrowheads="1"/>
          </p:cNvSpPr>
          <p:nvPr/>
        </p:nvSpPr>
        <p:spPr bwMode="auto">
          <a:xfrm>
            <a:off x="6454775" y="4237038"/>
            <a:ext cx="147638" cy="123825"/>
          </a:xfrm>
          <a:prstGeom prst="rect">
            <a:avLst/>
          </a:prstGeom>
          <a:solidFill>
            <a:srgbClr val="000000"/>
          </a:solidFill>
          <a:ln w="12700">
            <a:solidFill>
              <a:srgbClr val="000000"/>
            </a:solidFill>
            <a:miter lim="800000"/>
            <a:headEnd/>
            <a:tailEnd/>
          </a:ln>
        </p:spPr>
        <p:txBody>
          <a:bodyPr/>
          <a:lstStyle/>
          <a:p>
            <a:endParaRPr lang="en-IN">
              <a:latin typeface="Times New Roman" pitchFamily="18" charset="0"/>
            </a:endParaRPr>
          </a:p>
        </p:txBody>
      </p:sp>
      <p:sp>
        <p:nvSpPr>
          <p:cNvPr id="60" name="Rectangle 24"/>
          <p:cNvSpPr>
            <a:spLocks noChangeArrowheads="1"/>
          </p:cNvSpPr>
          <p:nvPr/>
        </p:nvSpPr>
        <p:spPr bwMode="auto">
          <a:xfrm>
            <a:off x="6553200" y="4348163"/>
            <a:ext cx="103188" cy="153988"/>
          </a:xfrm>
          <a:prstGeom prst="rect">
            <a:avLst/>
          </a:prstGeom>
          <a:solidFill>
            <a:srgbClr val="7F7F7F"/>
          </a:solidFill>
          <a:ln w="12700">
            <a:solidFill>
              <a:srgbClr val="000000"/>
            </a:solidFill>
            <a:miter lim="800000"/>
            <a:headEnd/>
            <a:tailEnd/>
          </a:ln>
        </p:spPr>
        <p:txBody>
          <a:bodyPr/>
          <a:lstStyle/>
          <a:p>
            <a:endParaRPr lang="en-IN">
              <a:latin typeface="Times New Roman" pitchFamily="18" charset="0"/>
            </a:endParaRPr>
          </a:p>
        </p:txBody>
      </p:sp>
      <p:sp>
        <p:nvSpPr>
          <p:cNvPr id="61" name="Rectangle 25"/>
          <p:cNvSpPr>
            <a:spLocks noChangeArrowheads="1"/>
          </p:cNvSpPr>
          <p:nvPr/>
        </p:nvSpPr>
        <p:spPr bwMode="auto">
          <a:xfrm>
            <a:off x="6553200" y="4732338"/>
            <a:ext cx="103188" cy="149225"/>
          </a:xfrm>
          <a:prstGeom prst="rect">
            <a:avLst/>
          </a:prstGeom>
          <a:solidFill>
            <a:srgbClr val="7F7F7F"/>
          </a:solidFill>
          <a:ln w="12700">
            <a:solidFill>
              <a:srgbClr val="000000"/>
            </a:solidFill>
            <a:miter lim="800000"/>
            <a:headEnd/>
            <a:tailEnd/>
          </a:ln>
        </p:spPr>
        <p:txBody>
          <a:bodyPr/>
          <a:lstStyle/>
          <a:p>
            <a:endParaRPr lang="en-IN">
              <a:latin typeface="Times New Roman" pitchFamily="18" charset="0"/>
            </a:endParaRPr>
          </a:p>
        </p:txBody>
      </p:sp>
      <p:sp>
        <p:nvSpPr>
          <p:cNvPr id="62" name="Rectangle 26"/>
          <p:cNvSpPr>
            <a:spLocks noChangeArrowheads="1"/>
          </p:cNvSpPr>
          <p:nvPr/>
        </p:nvSpPr>
        <p:spPr bwMode="auto">
          <a:xfrm>
            <a:off x="6453188" y="4868863"/>
            <a:ext cx="147638" cy="122238"/>
          </a:xfrm>
          <a:prstGeom prst="rect">
            <a:avLst/>
          </a:prstGeom>
          <a:solidFill>
            <a:srgbClr val="000000"/>
          </a:solidFill>
          <a:ln w="12700">
            <a:solidFill>
              <a:srgbClr val="000000"/>
            </a:solidFill>
            <a:miter lim="800000"/>
            <a:headEnd/>
            <a:tailEnd/>
          </a:ln>
        </p:spPr>
        <p:txBody>
          <a:bodyPr/>
          <a:lstStyle/>
          <a:p>
            <a:endParaRPr lang="en-IN">
              <a:latin typeface="Times New Roman" pitchFamily="18" charset="0"/>
            </a:endParaRPr>
          </a:p>
        </p:txBody>
      </p:sp>
      <p:sp>
        <p:nvSpPr>
          <p:cNvPr id="63" name="Rectangle 27"/>
          <p:cNvSpPr>
            <a:spLocks noChangeArrowheads="1"/>
          </p:cNvSpPr>
          <p:nvPr/>
        </p:nvSpPr>
        <p:spPr bwMode="auto">
          <a:xfrm>
            <a:off x="6450013" y="4302125"/>
            <a:ext cx="98425" cy="631825"/>
          </a:xfrm>
          <a:prstGeom prst="rect">
            <a:avLst/>
          </a:prstGeom>
          <a:solidFill>
            <a:srgbClr val="AAAAAA"/>
          </a:solidFill>
          <a:ln w="14288">
            <a:solidFill>
              <a:srgbClr val="000000"/>
            </a:solidFill>
            <a:miter lim="800000"/>
            <a:headEnd/>
            <a:tailEnd/>
          </a:ln>
        </p:spPr>
        <p:txBody>
          <a:bodyPr/>
          <a:lstStyle/>
          <a:p>
            <a:endParaRPr lang="en-IN">
              <a:latin typeface="Times New Roman" pitchFamily="18" charset="0"/>
            </a:endParaRPr>
          </a:p>
        </p:txBody>
      </p:sp>
      <p:sp>
        <p:nvSpPr>
          <p:cNvPr id="64" name="Line 28"/>
          <p:cNvSpPr>
            <a:spLocks noChangeShapeType="1"/>
          </p:cNvSpPr>
          <p:nvPr/>
        </p:nvSpPr>
        <p:spPr bwMode="auto">
          <a:xfrm>
            <a:off x="6548438" y="4346575"/>
            <a:ext cx="1069975" cy="1588"/>
          </a:xfrm>
          <a:prstGeom prst="line">
            <a:avLst/>
          </a:prstGeom>
          <a:noFill/>
          <a:ln w="14288">
            <a:solidFill>
              <a:srgbClr val="D4D4D4"/>
            </a:solidFill>
            <a:round/>
            <a:headEnd/>
            <a:tailEnd/>
          </a:ln>
        </p:spPr>
        <p:txBody>
          <a:bodyPr/>
          <a:lstStyle/>
          <a:p>
            <a:endParaRPr lang="en-US"/>
          </a:p>
        </p:txBody>
      </p:sp>
      <p:sp>
        <p:nvSpPr>
          <p:cNvPr id="65" name="Line 29"/>
          <p:cNvSpPr>
            <a:spLocks noChangeShapeType="1"/>
          </p:cNvSpPr>
          <p:nvPr/>
        </p:nvSpPr>
        <p:spPr bwMode="auto">
          <a:xfrm>
            <a:off x="7618413" y="4343400"/>
            <a:ext cx="1588" cy="538163"/>
          </a:xfrm>
          <a:prstGeom prst="line">
            <a:avLst/>
          </a:prstGeom>
          <a:noFill/>
          <a:ln w="14288">
            <a:solidFill>
              <a:srgbClr val="D4D4D4"/>
            </a:solidFill>
            <a:round/>
            <a:headEnd/>
            <a:tailEnd/>
          </a:ln>
        </p:spPr>
        <p:txBody>
          <a:bodyPr/>
          <a:lstStyle/>
          <a:p>
            <a:endParaRPr lang="en-US"/>
          </a:p>
        </p:txBody>
      </p:sp>
      <p:sp>
        <p:nvSpPr>
          <p:cNvPr id="66" name="Text Box 30"/>
          <p:cNvSpPr txBox="1">
            <a:spLocks noChangeArrowheads="1"/>
          </p:cNvSpPr>
          <p:nvPr/>
        </p:nvSpPr>
        <p:spPr bwMode="auto">
          <a:xfrm>
            <a:off x="4719638" y="4316413"/>
            <a:ext cx="511175" cy="427038"/>
          </a:xfrm>
          <a:prstGeom prst="rect">
            <a:avLst/>
          </a:prstGeom>
          <a:noFill/>
          <a:ln w="12700">
            <a:noFill/>
            <a:miter lim="800000"/>
            <a:headEnd type="none" w="sm" len="sm"/>
            <a:tailEnd type="none" w="sm" len="sm"/>
          </a:ln>
        </p:spPr>
        <p:txBody>
          <a:bodyPr wrap="none">
            <a:spAutoFit/>
          </a:bodyPr>
          <a:lstStyle/>
          <a:p>
            <a:r>
              <a:rPr lang="en-US" sz="2200" dirty="0">
                <a:solidFill>
                  <a:srgbClr val="4D4D4D"/>
                </a:solidFill>
                <a:latin typeface="Times New Roman" pitchFamily="18" charset="0"/>
              </a:rPr>
              <a:t>oil</a:t>
            </a:r>
          </a:p>
        </p:txBody>
      </p:sp>
      <p:sp>
        <p:nvSpPr>
          <p:cNvPr id="67" name="Line 31"/>
          <p:cNvSpPr>
            <a:spLocks noChangeShapeType="1"/>
          </p:cNvSpPr>
          <p:nvPr/>
        </p:nvSpPr>
        <p:spPr bwMode="auto">
          <a:xfrm flipH="1">
            <a:off x="4511675" y="4525963"/>
            <a:ext cx="265113" cy="0"/>
          </a:xfrm>
          <a:prstGeom prst="line">
            <a:avLst/>
          </a:prstGeom>
          <a:noFill/>
          <a:ln w="28575">
            <a:solidFill>
              <a:schemeClr val="tx1"/>
            </a:solidFill>
            <a:round/>
            <a:headEnd type="none" w="sm" len="sm"/>
            <a:tailEnd type="triangle" w="sm" len="sm"/>
          </a:ln>
        </p:spPr>
        <p:txBody>
          <a:bodyPr/>
          <a:lstStyle/>
          <a:p>
            <a:endParaRPr lang="en-US"/>
          </a:p>
        </p:txBody>
      </p:sp>
      <p:sp>
        <p:nvSpPr>
          <p:cNvPr id="68" name="Line 32"/>
          <p:cNvSpPr>
            <a:spLocks noChangeShapeType="1"/>
          </p:cNvSpPr>
          <p:nvPr/>
        </p:nvSpPr>
        <p:spPr bwMode="auto">
          <a:xfrm>
            <a:off x="5145088" y="4525963"/>
            <a:ext cx="265113" cy="0"/>
          </a:xfrm>
          <a:prstGeom prst="line">
            <a:avLst/>
          </a:prstGeom>
          <a:noFill/>
          <a:ln w="28575">
            <a:solidFill>
              <a:schemeClr val="tx1"/>
            </a:solidFill>
            <a:round/>
            <a:headEnd type="none" w="sm" len="sm"/>
            <a:tailEnd type="triangle" w="sm" len="sm"/>
          </a:ln>
        </p:spPr>
        <p:txBody>
          <a:bodyPr/>
          <a:lstStyle/>
          <a:p>
            <a:endParaRPr lang="en-US"/>
          </a:p>
        </p:txBody>
      </p:sp>
      <p:sp>
        <p:nvSpPr>
          <p:cNvPr id="69" name="Freeform 33"/>
          <p:cNvSpPr>
            <a:spLocks/>
          </p:cNvSpPr>
          <p:nvPr/>
        </p:nvSpPr>
        <p:spPr bwMode="auto">
          <a:xfrm>
            <a:off x="3797300" y="3536950"/>
            <a:ext cx="1588" cy="477838"/>
          </a:xfrm>
          <a:custGeom>
            <a:avLst/>
            <a:gdLst>
              <a:gd name="T0" fmla="*/ 0 w 1"/>
              <a:gd name="T1" fmla="*/ 0 h 300"/>
              <a:gd name="T2" fmla="*/ 0 w 1"/>
              <a:gd name="T3" fmla="*/ 311 h 300"/>
              <a:gd name="T4" fmla="*/ 0 60000 65536"/>
              <a:gd name="T5" fmla="*/ 0 60000 65536"/>
              <a:gd name="T6" fmla="*/ 0 w 1"/>
              <a:gd name="T7" fmla="*/ 0 h 300"/>
              <a:gd name="T8" fmla="*/ 1 w 1"/>
              <a:gd name="T9" fmla="*/ 300 h 300"/>
            </a:gdLst>
            <a:ahLst/>
            <a:cxnLst>
              <a:cxn ang="T4">
                <a:pos x="T0" y="T1"/>
              </a:cxn>
              <a:cxn ang="T5">
                <a:pos x="T2" y="T3"/>
              </a:cxn>
            </a:cxnLst>
            <a:rect l="T6" t="T7" r="T8" b="T9"/>
            <a:pathLst>
              <a:path w="1" h="300">
                <a:moveTo>
                  <a:pt x="0" y="0"/>
                </a:moveTo>
                <a:lnTo>
                  <a:pt x="0" y="300"/>
                </a:lnTo>
              </a:path>
            </a:pathLst>
          </a:custGeom>
          <a:solidFill>
            <a:srgbClr val="FF5050"/>
          </a:solidFill>
          <a:ln w="76200">
            <a:solidFill>
              <a:srgbClr val="FF5050"/>
            </a:solidFill>
            <a:round/>
            <a:headEnd/>
            <a:tailEnd/>
          </a:ln>
        </p:spPr>
        <p:txBody>
          <a:bodyPr wrap="none" anchor="ctr"/>
          <a:lstStyle/>
          <a:p>
            <a:endParaRPr lang="en-IN">
              <a:latin typeface="Times New Roman" pitchFamily="18" charset="0"/>
            </a:endParaRPr>
          </a:p>
        </p:txBody>
      </p:sp>
      <p:sp>
        <p:nvSpPr>
          <p:cNvPr id="70" name="Freeform 34"/>
          <p:cNvSpPr>
            <a:spLocks/>
          </p:cNvSpPr>
          <p:nvPr/>
        </p:nvSpPr>
        <p:spPr bwMode="auto">
          <a:xfrm>
            <a:off x="3773488" y="3565525"/>
            <a:ext cx="509588" cy="1588"/>
          </a:xfrm>
          <a:custGeom>
            <a:avLst/>
            <a:gdLst>
              <a:gd name="T0" fmla="*/ 0 w 276"/>
              <a:gd name="T1" fmla="*/ 0 h 1"/>
              <a:gd name="T2" fmla="*/ 1451 w 276"/>
              <a:gd name="T3" fmla="*/ 0 h 1"/>
              <a:gd name="T4" fmla="*/ 0 60000 65536"/>
              <a:gd name="T5" fmla="*/ 0 60000 65536"/>
              <a:gd name="T6" fmla="*/ 0 w 276"/>
              <a:gd name="T7" fmla="*/ 0 h 1"/>
              <a:gd name="T8" fmla="*/ 276 w 276"/>
              <a:gd name="T9" fmla="*/ 1 h 1"/>
            </a:gdLst>
            <a:ahLst/>
            <a:cxnLst>
              <a:cxn ang="T4">
                <a:pos x="T0" y="T1"/>
              </a:cxn>
              <a:cxn ang="T5">
                <a:pos x="T2" y="T3"/>
              </a:cxn>
            </a:cxnLst>
            <a:rect l="T6" t="T7" r="T8" b="T9"/>
            <a:pathLst>
              <a:path w="276" h="1">
                <a:moveTo>
                  <a:pt x="0" y="0"/>
                </a:moveTo>
                <a:lnTo>
                  <a:pt x="276" y="0"/>
                </a:lnTo>
              </a:path>
            </a:pathLst>
          </a:custGeom>
          <a:solidFill>
            <a:srgbClr val="FF5050"/>
          </a:solidFill>
          <a:ln w="76200">
            <a:solidFill>
              <a:srgbClr val="FF5050"/>
            </a:solidFill>
            <a:round/>
            <a:headEnd/>
            <a:tailEnd/>
          </a:ln>
        </p:spPr>
        <p:txBody>
          <a:bodyPr wrap="none" anchor="ctr"/>
          <a:lstStyle/>
          <a:p>
            <a:endParaRPr lang="en-IN">
              <a:latin typeface="Times New Roman" pitchFamily="18" charset="0"/>
            </a:endParaRPr>
          </a:p>
        </p:txBody>
      </p:sp>
      <p:sp>
        <p:nvSpPr>
          <p:cNvPr id="71" name="Rectangle 35"/>
          <p:cNvSpPr>
            <a:spLocks noChangeArrowheads="1"/>
          </p:cNvSpPr>
          <p:nvPr/>
        </p:nvSpPr>
        <p:spPr bwMode="auto">
          <a:xfrm>
            <a:off x="4171950" y="3287713"/>
            <a:ext cx="2033588" cy="688975"/>
          </a:xfrm>
          <a:prstGeom prst="rect">
            <a:avLst/>
          </a:prstGeom>
          <a:solidFill>
            <a:srgbClr val="FF0000"/>
          </a:solidFill>
          <a:ln w="9525" algn="ctr">
            <a:solidFill>
              <a:srgbClr val="FF3300"/>
            </a:solidFill>
            <a:miter lim="800000"/>
            <a:headEnd/>
            <a:tailEnd/>
          </a:ln>
        </p:spPr>
        <p:txBody>
          <a:bodyPr wrap="none" anchor="ctr"/>
          <a:lstStyle/>
          <a:p>
            <a:endParaRPr lang="en-IN">
              <a:latin typeface="Times New Roman" pitchFamily="18" charset="0"/>
            </a:endParaRPr>
          </a:p>
        </p:txBody>
      </p:sp>
      <p:sp>
        <p:nvSpPr>
          <p:cNvPr id="72" name="Line 36"/>
          <p:cNvSpPr>
            <a:spLocks noChangeShapeType="1"/>
          </p:cNvSpPr>
          <p:nvPr/>
        </p:nvSpPr>
        <p:spPr bwMode="auto">
          <a:xfrm>
            <a:off x="3892550" y="5076825"/>
            <a:ext cx="3175" cy="385763"/>
          </a:xfrm>
          <a:prstGeom prst="line">
            <a:avLst/>
          </a:prstGeom>
          <a:noFill/>
          <a:ln w="38100">
            <a:solidFill>
              <a:srgbClr val="FF5050"/>
            </a:solidFill>
            <a:round/>
            <a:headEnd/>
            <a:tailEnd/>
          </a:ln>
        </p:spPr>
        <p:txBody>
          <a:bodyPr/>
          <a:lstStyle/>
          <a:p>
            <a:endParaRPr lang="en-US"/>
          </a:p>
        </p:txBody>
      </p:sp>
      <p:sp>
        <p:nvSpPr>
          <p:cNvPr id="73" name="Line 37"/>
          <p:cNvSpPr>
            <a:spLocks noChangeShapeType="1"/>
          </p:cNvSpPr>
          <p:nvPr/>
        </p:nvSpPr>
        <p:spPr bwMode="auto">
          <a:xfrm flipV="1">
            <a:off x="3697288" y="5064125"/>
            <a:ext cx="1588" cy="409575"/>
          </a:xfrm>
          <a:prstGeom prst="line">
            <a:avLst/>
          </a:prstGeom>
          <a:noFill/>
          <a:ln w="38100">
            <a:solidFill>
              <a:srgbClr val="FF5050"/>
            </a:solidFill>
            <a:round/>
            <a:headEnd/>
            <a:tailEnd/>
          </a:ln>
        </p:spPr>
        <p:txBody>
          <a:bodyPr/>
          <a:lstStyle/>
          <a:p>
            <a:endParaRPr lang="en-US"/>
          </a:p>
        </p:txBody>
      </p:sp>
      <p:sp>
        <p:nvSpPr>
          <p:cNvPr id="74" name="Freeform 38"/>
          <p:cNvSpPr>
            <a:spLocks/>
          </p:cNvSpPr>
          <p:nvPr/>
        </p:nvSpPr>
        <p:spPr bwMode="auto">
          <a:xfrm>
            <a:off x="3697288" y="5457825"/>
            <a:ext cx="773113" cy="1588"/>
          </a:xfrm>
          <a:custGeom>
            <a:avLst/>
            <a:gdLst>
              <a:gd name="T0" fmla="*/ 0 w 420"/>
              <a:gd name="T1" fmla="*/ 0 h 1"/>
              <a:gd name="T2" fmla="*/ 2139 w 420"/>
              <a:gd name="T3" fmla="*/ 0 h 1"/>
              <a:gd name="T4" fmla="*/ 0 60000 65536"/>
              <a:gd name="T5" fmla="*/ 0 60000 65536"/>
              <a:gd name="T6" fmla="*/ 0 w 420"/>
              <a:gd name="T7" fmla="*/ 0 h 1"/>
              <a:gd name="T8" fmla="*/ 420 w 420"/>
              <a:gd name="T9" fmla="*/ 1 h 1"/>
            </a:gdLst>
            <a:ahLst/>
            <a:cxnLst>
              <a:cxn ang="T4">
                <a:pos x="T0" y="T1"/>
              </a:cxn>
              <a:cxn ang="T5">
                <a:pos x="T2" y="T3"/>
              </a:cxn>
            </a:cxnLst>
            <a:rect l="T6" t="T7" r="T8" b="T9"/>
            <a:pathLst>
              <a:path w="420" h="1">
                <a:moveTo>
                  <a:pt x="0" y="0"/>
                </a:moveTo>
                <a:lnTo>
                  <a:pt x="420" y="0"/>
                </a:lnTo>
              </a:path>
            </a:pathLst>
          </a:custGeom>
          <a:noFill/>
          <a:ln w="57150">
            <a:solidFill>
              <a:srgbClr val="FF5050"/>
            </a:solidFill>
            <a:round/>
            <a:headEnd/>
            <a:tailEnd/>
          </a:ln>
        </p:spPr>
        <p:txBody>
          <a:bodyPr wrap="none" anchor="ctr"/>
          <a:lstStyle/>
          <a:p>
            <a:endParaRPr lang="en-IN">
              <a:latin typeface="Times New Roman" pitchFamily="18" charset="0"/>
            </a:endParaRPr>
          </a:p>
        </p:txBody>
      </p:sp>
      <p:sp>
        <p:nvSpPr>
          <p:cNvPr id="75" name="Rectangle 39"/>
          <p:cNvSpPr>
            <a:spLocks noChangeArrowheads="1"/>
          </p:cNvSpPr>
          <p:nvPr/>
        </p:nvSpPr>
        <p:spPr bwMode="auto">
          <a:xfrm>
            <a:off x="4217988" y="5076825"/>
            <a:ext cx="1987550" cy="669925"/>
          </a:xfrm>
          <a:prstGeom prst="rect">
            <a:avLst/>
          </a:prstGeom>
          <a:solidFill>
            <a:srgbClr val="FF5050"/>
          </a:solidFill>
          <a:ln w="38100">
            <a:solidFill>
              <a:srgbClr val="FF5050"/>
            </a:solidFill>
            <a:miter lim="800000"/>
            <a:headEnd/>
            <a:tailEnd/>
          </a:ln>
        </p:spPr>
        <p:txBody>
          <a:bodyPr/>
          <a:lstStyle/>
          <a:p>
            <a:endParaRPr lang="en-IN">
              <a:latin typeface="Times New Roman" pitchFamily="18" charset="0"/>
            </a:endParaRPr>
          </a:p>
        </p:txBody>
      </p:sp>
      <p:sp>
        <p:nvSpPr>
          <p:cNvPr id="76" name="Freeform 41"/>
          <p:cNvSpPr>
            <a:spLocks/>
          </p:cNvSpPr>
          <p:nvPr/>
        </p:nvSpPr>
        <p:spPr bwMode="auto">
          <a:xfrm>
            <a:off x="6445250" y="4310063"/>
            <a:ext cx="1588" cy="614363"/>
          </a:xfrm>
          <a:custGeom>
            <a:avLst/>
            <a:gdLst>
              <a:gd name="T0" fmla="*/ 0 w 1"/>
              <a:gd name="T1" fmla="*/ 0 h 423"/>
              <a:gd name="T2" fmla="*/ 0 w 1"/>
              <a:gd name="T3" fmla="*/ 159 h 423"/>
              <a:gd name="T4" fmla="*/ 0 60000 65536"/>
              <a:gd name="T5" fmla="*/ 0 60000 65536"/>
              <a:gd name="T6" fmla="*/ 0 w 1"/>
              <a:gd name="T7" fmla="*/ 0 h 423"/>
              <a:gd name="T8" fmla="*/ 1 w 1"/>
              <a:gd name="T9" fmla="*/ 423 h 423"/>
            </a:gdLst>
            <a:ahLst/>
            <a:cxnLst>
              <a:cxn ang="T4">
                <a:pos x="T0" y="T1"/>
              </a:cxn>
              <a:cxn ang="T5">
                <a:pos x="T2" y="T3"/>
              </a:cxn>
            </a:cxnLst>
            <a:rect l="T6" t="T7" r="T8" b="T9"/>
            <a:pathLst>
              <a:path w="1" h="423">
                <a:moveTo>
                  <a:pt x="0" y="0"/>
                </a:moveTo>
                <a:lnTo>
                  <a:pt x="0" y="423"/>
                </a:lnTo>
              </a:path>
            </a:pathLst>
          </a:custGeom>
          <a:noFill/>
          <a:ln w="57150">
            <a:solidFill>
              <a:srgbClr val="FF3300"/>
            </a:solidFill>
            <a:round/>
            <a:headEnd/>
            <a:tailEnd/>
          </a:ln>
        </p:spPr>
        <p:txBody>
          <a:bodyPr wrap="none" anchor="ctr"/>
          <a:lstStyle/>
          <a:p>
            <a:endParaRPr lang="en-IN">
              <a:latin typeface="Times New Roman" pitchFamily="18" charset="0"/>
            </a:endParaRPr>
          </a:p>
        </p:txBody>
      </p:sp>
      <p:sp>
        <p:nvSpPr>
          <p:cNvPr id="77" name="Freeform 43"/>
          <p:cNvSpPr>
            <a:spLocks/>
          </p:cNvSpPr>
          <p:nvPr/>
        </p:nvSpPr>
        <p:spPr bwMode="auto">
          <a:xfrm>
            <a:off x="4989513" y="4665663"/>
            <a:ext cx="6350" cy="252413"/>
          </a:xfrm>
          <a:custGeom>
            <a:avLst/>
            <a:gdLst>
              <a:gd name="T0" fmla="*/ 0 w 4"/>
              <a:gd name="T1" fmla="*/ 0 h 174"/>
              <a:gd name="T2" fmla="*/ 4 w 4"/>
              <a:gd name="T3" fmla="*/ 64 h 174"/>
              <a:gd name="T4" fmla="*/ 0 60000 65536"/>
              <a:gd name="T5" fmla="*/ 0 60000 65536"/>
              <a:gd name="T6" fmla="*/ 0 w 4"/>
              <a:gd name="T7" fmla="*/ 0 h 174"/>
              <a:gd name="T8" fmla="*/ 4 w 4"/>
              <a:gd name="T9" fmla="*/ 174 h 174"/>
            </a:gdLst>
            <a:ahLst/>
            <a:cxnLst>
              <a:cxn ang="T4">
                <a:pos x="T0" y="T1"/>
              </a:cxn>
              <a:cxn ang="T5">
                <a:pos x="T2" y="T3"/>
              </a:cxn>
            </a:cxnLst>
            <a:rect l="T6" t="T7" r="T8" b="T9"/>
            <a:pathLst>
              <a:path w="4" h="174">
                <a:moveTo>
                  <a:pt x="0" y="0"/>
                </a:moveTo>
                <a:lnTo>
                  <a:pt x="4" y="174"/>
                </a:lnTo>
              </a:path>
            </a:pathLst>
          </a:custGeom>
          <a:noFill/>
          <a:ln w="28575">
            <a:solidFill>
              <a:schemeClr val="tx1"/>
            </a:solidFill>
            <a:round/>
            <a:headEnd type="none" w="sm" len="sm"/>
            <a:tailEnd type="triangle" w="sm" len="sm"/>
          </a:ln>
        </p:spPr>
        <p:txBody>
          <a:bodyPr/>
          <a:lstStyle/>
          <a:p>
            <a:endParaRPr lang="en-IN">
              <a:latin typeface="Times New Roman" pitchFamily="18" charset="0"/>
            </a:endParaRPr>
          </a:p>
        </p:txBody>
      </p:sp>
      <p:sp>
        <p:nvSpPr>
          <p:cNvPr id="78" name="Freeform 44"/>
          <p:cNvSpPr>
            <a:spLocks/>
          </p:cNvSpPr>
          <p:nvPr/>
        </p:nvSpPr>
        <p:spPr bwMode="auto">
          <a:xfrm>
            <a:off x="4986338" y="4062413"/>
            <a:ext cx="7938" cy="314325"/>
          </a:xfrm>
          <a:custGeom>
            <a:avLst/>
            <a:gdLst>
              <a:gd name="T0" fmla="*/ 5 w 5"/>
              <a:gd name="T1" fmla="*/ 83 h 216"/>
              <a:gd name="T2" fmla="*/ 0 w 5"/>
              <a:gd name="T3" fmla="*/ 0 h 216"/>
              <a:gd name="T4" fmla="*/ 0 60000 65536"/>
              <a:gd name="T5" fmla="*/ 0 60000 65536"/>
              <a:gd name="T6" fmla="*/ 0 w 5"/>
              <a:gd name="T7" fmla="*/ 0 h 216"/>
              <a:gd name="T8" fmla="*/ 5 w 5"/>
              <a:gd name="T9" fmla="*/ 216 h 216"/>
            </a:gdLst>
            <a:ahLst/>
            <a:cxnLst>
              <a:cxn ang="T4">
                <a:pos x="T0" y="T1"/>
              </a:cxn>
              <a:cxn ang="T5">
                <a:pos x="T2" y="T3"/>
              </a:cxn>
            </a:cxnLst>
            <a:rect l="T6" t="T7" r="T8" b="T9"/>
            <a:pathLst>
              <a:path w="5" h="216">
                <a:moveTo>
                  <a:pt x="5" y="216"/>
                </a:moveTo>
                <a:lnTo>
                  <a:pt x="0" y="0"/>
                </a:lnTo>
              </a:path>
            </a:pathLst>
          </a:custGeom>
          <a:noFill/>
          <a:ln w="28575">
            <a:solidFill>
              <a:schemeClr val="tx1"/>
            </a:solidFill>
            <a:round/>
            <a:headEnd type="none" w="sm" len="sm"/>
            <a:tailEnd type="triangle" w="sm" len="sm"/>
          </a:ln>
        </p:spPr>
        <p:txBody>
          <a:bodyPr/>
          <a:lstStyle/>
          <a:p>
            <a:endParaRPr lang="en-IN">
              <a:latin typeface="Times New Roman" pitchFamily="18" charset="0"/>
            </a:endParaRPr>
          </a:p>
        </p:txBody>
      </p:sp>
      <p:sp>
        <p:nvSpPr>
          <p:cNvPr id="79" name="Text Box 45"/>
          <p:cNvSpPr txBox="1">
            <a:spLocks noChangeArrowheads="1"/>
          </p:cNvSpPr>
          <p:nvPr/>
        </p:nvSpPr>
        <p:spPr bwMode="auto">
          <a:xfrm>
            <a:off x="4511675" y="3201988"/>
            <a:ext cx="1412875" cy="846138"/>
          </a:xfrm>
          <a:prstGeom prst="rect">
            <a:avLst/>
          </a:prstGeom>
          <a:noFill/>
          <a:ln w="9525" algn="ctr">
            <a:noFill/>
            <a:miter lim="800000"/>
            <a:headEnd/>
            <a:tailEnd/>
          </a:ln>
        </p:spPr>
        <p:txBody>
          <a:bodyPr wrap="none">
            <a:spAutoFit/>
          </a:bodyPr>
          <a:lstStyle/>
          <a:p>
            <a:r>
              <a:rPr lang="en-US" sz="2600" dirty="0">
                <a:latin typeface="Times New Roman" pitchFamily="18" charset="0"/>
              </a:rPr>
              <a:t>Step-up</a:t>
            </a:r>
          </a:p>
          <a:p>
            <a:pPr>
              <a:lnSpc>
                <a:spcPct val="90000"/>
              </a:lnSpc>
            </a:pPr>
            <a:r>
              <a:rPr lang="en-US" sz="2600" dirty="0">
                <a:latin typeface="Times New Roman" pitchFamily="18" charset="0"/>
              </a:rPr>
              <a:t>  Trans</a:t>
            </a:r>
          </a:p>
        </p:txBody>
      </p:sp>
      <p:sp>
        <p:nvSpPr>
          <p:cNvPr id="80" name="Text Box 46"/>
          <p:cNvSpPr txBox="1">
            <a:spLocks noChangeArrowheads="1"/>
          </p:cNvSpPr>
          <p:nvPr/>
        </p:nvSpPr>
        <p:spPr bwMode="auto">
          <a:xfrm>
            <a:off x="4305300" y="4984750"/>
            <a:ext cx="1871663" cy="846138"/>
          </a:xfrm>
          <a:prstGeom prst="rect">
            <a:avLst/>
          </a:prstGeom>
          <a:noFill/>
          <a:ln w="9525" algn="ctr">
            <a:noFill/>
            <a:miter lim="800000"/>
            <a:headEnd/>
            <a:tailEnd/>
          </a:ln>
        </p:spPr>
        <p:txBody>
          <a:bodyPr wrap="none">
            <a:spAutoFit/>
          </a:bodyPr>
          <a:lstStyle/>
          <a:p>
            <a:r>
              <a:rPr lang="en-US" sz="2600">
                <a:latin typeface="Times New Roman" pitchFamily="18" charset="0"/>
              </a:rPr>
              <a:t>Step-down</a:t>
            </a:r>
          </a:p>
          <a:p>
            <a:pPr>
              <a:lnSpc>
                <a:spcPct val="90000"/>
              </a:lnSpc>
            </a:pPr>
            <a:r>
              <a:rPr lang="en-US" sz="2600">
                <a:latin typeface="Times New Roman" pitchFamily="18" charset="0"/>
              </a:rPr>
              <a:t>    Trans</a:t>
            </a:r>
          </a:p>
        </p:txBody>
      </p:sp>
      <p:sp>
        <p:nvSpPr>
          <p:cNvPr id="86" name="Text Box 47"/>
          <p:cNvSpPr txBox="1">
            <a:spLocks noChangeArrowheads="1"/>
          </p:cNvSpPr>
          <p:nvPr/>
        </p:nvSpPr>
        <p:spPr bwMode="auto">
          <a:xfrm>
            <a:off x="1447800" y="244475"/>
            <a:ext cx="6209649" cy="584775"/>
          </a:xfrm>
          <a:prstGeom prst="rect">
            <a:avLst/>
          </a:prstGeom>
          <a:noFill/>
          <a:ln w="12700">
            <a:noFill/>
            <a:miter lim="800000"/>
            <a:headEnd type="none" w="sm" len="sm"/>
            <a:tailEnd type="none" w="sm" len="sm"/>
          </a:ln>
        </p:spPr>
        <p:txBody>
          <a:bodyPr wrap="none">
            <a:spAutoFit/>
          </a:bodyPr>
          <a:lstStyle/>
          <a:p>
            <a:r>
              <a:rPr lang="en-US" sz="3200" b="1" u="sng" dirty="0" smtClean="0">
                <a:solidFill>
                  <a:srgbClr val="FFFF00"/>
                </a:solidFill>
                <a:latin typeface="+mj-lt"/>
              </a:rPr>
              <a:t>OIL IN THE X-RAY TUBEHEAD</a:t>
            </a:r>
            <a:endParaRPr lang="en-US" sz="3200" b="1" u="sng" dirty="0">
              <a:solidFill>
                <a:srgbClr val="FFFF00"/>
              </a:solidFill>
              <a:latin typeface="+mj-lt"/>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52400"/>
            <a:ext cx="7924800" cy="6093976"/>
          </a:xfrm>
          <a:prstGeom prst="rect">
            <a:avLst/>
          </a:prstGeom>
        </p:spPr>
        <p:txBody>
          <a:bodyPr wrap="square">
            <a:spAutoFit/>
          </a:bodyPr>
          <a:lstStyle/>
          <a:p>
            <a:pPr algn="just" eaLnBrk="0" hangingPunct="0">
              <a:lnSpc>
                <a:spcPct val="130000"/>
              </a:lnSpc>
            </a:pPr>
            <a:r>
              <a:rPr lang="en-US" sz="2000" b="1" u="sng" dirty="0" smtClean="0">
                <a:solidFill>
                  <a:srgbClr val="FFFF00"/>
                </a:solidFill>
                <a:latin typeface="+mj-lt"/>
                <a:cs typeface="Times New Roman" pitchFamily="18" charset="0"/>
              </a:rPr>
              <a:t>X-RAY TUBE </a:t>
            </a:r>
            <a:r>
              <a:rPr lang="en-US" sz="2000" dirty="0" smtClean="0">
                <a:solidFill>
                  <a:srgbClr val="FFFF00"/>
                </a:solidFill>
                <a:latin typeface="+mj-lt"/>
                <a:cs typeface="Times New Roman" pitchFamily="18" charset="0"/>
              </a:rPr>
              <a:t>or the heart of the x-ray generating system </a:t>
            </a:r>
            <a:endParaRPr lang="en-US" sz="2000" dirty="0" smtClean="0">
              <a:solidFill>
                <a:srgbClr val="FFFF00"/>
              </a:solidFill>
              <a:latin typeface="+mj-lt"/>
            </a:endParaRPr>
          </a:p>
          <a:p>
            <a:pPr algn="just" eaLnBrk="0" hangingPunct="0">
              <a:lnSpc>
                <a:spcPct val="130000"/>
              </a:lnSpc>
            </a:pPr>
            <a:r>
              <a:rPr lang="en-US" sz="2000" b="1" dirty="0" smtClean="0">
                <a:solidFill>
                  <a:srgbClr val="FFFF00"/>
                </a:solidFill>
                <a:latin typeface="+mj-lt"/>
                <a:cs typeface="Times New Roman" pitchFamily="18" charset="0"/>
              </a:rPr>
              <a:t>TRANSFORMER, </a:t>
            </a:r>
            <a:r>
              <a:rPr lang="en-US" sz="2000" dirty="0" smtClean="0">
                <a:solidFill>
                  <a:srgbClr val="FFFF00"/>
                </a:solidFill>
                <a:latin typeface="+mj-lt"/>
                <a:cs typeface="Times New Roman" pitchFamily="18" charset="0"/>
              </a:rPr>
              <a:t>or a device that alters the voltage of incoming electricity, </a:t>
            </a:r>
          </a:p>
          <a:p>
            <a:pPr algn="just" eaLnBrk="0" hangingPunct="0">
              <a:lnSpc>
                <a:spcPct val="130000"/>
              </a:lnSpc>
            </a:pPr>
            <a:endParaRPr lang="en-US" sz="2000" dirty="0" smtClean="0">
              <a:solidFill>
                <a:srgbClr val="FFFF00"/>
              </a:solidFill>
              <a:latin typeface="+mj-lt"/>
            </a:endParaRPr>
          </a:p>
          <a:p>
            <a:pPr algn="just" eaLnBrk="0" hangingPunct="0">
              <a:lnSpc>
                <a:spcPct val="130000"/>
              </a:lnSpc>
            </a:pPr>
            <a:r>
              <a:rPr lang="en-US" sz="2000" b="1" u="sng" dirty="0" smtClean="0">
                <a:solidFill>
                  <a:srgbClr val="FFFF00"/>
                </a:solidFill>
                <a:latin typeface="+mj-lt"/>
                <a:cs typeface="Times New Roman" pitchFamily="18" charset="0"/>
              </a:rPr>
              <a:t>ALUMINUM DISKS</a:t>
            </a:r>
            <a:r>
              <a:rPr lang="en-US" sz="2000" b="1" dirty="0" smtClean="0">
                <a:solidFill>
                  <a:srgbClr val="FFFF00"/>
                </a:solidFill>
                <a:latin typeface="+mj-lt"/>
                <a:cs typeface="Times New Roman" pitchFamily="18" charset="0"/>
              </a:rPr>
              <a:t>  </a:t>
            </a:r>
            <a:r>
              <a:rPr lang="en-US" sz="2000" dirty="0" smtClean="0">
                <a:solidFill>
                  <a:srgbClr val="FFFF00"/>
                </a:solidFill>
                <a:latin typeface="+mj-lt"/>
                <a:cs typeface="Times New Roman" pitchFamily="18" charset="0"/>
              </a:rPr>
              <a:t>or sheets of 0.5-mm thick </a:t>
            </a:r>
            <a:r>
              <a:rPr lang="en-US" sz="2000" dirty="0" err="1" smtClean="0">
                <a:solidFill>
                  <a:srgbClr val="FFFF00"/>
                </a:solidFill>
                <a:latin typeface="+mj-lt"/>
                <a:cs typeface="Times New Roman" pitchFamily="18" charset="0"/>
              </a:rPr>
              <a:t>aluminium</a:t>
            </a:r>
            <a:r>
              <a:rPr lang="en-US" sz="2000" dirty="0" smtClean="0">
                <a:solidFill>
                  <a:srgbClr val="FFFF00"/>
                </a:solidFill>
                <a:latin typeface="+mj-lt"/>
                <a:cs typeface="Times New Roman" pitchFamily="18" charset="0"/>
              </a:rPr>
              <a:t> placed in the path of the x-ray beam; </a:t>
            </a:r>
            <a:r>
              <a:rPr lang="en-US" sz="2000" b="1" dirty="0" smtClean="0">
                <a:solidFill>
                  <a:srgbClr val="FFFF00"/>
                </a:solidFill>
                <a:latin typeface="+mj-lt"/>
                <a:cs typeface="Times New Roman" pitchFamily="18" charset="0"/>
              </a:rPr>
              <a:t>they </a:t>
            </a:r>
            <a:r>
              <a:rPr lang="en-US" sz="2000" dirty="0" smtClean="0">
                <a:solidFill>
                  <a:srgbClr val="FFFF00"/>
                </a:solidFill>
                <a:latin typeface="+mj-lt"/>
                <a:cs typeface="Times New Roman" pitchFamily="18" charset="0"/>
              </a:rPr>
              <a:t>filter out the non-penetrating, longer wavelength x-rays Aluminum filtration</a:t>
            </a:r>
          </a:p>
          <a:p>
            <a:pPr algn="just" eaLnBrk="0" hangingPunct="0">
              <a:lnSpc>
                <a:spcPct val="130000"/>
              </a:lnSpc>
            </a:pPr>
            <a:endParaRPr lang="en-US" sz="2000" dirty="0" smtClean="0">
              <a:solidFill>
                <a:srgbClr val="FFFF00"/>
              </a:solidFill>
              <a:latin typeface="+mj-lt"/>
            </a:endParaRPr>
          </a:p>
          <a:p>
            <a:pPr algn="just" eaLnBrk="0" hangingPunct="0">
              <a:lnSpc>
                <a:spcPct val="130000"/>
              </a:lnSpc>
            </a:pPr>
            <a:r>
              <a:rPr lang="en-US" sz="2000" b="1" u="sng" dirty="0" smtClean="0">
                <a:solidFill>
                  <a:srgbClr val="FFFF00"/>
                </a:solidFill>
                <a:latin typeface="+mj-lt"/>
                <a:cs typeface="Times New Roman" pitchFamily="18" charset="0"/>
              </a:rPr>
              <a:t>LEAD COLLIMATOR</a:t>
            </a:r>
            <a:r>
              <a:rPr lang="en-US" sz="2000" b="1" dirty="0" smtClean="0">
                <a:solidFill>
                  <a:srgbClr val="FFFF00"/>
                </a:solidFill>
                <a:latin typeface="+mj-lt"/>
                <a:cs typeface="Times New Roman" pitchFamily="18" charset="0"/>
              </a:rPr>
              <a:t> </a:t>
            </a:r>
            <a:r>
              <a:rPr lang="en-US" sz="2000" dirty="0" smtClean="0">
                <a:solidFill>
                  <a:srgbClr val="FFFF00"/>
                </a:solidFill>
                <a:latin typeface="+mj-lt"/>
                <a:cs typeface="Times New Roman" pitchFamily="18" charset="0"/>
              </a:rPr>
              <a:t>or a lead plate with a central hole that fits directly over the opening of the metal housing where the x-rays exit; it restricts the size of the x-ray beam   </a:t>
            </a:r>
            <a:endParaRPr lang="en-US" sz="2000" dirty="0" smtClean="0">
              <a:solidFill>
                <a:srgbClr val="FFFF00"/>
              </a:solidFill>
              <a:latin typeface="+mj-lt"/>
            </a:endParaRPr>
          </a:p>
          <a:p>
            <a:pPr algn="just" eaLnBrk="0" hangingPunct="0">
              <a:lnSpc>
                <a:spcPct val="130000"/>
              </a:lnSpc>
            </a:pPr>
            <a:r>
              <a:rPr lang="en-US" sz="2000" b="1" u="sng" dirty="0" smtClean="0">
                <a:solidFill>
                  <a:srgbClr val="FFFF00"/>
                </a:solidFill>
                <a:latin typeface="+mj-lt"/>
                <a:cs typeface="Times New Roman" pitchFamily="18" charset="0"/>
              </a:rPr>
              <a:t>POSITION-INDICATING DEVICE (PID)  </a:t>
            </a:r>
            <a:r>
              <a:rPr lang="en-US" sz="2000" dirty="0" smtClean="0">
                <a:solidFill>
                  <a:srgbClr val="FFFF00"/>
                </a:solidFill>
                <a:latin typeface="+mj-lt"/>
                <a:cs typeface="Times New Roman" pitchFamily="18" charset="0"/>
              </a:rPr>
              <a:t>or  open-ended, lead-lined cylinder that extends from the opening of </a:t>
            </a:r>
            <a:r>
              <a:rPr lang="en-US" sz="2000" b="1" dirty="0" smtClean="0">
                <a:solidFill>
                  <a:srgbClr val="FFFF00"/>
                </a:solidFill>
                <a:latin typeface="+mj-lt"/>
                <a:cs typeface="Times New Roman" pitchFamily="18" charset="0"/>
              </a:rPr>
              <a:t>the </a:t>
            </a:r>
            <a:r>
              <a:rPr lang="en-US" sz="2000" dirty="0" smtClean="0">
                <a:solidFill>
                  <a:srgbClr val="FFFF00"/>
                </a:solidFill>
                <a:latin typeface="+mj-lt"/>
                <a:cs typeface="Times New Roman" pitchFamily="18" charset="0"/>
              </a:rPr>
              <a:t>metal housing of the </a:t>
            </a:r>
            <a:r>
              <a:rPr lang="en-US" sz="2000" dirty="0" err="1" smtClean="0">
                <a:solidFill>
                  <a:srgbClr val="FFFF00"/>
                </a:solidFill>
                <a:latin typeface="+mj-lt"/>
                <a:cs typeface="Times New Roman" pitchFamily="18" charset="0"/>
              </a:rPr>
              <a:t>tubehead</a:t>
            </a:r>
            <a:r>
              <a:rPr lang="en-US" sz="2000" dirty="0" smtClean="0">
                <a:solidFill>
                  <a:srgbClr val="FFFF00"/>
                </a:solidFill>
                <a:latin typeface="+mj-lt"/>
                <a:cs typeface="Times New Roman" pitchFamily="18" charset="0"/>
              </a:rPr>
              <a:t>; it aims and shapes the x-ray beam The PID is sometimes referred to as the cone.</a:t>
            </a:r>
            <a:endParaRPr lang="en-US" sz="2000" dirty="0">
              <a:solidFill>
                <a:srgbClr val="FFFF00"/>
              </a:solidFill>
              <a:latin typeface="+mj-lt"/>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0954" y="228600"/>
            <a:ext cx="2629246" cy="584775"/>
          </a:xfrm>
          <a:prstGeom prst="rect">
            <a:avLst/>
          </a:prstGeom>
          <a:noFill/>
        </p:spPr>
        <p:txBody>
          <a:bodyPr wrap="none" rtlCol="0">
            <a:spAutoFit/>
          </a:bodyPr>
          <a:lstStyle/>
          <a:p>
            <a:r>
              <a:rPr lang="en-US" sz="3200" u="sng" dirty="0" smtClean="0">
                <a:solidFill>
                  <a:srgbClr val="FFFF00"/>
                </a:solidFill>
              </a:rPr>
              <a:t>FILTRATION </a:t>
            </a:r>
            <a:endParaRPr lang="en-US" sz="3200" u="sng" dirty="0">
              <a:solidFill>
                <a:srgbClr val="FFFF00"/>
              </a:solidFill>
            </a:endParaRPr>
          </a:p>
        </p:txBody>
      </p:sp>
      <p:sp>
        <p:nvSpPr>
          <p:cNvPr id="3" name="TextBox 2"/>
          <p:cNvSpPr txBox="1"/>
          <p:nvPr/>
        </p:nvSpPr>
        <p:spPr>
          <a:xfrm>
            <a:off x="914400" y="1066800"/>
            <a:ext cx="7772400" cy="5262979"/>
          </a:xfrm>
          <a:prstGeom prst="rect">
            <a:avLst/>
          </a:prstGeom>
          <a:noFill/>
        </p:spPr>
        <p:txBody>
          <a:bodyPr wrap="square" rtlCol="0">
            <a:spAutoFit/>
          </a:bodyPr>
          <a:lstStyle/>
          <a:p>
            <a:r>
              <a:rPr lang="en-US" sz="2400" dirty="0" smtClean="0">
                <a:solidFill>
                  <a:srgbClr val="FFFF00"/>
                </a:solidFill>
              </a:rPr>
              <a:t>x-rays have low penetrating long wave length photons </a:t>
            </a:r>
          </a:p>
          <a:p>
            <a:r>
              <a:rPr lang="en-US" sz="2400" dirty="0" smtClean="0">
                <a:solidFill>
                  <a:srgbClr val="FFFF00"/>
                </a:solidFill>
              </a:rPr>
              <a:t>Filtration  remove this low penetrating photons</a:t>
            </a:r>
          </a:p>
          <a:p>
            <a:r>
              <a:rPr lang="en-US" sz="2400" dirty="0" smtClean="0">
                <a:solidFill>
                  <a:srgbClr val="FFFF00"/>
                </a:solidFill>
              </a:rPr>
              <a:t>Greater the % short wave </a:t>
            </a:r>
          </a:p>
          <a:p>
            <a:endParaRPr lang="en-US" sz="2400" dirty="0" smtClean="0">
              <a:solidFill>
                <a:srgbClr val="FFFF00"/>
              </a:solidFill>
            </a:endParaRPr>
          </a:p>
          <a:p>
            <a:r>
              <a:rPr lang="en-US" sz="2400" b="1" u="sng" dirty="0" smtClean="0">
                <a:solidFill>
                  <a:srgbClr val="FFFF00"/>
                </a:solidFill>
              </a:rPr>
              <a:t>TYPES OF FILTRATION</a:t>
            </a:r>
          </a:p>
          <a:p>
            <a:endParaRPr lang="en-US" sz="2400" b="1" u="sng" dirty="0" smtClean="0">
              <a:solidFill>
                <a:srgbClr val="FFFF00"/>
              </a:solidFill>
            </a:endParaRPr>
          </a:p>
          <a:p>
            <a:r>
              <a:rPr lang="en-US" sz="2400" dirty="0" smtClean="0">
                <a:solidFill>
                  <a:srgbClr val="FFFF00"/>
                </a:solidFill>
              </a:rPr>
              <a:t>Inherent filtration </a:t>
            </a:r>
          </a:p>
          <a:p>
            <a:endParaRPr lang="en-US" sz="2400" dirty="0" smtClean="0">
              <a:solidFill>
                <a:srgbClr val="FFFF00"/>
              </a:solidFill>
            </a:endParaRPr>
          </a:p>
          <a:p>
            <a:r>
              <a:rPr lang="en-US" sz="2400" dirty="0" smtClean="0">
                <a:solidFill>
                  <a:srgbClr val="FFFF00"/>
                </a:solidFill>
              </a:rPr>
              <a:t>Added filtration</a:t>
            </a:r>
          </a:p>
          <a:p>
            <a:endParaRPr lang="en-US" sz="2400" dirty="0" smtClean="0">
              <a:solidFill>
                <a:srgbClr val="FFFF00"/>
              </a:solidFill>
            </a:endParaRPr>
          </a:p>
          <a:p>
            <a:r>
              <a:rPr lang="en-US" sz="2400" dirty="0" smtClean="0">
                <a:solidFill>
                  <a:srgbClr val="FFFF00"/>
                </a:solidFill>
              </a:rPr>
              <a:t>Total filtration</a:t>
            </a:r>
          </a:p>
          <a:p>
            <a:endParaRPr lang="en-US" sz="2400" dirty="0" smtClean="0">
              <a:solidFill>
                <a:srgbClr val="FFFF00"/>
              </a:solidFill>
            </a:endParaRPr>
          </a:p>
          <a:p>
            <a:endParaRPr lang="en-US" sz="2400" dirty="0" smtClean="0">
              <a:solidFill>
                <a:srgbClr val="FFFF00"/>
              </a:solidFill>
            </a:endParaRPr>
          </a:p>
          <a:p>
            <a:endParaRPr lang="en-US" sz="2400" dirty="0"/>
          </a:p>
        </p:txBody>
      </p:sp>
      <p:sp>
        <p:nvSpPr>
          <p:cNvPr id="4" name="TextBox 3"/>
          <p:cNvSpPr txBox="1"/>
          <p:nvPr/>
        </p:nvSpPr>
        <p:spPr>
          <a:xfrm>
            <a:off x="4588860" y="6172200"/>
            <a:ext cx="3640740" cy="338554"/>
          </a:xfrm>
          <a:prstGeom prst="rect">
            <a:avLst/>
          </a:prstGeom>
          <a:noFill/>
        </p:spPr>
        <p:txBody>
          <a:bodyPr wrap="none" rtlCol="0">
            <a:spAutoFit/>
          </a:bodyPr>
          <a:lstStyle/>
          <a:p>
            <a:r>
              <a:rPr lang="en-US" sz="1600" dirty="0" smtClean="0">
                <a:solidFill>
                  <a:srgbClr val="FFFF00"/>
                </a:solidFill>
              </a:rPr>
              <a:t>Dental radiography  2</a:t>
            </a:r>
            <a:r>
              <a:rPr lang="en-US" sz="1600" baseline="30000" dirty="0" smtClean="0">
                <a:solidFill>
                  <a:srgbClr val="FFFF00"/>
                </a:solidFill>
              </a:rPr>
              <a:t>nd</a:t>
            </a:r>
            <a:r>
              <a:rPr lang="en-US" sz="1600" dirty="0" smtClean="0">
                <a:solidFill>
                  <a:srgbClr val="FFFF00"/>
                </a:solidFill>
              </a:rPr>
              <a:t> edition haring</a:t>
            </a:r>
            <a:endParaRPr lang="en-US" sz="1600" dirty="0">
              <a:solidFill>
                <a:srgbClr val="FFFF00"/>
              </a:solidFill>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33400"/>
            <a:ext cx="2933816" cy="584775"/>
          </a:xfrm>
          <a:prstGeom prst="rect">
            <a:avLst/>
          </a:prstGeom>
          <a:noFill/>
        </p:spPr>
        <p:txBody>
          <a:bodyPr wrap="none" rtlCol="0">
            <a:spAutoFit/>
          </a:bodyPr>
          <a:lstStyle/>
          <a:p>
            <a:r>
              <a:rPr lang="en-US" sz="3200" u="sng" dirty="0" smtClean="0">
                <a:solidFill>
                  <a:srgbClr val="FFFF00"/>
                </a:solidFill>
              </a:rPr>
              <a:t>COLLIMATION</a:t>
            </a:r>
            <a:endParaRPr lang="en-US" sz="3200" u="sng" dirty="0">
              <a:solidFill>
                <a:srgbClr val="FFFF00"/>
              </a:solidFill>
            </a:endParaRPr>
          </a:p>
        </p:txBody>
      </p:sp>
      <p:sp>
        <p:nvSpPr>
          <p:cNvPr id="3" name="TextBox 2"/>
          <p:cNvSpPr txBox="1"/>
          <p:nvPr/>
        </p:nvSpPr>
        <p:spPr>
          <a:xfrm>
            <a:off x="457200" y="1219200"/>
            <a:ext cx="8626079" cy="1938992"/>
          </a:xfrm>
          <a:prstGeom prst="rect">
            <a:avLst/>
          </a:prstGeom>
          <a:noFill/>
        </p:spPr>
        <p:txBody>
          <a:bodyPr wrap="none" rtlCol="0">
            <a:spAutoFit/>
          </a:bodyPr>
          <a:lstStyle/>
          <a:p>
            <a:pPr>
              <a:buFont typeface="Arial" pitchFamily="34" charset="0"/>
              <a:buChar char="•"/>
            </a:pPr>
            <a:r>
              <a:rPr lang="en-US" sz="2400" dirty="0" smtClean="0">
                <a:solidFill>
                  <a:srgbClr val="FFFF00"/>
                </a:solidFill>
              </a:rPr>
              <a:t>Used restrict the size and shape of x-ray beam and to reduce</a:t>
            </a:r>
          </a:p>
          <a:p>
            <a:pPr>
              <a:buFont typeface="Arial" pitchFamily="34" charset="0"/>
              <a:buChar char="•"/>
            </a:pPr>
            <a:r>
              <a:rPr lang="en-US" sz="2400" dirty="0" smtClean="0">
                <a:solidFill>
                  <a:srgbClr val="FFFF00"/>
                </a:solidFill>
              </a:rPr>
              <a:t> patient exposure</a:t>
            </a:r>
          </a:p>
          <a:p>
            <a:pPr>
              <a:buFont typeface="Arial" pitchFamily="34" charset="0"/>
              <a:buChar char="•"/>
            </a:pPr>
            <a:r>
              <a:rPr lang="en-US" sz="2400" dirty="0" smtClean="0">
                <a:solidFill>
                  <a:srgbClr val="FFFF00"/>
                </a:solidFill>
              </a:rPr>
              <a:t>It may rectangular ,round </a:t>
            </a:r>
          </a:p>
          <a:p>
            <a:pPr>
              <a:buFont typeface="Arial" pitchFamily="34" charset="0"/>
              <a:buChar char="•"/>
            </a:pPr>
            <a:r>
              <a:rPr lang="en-US" sz="2400" dirty="0" smtClean="0">
                <a:solidFill>
                  <a:srgbClr val="FFFF00"/>
                </a:solidFill>
              </a:rPr>
              <a:t>Rectangular restricts  slightly larger than 2 intra oral x-rays</a:t>
            </a:r>
          </a:p>
          <a:p>
            <a:pPr>
              <a:buFont typeface="Arial" pitchFamily="34" charset="0"/>
              <a:buChar char="•"/>
            </a:pPr>
            <a:r>
              <a:rPr lang="en-US" sz="2400" dirty="0" smtClean="0">
                <a:solidFill>
                  <a:srgbClr val="FFFF00"/>
                </a:solidFill>
              </a:rPr>
              <a:t>Circular </a:t>
            </a:r>
            <a:r>
              <a:rPr lang="en-US" sz="2400" dirty="0" err="1" smtClean="0">
                <a:solidFill>
                  <a:srgbClr val="FFFF00"/>
                </a:solidFill>
              </a:rPr>
              <a:t>collimater</a:t>
            </a:r>
            <a:r>
              <a:rPr lang="en-US" sz="2400" dirty="0" smtClean="0">
                <a:solidFill>
                  <a:srgbClr val="FFFF00"/>
                </a:solidFill>
              </a:rPr>
              <a:t> provides cone shaped beam  2.75 </a:t>
            </a:r>
            <a:r>
              <a:rPr lang="en-US" sz="2400" dirty="0" err="1" smtClean="0">
                <a:solidFill>
                  <a:srgbClr val="FFFF00"/>
                </a:solidFill>
              </a:rPr>
              <a:t>d.m</a:t>
            </a:r>
            <a:r>
              <a:rPr lang="en-US" sz="2400" dirty="0" smtClean="0">
                <a:solidFill>
                  <a:srgbClr val="FFFF00"/>
                </a:solidFill>
              </a:rPr>
              <a:t> </a:t>
            </a:r>
            <a:endParaRPr lang="en-US" sz="2400" dirty="0">
              <a:solidFill>
                <a:srgbClr val="FFFF00"/>
              </a:solidFill>
            </a:endParaRPr>
          </a:p>
        </p:txBody>
      </p:sp>
      <p:sp>
        <p:nvSpPr>
          <p:cNvPr id="4" name="TextBox 3"/>
          <p:cNvSpPr txBox="1"/>
          <p:nvPr/>
        </p:nvSpPr>
        <p:spPr>
          <a:xfrm>
            <a:off x="533400" y="3429000"/>
            <a:ext cx="4741619" cy="461665"/>
          </a:xfrm>
          <a:prstGeom prst="rect">
            <a:avLst/>
          </a:prstGeom>
          <a:noFill/>
        </p:spPr>
        <p:txBody>
          <a:bodyPr wrap="none" rtlCol="0">
            <a:spAutoFit/>
          </a:bodyPr>
          <a:lstStyle/>
          <a:p>
            <a:r>
              <a:rPr lang="en-US" sz="2400" b="1" u="sng" dirty="0" smtClean="0">
                <a:solidFill>
                  <a:srgbClr val="FFFF00"/>
                </a:solidFill>
              </a:rPr>
              <a:t>POSITION INDICATING DEVICE</a:t>
            </a:r>
            <a:endParaRPr lang="en-US" sz="2400" b="1" u="sng" dirty="0">
              <a:solidFill>
                <a:srgbClr val="FFFF00"/>
              </a:solidFill>
            </a:endParaRPr>
          </a:p>
        </p:txBody>
      </p:sp>
      <p:sp>
        <p:nvSpPr>
          <p:cNvPr id="5" name="TextBox 4"/>
          <p:cNvSpPr txBox="1"/>
          <p:nvPr/>
        </p:nvSpPr>
        <p:spPr>
          <a:xfrm>
            <a:off x="609600" y="3886200"/>
            <a:ext cx="7409401" cy="2308324"/>
          </a:xfrm>
          <a:prstGeom prst="rect">
            <a:avLst/>
          </a:prstGeom>
          <a:noFill/>
        </p:spPr>
        <p:txBody>
          <a:bodyPr wrap="none" rtlCol="0">
            <a:spAutoFit/>
          </a:bodyPr>
          <a:lstStyle/>
          <a:p>
            <a:r>
              <a:rPr lang="en-US" sz="2400" dirty="0" smtClean="0">
                <a:solidFill>
                  <a:srgbClr val="FFFF00"/>
                </a:solidFill>
              </a:rPr>
              <a:t>Used to direct </a:t>
            </a:r>
            <a:r>
              <a:rPr lang="en-US" sz="2400" dirty="0" err="1" smtClean="0">
                <a:solidFill>
                  <a:srgbClr val="FFFF00"/>
                </a:solidFill>
              </a:rPr>
              <a:t>th</a:t>
            </a:r>
            <a:r>
              <a:rPr lang="en-US" sz="2400" dirty="0" smtClean="0">
                <a:solidFill>
                  <a:srgbClr val="FFFF00"/>
                </a:solidFill>
              </a:rPr>
              <a:t> e x-ray machines</a:t>
            </a:r>
          </a:p>
          <a:p>
            <a:r>
              <a:rPr lang="en-US" sz="2400" dirty="0" smtClean="0">
                <a:solidFill>
                  <a:srgbClr val="FFFF00"/>
                </a:solidFill>
              </a:rPr>
              <a:t>Basic types</a:t>
            </a:r>
          </a:p>
          <a:p>
            <a:r>
              <a:rPr lang="en-US" sz="2400" dirty="0" smtClean="0">
                <a:solidFill>
                  <a:srgbClr val="FFFF00"/>
                </a:solidFill>
              </a:rPr>
              <a:t>Conical</a:t>
            </a:r>
          </a:p>
          <a:p>
            <a:r>
              <a:rPr lang="en-US" sz="2400" dirty="0" smtClean="0">
                <a:solidFill>
                  <a:srgbClr val="FFFF00"/>
                </a:solidFill>
              </a:rPr>
              <a:t>Rectangle</a:t>
            </a:r>
          </a:p>
          <a:p>
            <a:r>
              <a:rPr lang="en-US" sz="2400" dirty="0" smtClean="0">
                <a:solidFill>
                  <a:srgbClr val="FFFF00"/>
                </a:solidFill>
              </a:rPr>
              <a:t>Round</a:t>
            </a:r>
          </a:p>
          <a:p>
            <a:r>
              <a:rPr lang="en-US" sz="2400" dirty="0" smtClean="0">
                <a:solidFill>
                  <a:srgbClr val="FFFF00"/>
                </a:solidFill>
              </a:rPr>
              <a:t>Both rectangular &amp; round are available in sort &amp; long </a:t>
            </a:r>
            <a:endParaRPr lang="en-US" sz="2400" dirty="0">
              <a:solidFill>
                <a:srgbClr val="FFFF00"/>
              </a:solidFill>
            </a:endParaRPr>
          </a:p>
        </p:txBody>
      </p:sp>
      <p:sp>
        <p:nvSpPr>
          <p:cNvPr id="6" name="Rectangle 5"/>
          <p:cNvSpPr/>
          <p:nvPr/>
        </p:nvSpPr>
        <p:spPr>
          <a:xfrm>
            <a:off x="3775049" y="6107668"/>
            <a:ext cx="4073551" cy="369332"/>
          </a:xfrm>
          <a:prstGeom prst="rect">
            <a:avLst/>
          </a:prstGeom>
        </p:spPr>
        <p:txBody>
          <a:bodyPr wrap="none">
            <a:spAutoFit/>
          </a:bodyPr>
          <a:lstStyle/>
          <a:p>
            <a:r>
              <a:rPr lang="en-US" dirty="0" smtClean="0">
                <a:solidFill>
                  <a:srgbClr val="FFFF00"/>
                </a:solidFill>
              </a:rPr>
              <a:t>Dental radiography  2</a:t>
            </a:r>
            <a:r>
              <a:rPr lang="en-US" baseline="30000" dirty="0" smtClean="0">
                <a:solidFill>
                  <a:srgbClr val="FFFF00"/>
                </a:solidFill>
              </a:rPr>
              <a:t>nd</a:t>
            </a:r>
            <a:r>
              <a:rPr lang="en-US" dirty="0" smtClean="0">
                <a:solidFill>
                  <a:srgbClr val="FFFF00"/>
                </a:solidFill>
              </a:rPr>
              <a:t> edition haring</a:t>
            </a:r>
            <a:endParaRPr lang="en-US" dirty="0">
              <a:solidFill>
                <a:srgbClr val="FFFF00"/>
              </a:solidFill>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6"/>
          <p:cNvSpPr>
            <a:spLocks noChangeShapeType="1"/>
          </p:cNvSpPr>
          <p:nvPr/>
        </p:nvSpPr>
        <p:spPr bwMode="auto">
          <a:xfrm flipH="1">
            <a:off x="4876800" y="2906713"/>
            <a:ext cx="414338" cy="331787"/>
          </a:xfrm>
          <a:prstGeom prst="line">
            <a:avLst/>
          </a:prstGeom>
          <a:noFill/>
          <a:ln w="57150">
            <a:solidFill>
              <a:schemeClr val="tx1"/>
            </a:solidFill>
            <a:round/>
            <a:headEnd/>
            <a:tailEnd type="triangle" w="med" len="med"/>
          </a:ln>
        </p:spPr>
        <p:txBody>
          <a:bodyPr wrap="none" anchor="ctr"/>
          <a:lstStyle/>
          <a:p>
            <a:endParaRPr lang="en-US"/>
          </a:p>
        </p:txBody>
      </p:sp>
      <p:pic>
        <p:nvPicPr>
          <p:cNvPr id="18" name="Picture 14" descr="Preva-degrees"/>
          <p:cNvPicPr>
            <a:picLocks noChangeAspect="1" noChangeArrowheads="1"/>
          </p:cNvPicPr>
          <p:nvPr/>
        </p:nvPicPr>
        <p:blipFill>
          <a:blip r:embed="rId3" cstate="print"/>
          <a:srcRect/>
          <a:stretch>
            <a:fillRect/>
          </a:stretch>
        </p:blipFill>
        <p:spPr bwMode="auto">
          <a:xfrm>
            <a:off x="5562600" y="4533900"/>
            <a:ext cx="2590800" cy="1943100"/>
          </a:xfrm>
          <a:prstGeom prst="rect">
            <a:avLst/>
          </a:prstGeom>
          <a:noFill/>
          <a:ln w="9525">
            <a:noFill/>
            <a:miter lim="800000"/>
            <a:headEnd/>
            <a:tailEnd/>
          </a:ln>
        </p:spPr>
      </p:pic>
      <p:pic>
        <p:nvPicPr>
          <p:cNvPr id="19" name="Picture 16" descr="Preva2"/>
          <p:cNvPicPr>
            <a:picLocks noChangeAspect="1" noChangeArrowheads="1"/>
          </p:cNvPicPr>
          <p:nvPr/>
        </p:nvPicPr>
        <p:blipFill>
          <a:blip r:embed="rId4" cstate="print"/>
          <a:srcRect/>
          <a:stretch>
            <a:fillRect/>
          </a:stretch>
        </p:blipFill>
        <p:spPr bwMode="auto">
          <a:xfrm>
            <a:off x="4648200" y="1409700"/>
            <a:ext cx="3657600" cy="2743200"/>
          </a:xfrm>
          <a:prstGeom prst="rect">
            <a:avLst/>
          </a:prstGeom>
          <a:noFill/>
          <a:ln w="9525">
            <a:noFill/>
            <a:miter lim="800000"/>
            <a:headEnd/>
            <a:tailEnd/>
          </a:ln>
        </p:spPr>
      </p:pic>
      <p:sp>
        <p:nvSpPr>
          <p:cNvPr id="20" name="Text Box 8"/>
          <p:cNvSpPr txBox="1">
            <a:spLocks noChangeArrowheads="1"/>
          </p:cNvSpPr>
          <p:nvPr/>
        </p:nvSpPr>
        <p:spPr bwMode="auto">
          <a:xfrm>
            <a:off x="533400" y="5295900"/>
            <a:ext cx="4579938" cy="822325"/>
          </a:xfrm>
          <a:prstGeom prst="rect">
            <a:avLst/>
          </a:prstGeom>
          <a:noFill/>
          <a:ln w="12700">
            <a:noFill/>
            <a:miter lim="800000"/>
            <a:headEnd type="none" w="sm" len="sm"/>
            <a:tailEnd type="none" w="sm" len="sm"/>
          </a:ln>
        </p:spPr>
        <p:txBody>
          <a:bodyPr wrap="none">
            <a:spAutoFit/>
          </a:bodyPr>
          <a:lstStyle/>
          <a:p>
            <a:r>
              <a:rPr lang="en-US" sz="2400">
                <a:latin typeface="Times New Roman" pitchFamily="18" charset="0"/>
              </a:rPr>
              <a:t>PID = </a:t>
            </a:r>
            <a:r>
              <a:rPr lang="en-US" sz="2000">
                <a:latin typeface="Times New Roman" pitchFamily="18" charset="0"/>
              </a:rPr>
              <a:t>position</a:t>
            </a:r>
            <a:r>
              <a:rPr lang="en-US" sz="2400">
                <a:latin typeface="Times New Roman" pitchFamily="18" charset="0"/>
              </a:rPr>
              <a:t> indicating device</a:t>
            </a:r>
          </a:p>
          <a:p>
            <a:r>
              <a:rPr lang="en-US" sz="2400">
                <a:latin typeface="Times New Roman" pitchFamily="18" charset="0"/>
              </a:rPr>
              <a:t>BID = beam indicating device</a:t>
            </a:r>
          </a:p>
        </p:txBody>
      </p:sp>
      <p:sp>
        <p:nvSpPr>
          <p:cNvPr id="21" name="Text Box 11"/>
          <p:cNvSpPr txBox="1">
            <a:spLocks noChangeArrowheads="1"/>
          </p:cNvSpPr>
          <p:nvPr/>
        </p:nvSpPr>
        <p:spPr bwMode="auto">
          <a:xfrm>
            <a:off x="5524500" y="5395913"/>
            <a:ext cx="1257300" cy="427037"/>
          </a:xfrm>
          <a:prstGeom prst="rect">
            <a:avLst/>
          </a:prstGeom>
          <a:noFill/>
          <a:ln w="9525">
            <a:noFill/>
            <a:miter lim="800000"/>
            <a:headEnd/>
            <a:tailEnd/>
          </a:ln>
        </p:spPr>
        <p:txBody>
          <a:bodyPr wrap="none">
            <a:spAutoFit/>
          </a:bodyPr>
          <a:lstStyle/>
          <a:p>
            <a:r>
              <a:rPr lang="en-US" sz="2200">
                <a:latin typeface="Times New Roman" pitchFamily="18" charset="0"/>
              </a:rPr>
              <a:t>degrees</a:t>
            </a:r>
            <a:endParaRPr lang="en-US" sz="2200">
              <a:latin typeface="Swis721 BlkEx BT"/>
            </a:endParaRPr>
          </a:p>
        </p:txBody>
      </p:sp>
      <p:sp>
        <p:nvSpPr>
          <p:cNvPr id="22" name="Freeform 5"/>
          <p:cNvSpPr>
            <a:spLocks/>
          </p:cNvSpPr>
          <p:nvPr/>
        </p:nvSpPr>
        <p:spPr bwMode="auto">
          <a:xfrm>
            <a:off x="2133600" y="4086225"/>
            <a:ext cx="371475" cy="247650"/>
          </a:xfrm>
          <a:custGeom>
            <a:avLst/>
            <a:gdLst>
              <a:gd name="T0" fmla="*/ 2147483647 w 234"/>
              <a:gd name="T1" fmla="*/ 2147483647 h 156"/>
              <a:gd name="T2" fmla="*/ 0 w 234"/>
              <a:gd name="T3" fmla="*/ 0 h 156"/>
              <a:gd name="T4" fmla="*/ 0 60000 65536"/>
              <a:gd name="T5" fmla="*/ 0 60000 65536"/>
              <a:gd name="T6" fmla="*/ 0 w 234"/>
              <a:gd name="T7" fmla="*/ 0 h 156"/>
              <a:gd name="T8" fmla="*/ 234 w 234"/>
              <a:gd name="T9" fmla="*/ 156 h 156"/>
            </a:gdLst>
            <a:ahLst/>
            <a:cxnLst>
              <a:cxn ang="T4">
                <a:pos x="T0" y="T1"/>
              </a:cxn>
              <a:cxn ang="T5">
                <a:pos x="T2" y="T3"/>
              </a:cxn>
            </a:cxnLst>
            <a:rect l="T6" t="T7" r="T8" b="T9"/>
            <a:pathLst>
              <a:path w="234" h="156">
                <a:moveTo>
                  <a:pt x="234" y="156"/>
                </a:moveTo>
                <a:lnTo>
                  <a:pt x="0" y="0"/>
                </a:lnTo>
              </a:path>
            </a:pathLst>
          </a:custGeom>
          <a:noFill/>
          <a:ln w="57150">
            <a:solidFill>
              <a:schemeClr val="tx1"/>
            </a:solidFill>
            <a:round/>
            <a:headEnd/>
            <a:tailEnd type="triangle" w="med" len="med"/>
          </a:ln>
        </p:spPr>
        <p:txBody>
          <a:bodyPr wrap="none" anchor="ctr"/>
          <a:lstStyle/>
          <a:p>
            <a:endParaRPr lang="en-IN">
              <a:latin typeface="Times New Roman" pitchFamily="18" charset="0"/>
            </a:endParaRPr>
          </a:p>
        </p:txBody>
      </p:sp>
      <p:grpSp>
        <p:nvGrpSpPr>
          <p:cNvPr id="23" name="Group 20"/>
          <p:cNvGrpSpPr>
            <a:grpSpLocks/>
          </p:cNvGrpSpPr>
          <p:nvPr/>
        </p:nvGrpSpPr>
        <p:grpSpPr bwMode="auto">
          <a:xfrm>
            <a:off x="838200" y="1066800"/>
            <a:ext cx="3143250" cy="4191000"/>
            <a:chOff x="528" y="504"/>
            <a:chExt cx="1980" cy="2640"/>
          </a:xfrm>
        </p:grpSpPr>
        <p:pic>
          <p:nvPicPr>
            <p:cNvPr id="24" name="Picture 15" descr="Preva1"/>
            <p:cNvPicPr>
              <a:picLocks noChangeAspect="1" noChangeArrowheads="1"/>
            </p:cNvPicPr>
            <p:nvPr/>
          </p:nvPicPr>
          <p:blipFill>
            <a:blip r:embed="rId5" cstate="print"/>
            <a:srcRect/>
            <a:stretch>
              <a:fillRect/>
            </a:stretch>
          </p:blipFill>
          <p:spPr bwMode="auto">
            <a:xfrm>
              <a:off x="528" y="504"/>
              <a:ext cx="1980" cy="2640"/>
            </a:xfrm>
            <a:prstGeom prst="rect">
              <a:avLst/>
            </a:prstGeom>
            <a:noFill/>
            <a:ln w="9525">
              <a:noFill/>
              <a:miter lim="800000"/>
              <a:headEnd/>
              <a:tailEnd/>
            </a:ln>
          </p:spPr>
        </p:pic>
        <p:sp>
          <p:nvSpPr>
            <p:cNvPr id="25" name="Text Box 4"/>
            <p:cNvSpPr txBox="1">
              <a:spLocks noChangeArrowheads="1"/>
            </p:cNvSpPr>
            <p:nvPr/>
          </p:nvSpPr>
          <p:spPr bwMode="auto">
            <a:xfrm>
              <a:off x="1536" y="2472"/>
              <a:ext cx="873" cy="288"/>
            </a:xfrm>
            <a:prstGeom prst="rect">
              <a:avLst/>
            </a:prstGeom>
            <a:noFill/>
            <a:ln w="9525">
              <a:noFill/>
              <a:miter lim="800000"/>
              <a:headEnd/>
              <a:tailEnd/>
            </a:ln>
          </p:spPr>
          <p:txBody>
            <a:bodyPr wrap="none">
              <a:spAutoFit/>
            </a:bodyPr>
            <a:lstStyle/>
            <a:p>
              <a:r>
                <a:rPr lang="en-US" sz="2400">
                  <a:latin typeface="Times New Roman" pitchFamily="18" charset="0"/>
                </a:rPr>
                <a:t>PID, BID</a:t>
              </a:r>
              <a:endParaRPr lang="en-US" sz="2400">
                <a:latin typeface="Swis721 BlkEx BT"/>
              </a:endParaRPr>
            </a:p>
          </p:txBody>
        </p:sp>
        <p:sp>
          <p:nvSpPr>
            <p:cNvPr id="26" name="Text Box 7"/>
            <p:cNvSpPr txBox="1">
              <a:spLocks noChangeArrowheads="1"/>
            </p:cNvSpPr>
            <p:nvPr/>
          </p:nvSpPr>
          <p:spPr bwMode="auto">
            <a:xfrm>
              <a:off x="1632" y="2664"/>
              <a:ext cx="692" cy="288"/>
            </a:xfrm>
            <a:prstGeom prst="rect">
              <a:avLst/>
            </a:prstGeom>
            <a:noFill/>
            <a:ln w="9525">
              <a:noFill/>
              <a:miter lim="800000"/>
              <a:headEnd/>
              <a:tailEnd/>
            </a:ln>
          </p:spPr>
          <p:txBody>
            <a:bodyPr wrap="none">
              <a:spAutoFit/>
            </a:bodyPr>
            <a:lstStyle/>
            <a:p>
              <a:r>
                <a:rPr lang="en-US" sz="2400">
                  <a:latin typeface="Times New Roman" pitchFamily="18" charset="0"/>
                </a:rPr>
                <a:t>(cone)</a:t>
              </a:r>
            </a:p>
          </p:txBody>
        </p:sp>
      </p:grpSp>
      <p:sp>
        <p:nvSpPr>
          <p:cNvPr id="27" name="Text Box 9"/>
          <p:cNvSpPr txBox="1">
            <a:spLocks noChangeArrowheads="1"/>
          </p:cNvSpPr>
          <p:nvPr/>
        </p:nvSpPr>
        <p:spPr bwMode="auto">
          <a:xfrm>
            <a:off x="2667000" y="152400"/>
            <a:ext cx="3663950" cy="579438"/>
          </a:xfrm>
          <a:prstGeom prst="rect">
            <a:avLst/>
          </a:prstGeom>
          <a:noFill/>
          <a:ln w="9525">
            <a:noFill/>
            <a:miter lim="800000"/>
            <a:headEnd/>
            <a:tailEnd/>
          </a:ln>
        </p:spPr>
        <p:txBody>
          <a:bodyPr wrap="none">
            <a:spAutoFit/>
          </a:bodyPr>
          <a:lstStyle/>
          <a:p>
            <a:r>
              <a:rPr lang="en-US" sz="3200">
                <a:latin typeface="Arial Black" pitchFamily="34" charset="0"/>
              </a:rPr>
              <a:t>X-ray Tubehead</a:t>
            </a:r>
          </a:p>
        </p:txBody>
      </p:sp>
      <p:sp>
        <p:nvSpPr>
          <p:cNvPr id="28" name="Oval 17"/>
          <p:cNvSpPr>
            <a:spLocks noChangeArrowheads="1"/>
          </p:cNvSpPr>
          <p:nvPr/>
        </p:nvSpPr>
        <p:spPr bwMode="auto">
          <a:xfrm>
            <a:off x="2971800" y="2819400"/>
            <a:ext cx="609600" cy="609600"/>
          </a:xfrm>
          <a:prstGeom prst="ellipse">
            <a:avLst/>
          </a:prstGeom>
          <a:noFill/>
          <a:ln w="19050">
            <a:solidFill>
              <a:srgbClr val="FF0066"/>
            </a:solidFill>
            <a:round/>
            <a:headEnd type="none" w="sm" len="sm"/>
            <a:tailEnd type="none" w="sm" len="sm"/>
          </a:ln>
        </p:spPr>
        <p:txBody>
          <a:bodyPr wrap="none" anchor="ctr"/>
          <a:lstStyle/>
          <a:p>
            <a:endParaRPr lang="en-IN">
              <a:latin typeface="Times New Roman" pitchFamily="18" charset="0"/>
            </a:endParaRPr>
          </a:p>
        </p:txBody>
      </p:sp>
      <p:sp>
        <p:nvSpPr>
          <p:cNvPr id="29" name="Freeform 18"/>
          <p:cNvSpPr>
            <a:spLocks/>
          </p:cNvSpPr>
          <p:nvPr/>
        </p:nvSpPr>
        <p:spPr bwMode="auto">
          <a:xfrm>
            <a:off x="3486150" y="3324225"/>
            <a:ext cx="3276600" cy="1905000"/>
          </a:xfrm>
          <a:custGeom>
            <a:avLst/>
            <a:gdLst>
              <a:gd name="T0" fmla="*/ 0 w 2064"/>
              <a:gd name="T1" fmla="*/ 0 h 1200"/>
              <a:gd name="T2" fmla="*/ 2147483647 w 2064"/>
              <a:gd name="T3" fmla="*/ 2147483647 h 1200"/>
              <a:gd name="T4" fmla="*/ 0 60000 65536"/>
              <a:gd name="T5" fmla="*/ 0 60000 65536"/>
              <a:gd name="T6" fmla="*/ 0 w 2064"/>
              <a:gd name="T7" fmla="*/ 0 h 1200"/>
              <a:gd name="T8" fmla="*/ 2064 w 2064"/>
              <a:gd name="T9" fmla="*/ 1200 h 1200"/>
            </a:gdLst>
            <a:ahLst/>
            <a:cxnLst>
              <a:cxn ang="T4">
                <a:pos x="T0" y="T1"/>
              </a:cxn>
              <a:cxn ang="T5">
                <a:pos x="T2" y="T3"/>
              </a:cxn>
            </a:cxnLst>
            <a:rect l="T6" t="T7" r="T8" b="T9"/>
            <a:pathLst>
              <a:path w="2064" h="1200">
                <a:moveTo>
                  <a:pt x="0" y="0"/>
                </a:moveTo>
                <a:lnTo>
                  <a:pt x="2064" y="1200"/>
                </a:lnTo>
              </a:path>
            </a:pathLst>
          </a:custGeom>
          <a:noFill/>
          <a:ln w="28575">
            <a:solidFill>
              <a:srgbClr val="FF0066"/>
            </a:solidFill>
            <a:round/>
            <a:headEnd type="none" w="sm" len="sm"/>
            <a:tailEnd type="triangle" w="med" len="med"/>
          </a:ln>
        </p:spPr>
        <p:txBody>
          <a:bodyPr/>
          <a:lstStyle/>
          <a:p>
            <a:endParaRPr lang="en-IN">
              <a:latin typeface="Times New Roman" pitchFamily="18" charset="0"/>
            </a:endParaRPr>
          </a:p>
        </p:txBody>
      </p:sp>
      <p:sp>
        <p:nvSpPr>
          <p:cNvPr id="30" name="Line 19"/>
          <p:cNvSpPr>
            <a:spLocks noChangeShapeType="1"/>
          </p:cNvSpPr>
          <p:nvPr/>
        </p:nvSpPr>
        <p:spPr bwMode="auto">
          <a:xfrm>
            <a:off x="2438400" y="685800"/>
            <a:ext cx="4038600" cy="0"/>
          </a:xfrm>
          <a:prstGeom prst="line">
            <a:avLst/>
          </a:prstGeom>
          <a:noFill/>
          <a:ln w="38100">
            <a:solidFill>
              <a:srgbClr val="D60093"/>
            </a:solidFill>
            <a:round/>
            <a:headEnd type="none" w="sm" len="sm"/>
            <a:tailEnd type="none" w="sm" len="sm"/>
          </a:ln>
        </p:spPr>
        <p:txBody>
          <a:bodyPr/>
          <a:lstStyle/>
          <a:p>
            <a:endParaRPr lang="en-US"/>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2743200" y="304800"/>
            <a:ext cx="3073400" cy="762000"/>
          </a:xfrm>
          <a:prstGeom prst="rect">
            <a:avLst/>
          </a:prstGeom>
          <a:noFill/>
          <a:ln w="12700">
            <a:noFill/>
            <a:miter lim="800000"/>
            <a:headEnd type="none" w="sm" len="sm"/>
            <a:tailEnd type="none" w="sm" len="sm"/>
          </a:ln>
        </p:spPr>
        <p:txBody>
          <a:bodyPr wrap="none">
            <a:spAutoFit/>
          </a:bodyPr>
          <a:lstStyle/>
          <a:p>
            <a:r>
              <a:rPr lang="en-US" sz="4400">
                <a:solidFill>
                  <a:srgbClr val="FFFF99"/>
                </a:solidFill>
                <a:latin typeface="Times New Roman" pitchFamily="18" charset="0"/>
              </a:rPr>
              <a:t>X-ray Tube</a:t>
            </a:r>
          </a:p>
        </p:txBody>
      </p:sp>
      <p:sp>
        <p:nvSpPr>
          <p:cNvPr id="3" name="Line 9"/>
          <p:cNvSpPr>
            <a:spLocks noChangeShapeType="1"/>
          </p:cNvSpPr>
          <p:nvPr/>
        </p:nvSpPr>
        <p:spPr bwMode="auto">
          <a:xfrm>
            <a:off x="533400" y="1082675"/>
            <a:ext cx="8001000" cy="0"/>
          </a:xfrm>
          <a:prstGeom prst="line">
            <a:avLst/>
          </a:prstGeom>
          <a:noFill/>
          <a:ln w="38100">
            <a:solidFill>
              <a:srgbClr val="FF3399"/>
            </a:solidFill>
            <a:round/>
            <a:headEnd type="none" w="sm" len="sm"/>
            <a:tailEnd type="none" w="sm" len="sm"/>
          </a:ln>
        </p:spPr>
        <p:txBody>
          <a:bodyPr/>
          <a:lstStyle/>
          <a:p>
            <a:endParaRPr lang="en-US"/>
          </a:p>
        </p:txBody>
      </p:sp>
      <p:grpSp>
        <p:nvGrpSpPr>
          <p:cNvPr id="4" name="Group 12"/>
          <p:cNvGrpSpPr>
            <a:grpSpLocks/>
          </p:cNvGrpSpPr>
          <p:nvPr/>
        </p:nvGrpSpPr>
        <p:grpSpPr bwMode="auto">
          <a:xfrm>
            <a:off x="2944813" y="2268538"/>
            <a:ext cx="125412" cy="549275"/>
            <a:chOff x="1358" y="1938"/>
            <a:chExt cx="123" cy="593"/>
          </a:xfrm>
        </p:grpSpPr>
        <p:sp>
          <p:nvSpPr>
            <p:cNvPr id="5" name="Oval 13"/>
            <p:cNvSpPr>
              <a:spLocks noChangeArrowheads="1"/>
            </p:cNvSpPr>
            <p:nvPr/>
          </p:nvSpPr>
          <p:spPr bwMode="auto">
            <a:xfrm>
              <a:off x="1358" y="1982"/>
              <a:ext cx="123" cy="131"/>
            </a:xfrm>
            <a:prstGeom prst="ellipse">
              <a:avLst/>
            </a:prstGeom>
            <a:noFill/>
            <a:ln w="38100">
              <a:solidFill>
                <a:srgbClr val="00CC00"/>
              </a:solidFill>
              <a:round/>
              <a:headEnd/>
              <a:tailEnd/>
            </a:ln>
          </p:spPr>
          <p:txBody>
            <a:bodyPr/>
            <a:lstStyle/>
            <a:p>
              <a:endParaRPr lang="en-IN">
                <a:latin typeface="Times New Roman" pitchFamily="18" charset="0"/>
              </a:endParaRPr>
            </a:p>
          </p:txBody>
        </p:sp>
        <p:sp>
          <p:nvSpPr>
            <p:cNvPr id="6" name="Oval 14"/>
            <p:cNvSpPr>
              <a:spLocks noChangeArrowheads="1"/>
            </p:cNvSpPr>
            <p:nvPr/>
          </p:nvSpPr>
          <p:spPr bwMode="auto">
            <a:xfrm>
              <a:off x="1358" y="2081"/>
              <a:ext cx="123" cy="131"/>
            </a:xfrm>
            <a:prstGeom prst="ellipse">
              <a:avLst/>
            </a:prstGeom>
            <a:noFill/>
            <a:ln w="38100">
              <a:solidFill>
                <a:srgbClr val="00CC00"/>
              </a:solidFill>
              <a:round/>
              <a:headEnd/>
              <a:tailEnd/>
            </a:ln>
          </p:spPr>
          <p:txBody>
            <a:bodyPr/>
            <a:lstStyle/>
            <a:p>
              <a:endParaRPr lang="en-IN">
                <a:latin typeface="Times New Roman" pitchFamily="18" charset="0"/>
              </a:endParaRPr>
            </a:p>
          </p:txBody>
        </p:sp>
        <p:sp>
          <p:nvSpPr>
            <p:cNvPr id="7" name="Oval 15"/>
            <p:cNvSpPr>
              <a:spLocks noChangeArrowheads="1"/>
            </p:cNvSpPr>
            <p:nvPr/>
          </p:nvSpPr>
          <p:spPr bwMode="auto">
            <a:xfrm>
              <a:off x="1367" y="2180"/>
              <a:ext cx="105" cy="131"/>
            </a:xfrm>
            <a:prstGeom prst="ellipse">
              <a:avLst/>
            </a:prstGeom>
            <a:noFill/>
            <a:ln w="38100">
              <a:solidFill>
                <a:srgbClr val="00CC00"/>
              </a:solidFill>
              <a:round/>
              <a:headEnd/>
              <a:tailEnd/>
            </a:ln>
          </p:spPr>
          <p:txBody>
            <a:bodyPr/>
            <a:lstStyle/>
            <a:p>
              <a:endParaRPr lang="en-IN">
                <a:latin typeface="Times New Roman" pitchFamily="18" charset="0"/>
              </a:endParaRPr>
            </a:p>
          </p:txBody>
        </p:sp>
        <p:sp>
          <p:nvSpPr>
            <p:cNvPr id="8" name="Oval 16"/>
            <p:cNvSpPr>
              <a:spLocks noChangeArrowheads="1"/>
            </p:cNvSpPr>
            <p:nvPr/>
          </p:nvSpPr>
          <p:spPr bwMode="auto">
            <a:xfrm>
              <a:off x="1367" y="2267"/>
              <a:ext cx="105" cy="132"/>
            </a:xfrm>
            <a:prstGeom prst="ellipse">
              <a:avLst/>
            </a:prstGeom>
            <a:noFill/>
            <a:ln w="38100">
              <a:solidFill>
                <a:srgbClr val="00CC00"/>
              </a:solidFill>
              <a:round/>
              <a:headEnd/>
              <a:tailEnd/>
            </a:ln>
          </p:spPr>
          <p:txBody>
            <a:bodyPr/>
            <a:lstStyle/>
            <a:p>
              <a:endParaRPr lang="en-IN">
                <a:latin typeface="Times New Roman" pitchFamily="18" charset="0"/>
              </a:endParaRPr>
            </a:p>
          </p:txBody>
        </p:sp>
        <p:sp>
          <p:nvSpPr>
            <p:cNvPr id="9" name="Oval 17"/>
            <p:cNvSpPr>
              <a:spLocks noChangeArrowheads="1"/>
            </p:cNvSpPr>
            <p:nvPr/>
          </p:nvSpPr>
          <p:spPr bwMode="auto">
            <a:xfrm>
              <a:off x="1367" y="2355"/>
              <a:ext cx="105" cy="131"/>
            </a:xfrm>
            <a:prstGeom prst="ellipse">
              <a:avLst/>
            </a:prstGeom>
            <a:noFill/>
            <a:ln w="38100">
              <a:solidFill>
                <a:srgbClr val="00CC00"/>
              </a:solidFill>
              <a:round/>
              <a:headEnd/>
              <a:tailEnd/>
            </a:ln>
          </p:spPr>
          <p:txBody>
            <a:bodyPr/>
            <a:lstStyle/>
            <a:p>
              <a:endParaRPr lang="en-IN">
                <a:latin typeface="Times New Roman" pitchFamily="18" charset="0"/>
              </a:endParaRPr>
            </a:p>
          </p:txBody>
        </p:sp>
        <p:sp>
          <p:nvSpPr>
            <p:cNvPr id="10" name="Line 18"/>
            <p:cNvSpPr>
              <a:spLocks noChangeShapeType="1"/>
            </p:cNvSpPr>
            <p:nvPr/>
          </p:nvSpPr>
          <p:spPr bwMode="auto">
            <a:xfrm>
              <a:off x="1402" y="2487"/>
              <a:ext cx="1" cy="44"/>
            </a:xfrm>
            <a:prstGeom prst="line">
              <a:avLst/>
            </a:prstGeom>
            <a:noFill/>
            <a:ln w="38100">
              <a:solidFill>
                <a:srgbClr val="00CC00"/>
              </a:solidFill>
              <a:round/>
              <a:headEnd/>
              <a:tailEnd/>
            </a:ln>
          </p:spPr>
          <p:txBody>
            <a:bodyPr/>
            <a:lstStyle/>
            <a:p>
              <a:endParaRPr lang="en-US"/>
            </a:p>
          </p:txBody>
        </p:sp>
        <p:sp>
          <p:nvSpPr>
            <p:cNvPr id="11" name="Line 19"/>
            <p:cNvSpPr>
              <a:spLocks noChangeShapeType="1"/>
            </p:cNvSpPr>
            <p:nvPr/>
          </p:nvSpPr>
          <p:spPr bwMode="auto">
            <a:xfrm flipV="1">
              <a:off x="1446" y="1938"/>
              <a:ext cx="1" cy="44"/>
            </a:xfrm>
            <a:prstGeom prst="line">
              <a:avLst/>
            </a:prstGeom>
            <a:noFill/>
            <a:ln w="38100">
              <a:solidFill>
                <a:srgbClr val="00CC00"/>
              </a:solidFill>
              <a:round/>
              <a:headEnd/>
              <a:tailEnd/>
            </a:ln>
          </p:spPr>
          <p:txBody>
            <a:bodyPr/>
            <a:lstStyle/>
            <a:p>
              <a:endParaRPr lang="en-US"/>
            </a:p>
          </p:txBody>
        </p:sp>
      </p:grpSp>
      <p:sp>
        <p:nvSpPr>
          <p:cNvPr id="12" name="Line 20"/>
          <p:cNvSpPr>
            <a:spLocks noChangeShapeType="1"/>
          </p:cNvSpPr>
          <p:nvPr/>
        </p:nvSpPr>
        <p:spPr bwMode="auto">
          <a:xfrm flipH="1">
            <a:off x="6540500" y="2520950"/>
            <a:ext cx="663575" cy="1588"/>
          </a:xfrm>
          <a:prstGeom prst="line">
            <a:avLst/>
          </a:prstGeom>
          <a:noFill/>
          <a:ln w="90488">
            <a:solidFill>
              <a:srgbClr val="FF0000"/>
            </a:solidFill>
            <a:round/>
            <a:headEnd/>
            <a:tailEnd/>
          </a:ln>
        </p:spPr>
        <p:txBody>
          <a:bodyPr/>
          <a:lstStyle/>
          <a:p>
            <a:endParaRPr lang="en-US"/>
          </a:p>
        </p:txBody>
      </p:sp>
      <p:sp>
        <p:nvSpPr>
          <p:cNvPr id="13" name="Line 21"/>
          <p:cNvSpPr>
            <a:spLocks noChangeShapeType="1"/>
          </p:cNvSpPr>
          <p:nvPr/>
        </p:nvSpPr>
        <p:spPr bwMode="auto">
          <a:xfrm flipH="1">
            <a:off x="1989138" y="2671763"/>
            <a:ext cx="661987" cy="1587"/>
          </a:xfrm>
          <a:prstGeom prst="line">
            <a:avLst/>
          </a:prstGeom>
          <a:noFill/>
          <a:ln w="90488">
            <a:solidFill>
              <a:srgbClr val="FFFF80"/>
            </a:solidFill>
            <a:round/>
            <a:headEnd/>
            <a:tailEnd/>
          </a:ln>
        </p:spPr>
        <p:txBody>
          <a:bodyPr/>
          <a:lstStyle/>
          <a:p>
            <a:endParaRPr lang="en-US"/>
          </a:p>
        </p:txBody>
      </p:sp>
      <p:sp>
        <p:nvSpPr>
          <p:cNvPr id="14" name="Line 22"/>
          <p:cNvSpPr>
            <a:spLocks noChangeShapeType="1"/>
          </p:cNvSpPr>
          <p:nvPr/>
        </p:nvSpPr>
        <p:spPr bwMode="auto">
          <a:xfrm flipH="1">
            <a:off x="1989138" y="2393950"/>
            <a:ext cx="661987" cy="0"/>
          </a:xfrm>
          <a:prstGeom prst="line">
            <a:avLst/>
          </a:prstGeom>
          <a:noFill/>
          <a:ln w="90488">
            <a:solidFill>
              <a:srgbClr val="FF0000"/>
            </a:solidFill>
            <a:round/>
            <a:headEnd/>
            <a:tailEnd/>
          </a:ln>
        </p:spPr>
        <p:txBody>
          <a:bodyPr/>
          <a:lstStyle/>
          <a:p>
            <a:endParaRPr lang="en-US"/>
          </a:p>
        </p:txBody>
      </p:sp>
      <p:sp>
        <p:nvSpPr>
          <p:cNvPr id="15" name="Freeform 23"/>
          <p:cNvSpPr>
            <a:spLocks/>
          </p:cNvSpPr>
          <p:nvPr/>
        </p:nvSpPr>
        <p:spPr bwMode="auto">
          <a:xfrm>
            <a:off x="2614613" y="2062163"/>
            <a:ext cx="498475" cy="995362"/>
          </a:xfrm>
          <a:custGeom>
            <a:avLst/>
            <a:gdLst>
              <a:gd name="T0" fmla="*/ 2147483647 w 1475"/>
              <a:gd name="T1" fmla="*/ 2147483647 h 3394"/>
              <a:gd name="T2" fmla="*/ 2147483647 w 1475"/>
              <a:gd name="T3" fmla="*/ 2147483647 h 3394"/>
              <a:gd name="T4" fmla="*/ 2147483647 w 1475"/>
              <a:gd name="T5" fmla="*/ 2147483647 h 3394"/>
              <a:gd name="T6" fmla="*/ 2147483647 w 1475"/>
              <a:gd name="T7" fmla="*/ 2147483647 h 3394"/>
              <a:gd name="T8" fmla="*/ 2147483647 w 1475"/>
              <a:gd name="T9" fmla="*/ 2147483647 h 3394"/>
              <a:gd name="T10" fmla="*/ 2147483647 w 1475"/>
              <a:gd name="T11" fmla="*/ 2147483647 h 3394"/>
              <a:gd name="T12" fmla="*/ 2147483647 w 1475"/>
              <a:gd name="T13" fmla="*/ 0 h 3394"/>
              <a:gd name="T14" fmla="*/ 2147483647 w 1475"/>
              <a:gd name="T15" fmla="*/ 0 h 3394"/>
              <a:gd name="T16" fmla="*/ 0 w 1475"/>
              <a:gd name="T17" fmla="*/ 2147483647 h 3394"/>
              <a:gd name="T18" fmla="*/ 0 w 1475"/>
              <a:gd name="T19" fmla="*/ 2147483647 h 3394"/>
              <a:gd name="T20" fmla="*/ 2147483647 w 1475"/>
              <a:gd name="T21" fmla="*/ 2147483647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75"/>
              <a:gd name="T34" fmla="*/ 0 h 3394"/>
              <a:gd name="T35" fmla="*/ 1475 w 1475"/>
              <a:gd name="T36" fmla="*/ 3394 h 33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75" h="3394">
                <a:moveTo>
                  <a:pt x="492" y="3394"/>
                </a:moveTo>
                <a:lnTo>
                  <a:pt x="1475" y="3394"/>
                </a:lnTo>
                <a:lnTo>
                  <a:pt x="1475" y="2561"/>
                </a:lnTo>
                <a:lnTo>
                  <a:pt x="860" y="2561"/>
                </a:lnTo>
                <a:lnTo>
                  <a:pt x="860" y="715"/>
                </a:lnTo>
                <a:lnTo>
                  <a:pt x="1413" y="715"/>
                </a:lnTo>
                <a:lnTo>
                  <a:pt x="1413" y="0"/>
                </a:lnTo>
                <a:lnTo>
                  <a:pt x="492" y="0"/>
                </a:lnTo>
                <a:lnTo>
                  <a:pt x="0" y="595"/>
                </a:lnTo>
                <a:lnTo>
                  <a:pt x="0" y="2382"/>
                </a:lnTo>
                <a:lnTo>
                  <a:pt x="492" y="3394"/>
                </a:lnTo>
                <a:close/>
              </a:path>
            </a:pathLst>
          </a:custGeom>
          <a:solidFill>
            <a:srgbClr val="FFFF80"/>
          </a:solidFill>
          <a:ln w="9525">
            <a:noFill/>
            <a:round/>
            <a:headEnd/>
            <a:tailEnd/>
          </a:ln>
        </p:spPr>
        <p:txBody>
          <a:bodyPr/>
          <a:lstStyle/>
          <a:p>
            <a:endParaRPr lang="en-IN">
              <a:latin typeface="Times New Roman" pitchFamily="18" charset="0"/>
            </a:endParaRPr>
          </a:p>
        </p:txBody>
      </p:sp>
      <p:sp>
        <p:nvSpPr>
          <p:cNvPr id="16" name="Line 24"/>
          <p:cNvSpPr>
            <a:spLocks noChangeShapeType="1"/>
          </p:cNvSpPr>
          <p:nvPr/>
        </p:nvSpPr>
        <p:spPr bwMode="auto">
          <a:xfrm flipH="1" flipV="1">
            <a:off x="2990850" y="2062163"/>
            <a:ext cx="100013" cy="84137"/>
          </a:xfrm>
          <a:prstGeom prst="line">
            <a:avLst/>
          </a:prstGeom>
          <a:noFill/>
          <a:ln w="0">
            <a:solidFill>
              <a:srgbClr val="000000"/>
            </a:solidFill>
            <a:round/>
            <a:headEnd/>
            <a:tailEnd/>
          </a:ln>
        </p:spPr>
        <p:txBody>
          <a:bodyPr/>
          <a:lstStyle/>
          <a:p>
            <a:endParaRPr lang="en-US"/>
          </a:p>
        </p:txBody>
      </p:sp>
      <p:sp>
        <p:nvSpPr>
          <p:cNvPr id="17" name="Line 25"/>
          <p:cNvSpPr>
            <a:spLocks noChangeShapeType="1"/>
          </p:cNvSpPr>
          <p:nvPr/>
        </p:nvSpPr>
        <p:spPr bwMode="auto">
          <a:xfrm>
            <a:off x="2890838" y="2062163"/>
            <a:ext cx="200025" cy="168275"/>
          </a:xfrm>
          <a:prstGeom prst="line">
            <a:avLst/>
          </a:prstGeom>
          <a:noFill/>
          <a:ln w="0">
            <a:solidFill>
              <a:srgbClr val="000000"/>
            </a:solidFill>
            <a:round/>
            <a:headEnd/>
            <a:tailEnd/>
          </a:ln>
        </p:spPr>
        <p:txBody>
          <a:bodyPr/>
          <a:lstStyle/>
          <a:p>
            <a:endParaRPr lang="en-US"/>
          </a:p>
        </p:txBody>
      </p:sp>
      <p:sp>
        <p:nvSpPr>
          <p:cNvPr id="18" name="Line 26"/>
          <p:cNvSpPr>
            <a:spLocks noChangeShapeType="1"/>
          </p:cNvSpPr>
          <p:nvPr/>
        </p:nvSpPr>
        <p:spPr bwMode="auto">
          <a:xfrm flipH="1" flipV="1">
            <a:off x="2789238" y="2062163"/>
            <a:ext cx="247650" cy="209550"/>
          </a:xfrm>
          <a:prstGeom prst="line">
            <a:avLst/>
          </a:prstGeom>
          <a:noFill/>
          <a:ln w="0">
            <a:solidFill>
              <a:srgbClr val="000000"/>
            </a:solidFill>
            <a:round/>
            <a:headEnd/>
            <a:tailEnd/>
          </a:ln>
        </p:spPr>
        <p:txBody>
          <a:bodyPr/>
          <a:lstStyle/>
          <a:p>
            <a:endParaRPr lang="en-US"/>
          </a:p>
        </p:txBody>
      </p:sp>
      <p:sp>
        <p:nvSpPr>
          <p:cNvPr id="19" name="Line 27"/>
          <p:cNvSpPr>
            <a:spLocks noChangeShapeType="1"/>
          </p:cNvSpPr>
          <p:nvPr/>
        </p:nvSpPr>
        <p:spPr bwMode="auto">
          <a:xfrm>
            <a:off x="2740025" y="2106613"/>
            <a:ext cx="196850" cy="165100"/>
          </a:xfrm>
          <a:prstGeom prst="line">
            <a:avLst/>
          </a:prstGeom>
          <a:noFill/>
          <a:ln w="0">
            <a:solidFill>
              <a:srgbClr val="000000"/>
            </a:solidFill>
            <a:round/>
            <a:headEnd/>
            <a:tailEnd/>
          </a:ln>
        </p:spPr>
        <p:txBody>
          <a:bodyPr/>
          <a:lstStyle/>
          <a:p>
            <a:endParaRPr lang="en-US"/>
          </a:p>
        </p:txBody>
      </p:sp>
      <p:sp>
        <p:nvSpPr>
          <p:cNvPr id="20" name="Line 28"/>
          <p:cNvSpPr>
            <a:spLocks noChangeShapeType="1"/>
          </p:cNvSpPr>
          <p:nvPr/>
        </p:nvSpPr>
        <p:spPr bwMode="auto">
          <a:xfrm flipH="1" flipV="1">
            <a:off x="2695575" y="2152650"/>
            <a:ext cx="209550" cy="177800"/>
          </a:xfrm>
          <a:prstGeom prst="line">
            <a:avLst/>
          </a:prstGeom>
          <a:noFill/>
          <a:ln w="0">
            <a:solidFill>
              <a:srgbClr val="000000"/>
            </a:solidFill>
            <a:round/>
            <a:headEnd/>
            <a:tailEnd/>
          </a:ln>
        </p:spPr>
        <p:txBody>
          <a:bodyPr/>
          <a:lstStyle/>
          <a:p>
            <a:endParaRPr lang="en-US"/>
          </a:p>
        </p:txBody>
      </p:sp>
      <p:sp>
        <p:nvSpPr>
          <p:cNvPr id="21" name="Line 29"/>
          <p:cNvSpPr>
            <a:spLocks noChangeShapeType="1"/>
          </p:cNvSpPr>
          <p:nvPr/>
        </p:nvSpPr>
        <p:spPr bwMode="auto">
          <a:xfrm>
            <a:off x="2649538" y="2200275"/>
            <a:ext cx="255587" cy="215900"/>
          </a:xfrm>
          <a:prstGeom prst="line">
            <a:avLst/>
          </a:prstGeom>
          <a:noFill/>
          <a:ln w="0">
            <a:solidFill>
              <a:srgbClr val="000000"/>
            </a:solidFill>
            <a:round/>
            <a:headEnd/>
            <a:tailEnd/>
          </a:ln>
        </p:spPr>
        <p:txBody>
          <a:bodyPr/>
          <a:lstStyle/>
          <a:p>
            <a:endParaRPr lang="en-US"/>
          </a:p>
        </p:txBody>
      </p:sp>
      <p:sp>
        <p:nvSpPr>
          <p:cNvPr id="22" name="Line 30"/>
          <p:cNvSpPr>
            <a:spLocks noChangeShapeType="1"/>
          </p:cNvSpPr>
          <p:nvPr/>
        </p:nvSpPr>
        <p:spPr bwMode="auto">
          <a:xfrm flipH="1" flipV="1">
            <a:off x="2614613" y="2255838"/>
            <a:ext cx="290512" cy="246062"/>
          </a:xfrm>
          <a:prstGeom prst="line">
            <a:avLst/>
          </a:prstGeom>
          <a:noFill/>
          <a:ln w="0">
            <a:solidFill>
              <a:srgbClr val="000000"/>
            </a:solidFill>
            <a:round/>
            <a:headEnd/>
            <a:tailEnd/>
          </a:ln>
        </p:spPr>
        <p:txBody>
          <a:bodyPr/>
          <a:lstStyle/>
          <a:p>
            <a:endParaRPr lang="en-US"/>
          </a:p>
        </p:txBody>
      </p:sp>
      <p:sp>
        <p:nvSpPr>
          <p:cNvPr id="23" name="Line 31"/>
          <p:cNvSpPr>
            <a:spLocks noChangeShapeType="1"/>
          </p:cNvSpPr>
          <p:nvPr/>
        </p:nvSpPr>
        <p:spPr bwMode="auto">
          <a:xfrm>
            <a:off x="2614613" y="2341563"/>
            <a:ext cx="290512" cy="246062"/>
          </a:xfrm>
          <a:prstGeom prst="line">
            <a:avLst/>
          </a:prstGeom>
          <a:noFill/>
          <a:ln w="0">
            <a:solidFill>
              <a:srgbClr val="000000"/>
            </a:solidFill>
            <a:round/>
            <a:headEnd/>
            <a:tailEnd/>
          </a:ln>
        </p:spPr>
        <p:txBody>
          <a:bodyPr/>
          <a:lstStyle/>
          <a:p>
            <a:endParaRPr lang="en-US"/>
          </a:p>
        </p:txBody>
      </p:sp>
      <p:sp>
        <p:nvSpPr>
          <p:cNvPr id="24" name="Line 32"/>
          <p:cNvSpPr>
            <a:spLocks noChangeShapeType="1"/>
          </p:cNvSpPr>
          <p:nvPr/>
        </p:nvSpPr>
        <p:spPr bwMode="auto">
          <a:xfrm flipH="1" flipV="1">
            <a:off x="3070225" y="2813050"/>
            <a:ext cx="65088" cy="53975"/>
          </a:xfrm>
          <a:prstGeom prst="line">
            <a:avLst/>
          </a:prstGeom>
          <a:noFill/>
          <a:ln w="0">
            <a:solidFill>
              <a:srgbClr val="000000"/>
            </a:solidFill>
            <a:round/>
            <a:headEnd/>
            <a:tailEnd/>
          </a:ln>
        </p:spPr>
        <p:txBody>
          <a:bodyPr/>
          <a:lstStyle/>
          <a:p>
            <a:endParaRPr lang="en-US"/>
          </a:p>
        </p:txBody>
      </p:sp>
      <p:sp>
        <p:nvSpPr>
          <p:cNvPr id="25" name="Line 33"/>
          <p:cNvSpPr>
            <a:spLocks noChangeShapeType="1"/>
          </p:cNvSpPr>
          <p:nvPr/>
        </p:nvSpPr>
        <p:spPr bwMode="auto">
          <a:xfrm flipH="1" flipV="1">
            <a:off x="2614613" y="2428875"/>
            <a:ext cx="290512" cy="242888"/>
          </a:xfrm>
          <a:prstGeom prst="line">
            <a:avLst/>
          </a:prstGeom>
          <a:noFill/>
          <a:ln w="0">
            <a:solidFill>
              <a:srgbClr val="000000"/>
            </a:solidFill>
            <a:round/>
            <a:headEnd/>
            <a:tailEnd/>
          </a:ln>
        </p:spPr>
        <p:txBody>
          <a:bodyPr/>
          <a:lstStyle/>
          <a:p>
            <a:endParaRPr lang="en-US"/>
          </a:p>
        </p:txBody>
      </p:sp>
      <p:sp>
        <p:nvSpPr>
          <p:cNvPr id="26" name="Line 34"/>
          <p:cNvSpPr>
            <a:spLocks noChangeShapeType="1"/>
          </p:cNvSpPr>
          <p:nvPr/>
        </p:nvSpPr>
        <p:spPr bwMode="auto">
          <a:xfrm>
            <a:off x="2614613" y="2513013"/>
            <a:ext cx="290512" cy="244475"/>
          </a:xfrm>
          <a:prstGeom prst="line">
            <a:avLst/>
          </a:prstGeom>
          <a:noFill/>
          <a:ln w="0">
            <a:solidFill>
              <a:srgbClr val="000000"/>
            </a:solidFill>
            <a:round/>
            <a:headEnd/>
            <a:tailEnd/>
          </a:ln>
        </p:spPr>
        <p:txBody>
          <a:bodyPr/>
          <a:lstStyle/>
          <a:p>
            <a:endParaRPr lang="en-US"/>
          </a:p>
        </p:txBody>
      </p:sp>
      <p:sp>
        <p:nvSpPr>
          <p:cNvPr id="27" name="Line 35"/>
          <p:cNvSpPr>
            <a:spLocks noChangeShapeType="1"/>
          </p:cNvSpPr>
          <p:nvPr/>
        </p:nvSpPr>
        <p:spPr bwMode="auto">
          <a:xfrm>
            <a:off x="2970213" y="2813050"/>
            <a:ext cx="117475" cy="100013"/>
          </a:xfrm>
          <a:prstGeom prst="line">
            <a:avLst/>
          </a:prstGeom>
          <a:noFill/>
          <a:ln w="0">
            <a:solidFill>
              <a:srgbClr val="000000"/>
            </a:solidFill>
            <a:round/>
            <a:headEnd/>
            <a:tailEnd/>
          </a:ln>
        </p:spPr>
        <p:txBody>
          <a:bodyPr/>
          <a:lstStyle/>
          <a:p>
            <a:endParaRPr lang="en-US"/>
          </a:p>
        </p:txBody>
      </p:sp>
      <p:sp>
        <p:nvSpPr>
          <p:cNvPr id="28" name="Line 36"/>
          <p:cNvSpPr>
            <a:spLocks noChangeShapeType="1"/>
          </p:cNvSpPr>
          <p:nvPr/>
        </p:nvSpPr>
        <p:spPr bwMode="auto">
          <a:xfrm flipH="1" flipV="1">
            <a:off x="2614613" y="2598738"/>
            <a:ext cx="498475" cy="419100"/>
          </a:xfrm>
          <a:prstGeom prst="line">
            <a:avLst/>
          </a:prstGeom>
          <a:noFill/>
          <a:ln w="0">
            <a:solidFill>
              <a:srgbClr val="000000"/>
            </a:solidFill>
            <a:round/>
            <a:headEnd/>
            <a:tailEnd/>
          </a:ln>
        </p:spPr>
        <p:txBody>
          <a:bodyPr/>
          <a:lstStyle/>
          <a:p>
            <a:endParaRPr lang="en-US"/>
          </a:p>
        </p:txBody>
      </p:sp>
      <p:sp>
        <p:nvSpPr>
          <p:cNvPr id="29" name="Line 37"/>
          <p:cNvSpPr>
            <a:spLocks noChangeShapeType="1"/>
          </p:cNvSpPr>
          <p:nvPr/>
        </p:nvSpPr>
        <p:spPr bwMode="auto">
          <a:xfrm>
            <a:off x="2614613" y="2684463"/>
            <a:ext cx="441325" cy="373062"/>
          </a:xfrm>
          <a:prstGeom prst="line">
            <a:avLst/>
          </a:prstGeom>
          <a:noFill/>
          <a:ln w="0">
            <a:solidFill>
              <a:srgbClr val="000000"/>
            </a:solidFill>
            <a:round/>
            <a:headEnd/>
            <a:tailEnd/>
          </a:ln>
        </p:spPr>
        <p:txBody>
          <a:bodyPr/>
          <a:lstStyle/>
          <a:p>
            <a:endParaRPr lang="en-US"/>
          </a:p>
        </p:txBody>
      </p:sp>
      <p:sp>
        <p:nvSpPr>
          <p:cNvPr id="30" name="Line 38"/>
          <p:cNvSpPr>
            <a:spLocks noChangeShapeType="1"/>
          </p:cNvSpPr>
          <p:nvPr/>
        </p:nvSpPr>
        <p:spPr bwMode="auto">
          <a:xfrm flipH="1" flipV="1">
            <a:off x="2624138" y="2778125"/>
            <a:ext cx="331787" cy="279400"/>
          </a:xfrm>
          <a:prstGeom prst="line">
            <a:avLst/>
          </a:prstGeom>
          <a:noFill/>
          <a:ln w="0">
            <a:solidFill>
              <a:srgbClr val="000000"/>
            </a:solidFill>
            <a:round/>
            <a:headEnd/>
            <a:tailEnd/>
          </a:ln>
        </p:spPr>
        <p:txBody>
          <a:bodyPr/>
          <a:lstStyle/>
          <a:p>
            <a:endParaRPr lang="en-US"/>
          </a:p>
        </p:txBody>
      </p:sp>
      <p:sp>
        <p:nvSpPr>
          <p:cNvPr id="31" name="Line 39"/>
          <p:cNvSpPr>
            <a:spLocks noChangeShapeType="1"/>
          </p:cNvSpPr>
          <p:nvPr/>
        </p:nvSpPr>
        <p:spPr bwMode="auto">
          <a:xfrm>
            <a:off x="2716213" y="2940050"/>
            <a:ext cx="138112" cy="117475"/>
          </a:xfrm>
          <a:prstGeom prst="line">
            <a:avLst/>
          </a:prstGeom>
          <a:noFill/>
          <a:ln w="0">
            <a:solidFill>
              <a:srgbClr val="000000"/>
            </a:solidFill>
            <a:round/>
            <a:headEnd/>
            <a:tailEnd/>
          </a:ln>
        </p:spPr>
        <p:txBody>
          <a:bodyPr/>
          <a:lstStyle/>
          <a:p>
            <a:endParaRPr lang="en-US"/>
          </a:p>
        </p:txBody>
      </p:sp>
      <p:sp>
        <p:nvSpPr>
          <p:cNvPr id="32" name="Freeform 40"/>
          <p:cNvSpPr>
            <a:spLocks/>
          </p:cNvSpPr>
          <p:nvPr/>
        </p:nvSpPr>
        <p:spPr bwMode="auto">
          <a:xfrm>
            <a:off x="2614613" y="2062163"/>
            <a:ext cx="498475" cy="995362"/>
          </a:xfrm>
          <a:custGeom>
            <a:avLst/>
            <a:gdLst>
              <a:gd name="T0" fmla="*/ 2147483647 w 1475"/>
              <a:gd name="T1" fmla="*/ 2147483647 h 3394"/>
              <a:gd name="T2" fmla="*/ 2147483647 w 1475"/>
              <a:gd name="T3" fmla="*/ 2147483647 h 3394"/>
              <a:gd name="T4" fmla="*/ 2147483647 w 1475"/>
              <a:gd name="T5" fmla="*/ 2147483647 h 3394"/>
              <a:gd name="T6" fmla="*/ 2147483647 w 1475"/>
              <a:gd name="T7" fmla="*/ 2147483647 h 3394"/>
              <a:gd name="T8" fmla="*/ 2147483647 w 1475"/>
              <a:gd name="T9" fmla="*/ 2147483647 h 3394"/>
              <a:gd name="T10" fmla="*/ 2147483647 w 1475"/>
              <a:gd name="T11" fmla="*/ 2147483647 h 3394"/>
              <a:gd name="T12" fmla="*/ 2147483647 w 1475"/>
              <a:gd name="T13" fmla="*/ 0 h 3394"/>
              <a:gd name="T14" fmla="*/ 2147483647 w 1475"/>
              <a:gd name="T15" fmla="*/ 0 h 3394"/>
              <a:gd name="T16" fmla="*/ 0 w 1475"/>
              <a:gd name="T17" fmla="*/ 2147483647 h 3394"/>
              <a:gd name="T18" fmla="*/ 0 w 1475"/>
              <a:gd name="T19" fmla="*/ 2147483647 h 3394"/>
              <a:gd name="T20" fmla="*/ 2147483647 w 1475"/>
              <a:gd name="T21" fmla="*/ 2147483647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75"/>
              <a:gd name="T34" fmla="*/ 0 h 3394"/>
              <a:gd name="T35" fmla="*/ 1475 w 1475"/>
              <a:gd name="T36" fmla="*/ 3394 h 33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75" h="3394">
                <a:moveTo>
                  <a:pt x="492" y="3394"/>
                </a:moveTo>
                <a:lnTo>
                  <a:pt x="1475" y="3394"/>
                </a:lnTo>
                <a:lnTo>
                  <a:pt x="1475" y="2561"/>
                </a:lnTo>
                <a:lnTo>
                  <a:pt x="860" y="2561"/>
                </a:lnTo>
                <a:lnTo>
                  <a:pt x="860" y="715"/>
                </a:lnTo>
                <a:lnTo>
                  <a:pt x="1413" y="715"/>
                </a:lnTo>
                <a:lnTo>
                  <a:pt x="1413" y="0"/>
                </a:lnTo>
                <a:lnTo>
                  <a:pt x="492" y="0"/>
                </a:lnTo>
                <a:lnTo>
                  <a:pt x="0" y="595"/>
                </a:lnTo>
                <a:lnTo>
                  <a:pt x="0" y="2382"/>
                </a:lnTo>
                <a:lnTo>
                  <a:pt x="492" y="3394"/>
                </a:lnTo>
                <a:close/>
              </a:path>
            </a:pathLst>
          </a:custGeom>
          <a:noFill/>
          <a:ln w="12700">
            <a:solidFill>
              <a:srgbClr val="FFFFFF"/>
            </a:solidFill>
            <a:round/>
            <a:headEnd/>
            <a:tailEnd/>
          </a:ln>
        </p:spPr>
        <p:txBody>
          <a:bodyPr/>
          <a:lstStyle/>
          <a:p>
            <a:endParaRPr lang="en-IN">
              <a:latin typeface="Times New Roman" pitchFamily="18" charset="0"/>
            </a:endParaRPr>
          </a:p>
        </p:txBody>
      </p:sp>
      <p:sp>
        <p:nvSpPr>
          <p:cNvPr id="33" name="Freeform 41"/>
          <p:cNvSpPr>
            <a:spLocks/>
          </p:cNvSpPr>
          <p:nvPr/>
        </p:nvSpPr>
        <p:spPr bwMode="auto">
          <a:xfrm>
            <a:off x="2144713" y="1676400"/>
            <a:ext cx="4802187" cy="1677988"/>
          </a:xfrm>
          <a:custGeom>
            <a:avLst/>
            <a:gdLst>
              <a:gd name="T0" fmla="*/ 0 w 14253"/>
              <a:gd name="T1" fmla="*/ 2147483647 h 5715"/>
              <a:gd name="T2" fmla="*/ 0 w 14253"/>
              <a:gd name="T3" fmla="*/ 2147483647 h 5715"/>
              <a:gd name="T4" fmla="*/ 2147483647 w 14253"/>
              <a:gd name="T5" fmla="*/ 2147483647 h 5715"/>
              <a:gd name="T6" fmla="*/ 2147483647 w 14253"/>
              <a:gd name="T7" fmla="*/ 2147483647 h 5715"/>
              <a:gd name="T8" fmla="*/ 2147483647 w 14253"/>
              <a:gd name="T9" fmla="*/ 2147483647 h 5715"/>
              <a:gd name="T10" fmla="*/ 2147483647 w 14253"/>
              <a:gd name="T11" fmla="*/ 2147483647 h 5715"/>
              <a:gd name="T12" fmla="*/ 2147483647 w 14253"/>
              <a:gd name="T13" fmla="*/ 0 h 5715"/>
              <a:gd name="T14" fmla="*/ 2147483647 w 14253"/>
              <a:gd name="T15" fmla="*/ 0 h 5715"/>
              <a:gd name="T16" fmla="*/ 0 w 14253"/>
              <a:gd name="T17" fmla="*/ 2147483647 h 5715"/>
              <a:gd name="T18" fmla="*/ 0 w 14253"/>
              <a:gd name="T19" fmla="*/ 2147483647 h 57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53"/>
              <a:gd name="T31" fmla="*/ 0 h 5715"/>
              <a:gd name="T32" fmla="*/ 14253 w 14253"/>
              <a:gd name="T33" fmla="*/ 5715 h 57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53" h="5715">
                <a:moveTo>
                  <a:pt x="0" y="3810"/>
                </a:moveTo>
                <a:lnTo>
                  <a:pt x="0" y="3810"/>
                </a:lnTo>
                <a:lnTo>
                  <a:pt x="1475" y="5715"/>
                </a:lnTo>
                <a:lnTo>
                  <a:pt x="12778" y="5715"/>
                </a:lnTo>
                <a:lnTo>
                  <a:pt x="14253" y="3810"/>
                </a:lnTo>
                <a:lnTo>
                  <a:pt x="14253" y="1905"/>
                </a:lnTo>
                <a:lnTo>
                  <a:pt x="12778" y="0"/>
                </a:lnTo>
                <a:lnTo>
                  <a:pt x="1475" y="0"/>
                </a:lnTo>
                <a:lnTo>
                  <a:pt x="0" y="1905"/>
                </a:lnTo>
                <a:lnTo>
                  <a:pt x="0" y="3810"/>
                </a:lnTo>
                <a:close/>
              </a:path>
            </a:pathLst>
          </a:custGeom>
          <a:noFill/>
          <a:ln w="136525">
            <a:solidFill>
              <a:srgbClr val="FFFFFF"/>
            </a:solidFill>
            <a:round/>
            <a:headEnd/>
            <a:tailEnd/>
          </a:ln>
        </p:spPr>
        <p:txBody>
          <a:bodyPr/>
          <a:lstStyle/>
          <a:p>
            <a:endParaRPr lang="en-IN">
              <a:latin typeface="Times New Roman" pitchFamily="18" charset="0"/>
            </a:endParaRPr>
          </a:p>
        </p:txBody>
      </p:sp>
      <p:sp>
        <p:nvSpPr>
          <p:cNvPr id="34" name="Line 42"/>
          <p:cNvSpPr>
            <a:spLocks noChangeShapeType="1"/>
          </p:cNvSpPr>
          <p:nvPr/>
        </p:nvSpPr>
        <p:spPr bwMode="auto">
          <a:xfrm>
            <a:off x="4000500" y="3354388"/>
            <a:ext cx="1128713" cy="0"/>
          </a:xfrm>
          <a:prstGeom prst="line">
            <a:avLst/>
          </a:prstGeom>
          <a:noFill/>
          <a:ln w="190500">
            <a:solidFill>
              <a:srgbClr val="AAAAAA"/>
            </a:solidFill>
            <a:round/>
            <a:headEnd/>
            <a:tailEnd/>
          </a:ln>
        </p:spPr>
        <p:txBody>
          <a:bodyPr/>
          <a:lstStyle/>
          <a:p>
            <a:endParaRPr lang="en-US"/>
          </a:p>
        </p:txBody>
      </p:sp>
      <p:sp>
        <p:nvSpPr>
          <p:cNvPr id="35" name="Freeform 43"/>
          <p:cNvSpPr>
            <a:spLocks/>
          </p:cNvSpPr>
          <p:nvPr/>
        </p:nvSpPr>
        <p:spPr bwMode="auto">
          <a:xfrm>
            <a:off x="4479925" y="2235200"/>
            <a:ext cx="1493838" cy="563563"/>
          </a:xfrm>
          <a:custGeom>
            <a:avLst/>
            <a:gdLst>
              <a:gd name="T0" fmla="*/ 2147483647 w 4428"/>
              <a:gd name="T1" fmla="*/ 2147483647 h 1918"/>
              <a:gd name="T2" fmla="*/ 2147483647 w 4428"/>
              <a:gd name="T3" fmla="*/ 2147483647 h 1918"/>
              <a:gd name="T4" fmla="*/ 2147483647 w 4428"/>
              <a:gd name="T5" fmla="*/ 0 h 1918"/>
              <a:gd name="T6" fmla="*/ 0 w 4428"/>
              <a:gd name="T7" fmla="*/ 0 h 1918"/>
              <a:gd name="T8" fmla="*/ 0 w 4428"/>
              <a:gd name="T9" fmla="*/ 2147483647 h 1918"/>
              <a:gd name="T10" fmla="*/ 2147483647 w 4428"/>
              <a:gd name="T11" fmla="*/ 2147483647 h 1918"/>
              <a:gd name="T12" fmla="*/ 0 60000 65536"/>
              <a:gd name="T13" fmla="*/ 0 60000 65536"/>
              <a:gd name="T14" fmla="*/ 0 60000 65536"/>
              <a:gd name="T15" fmla="*/ 0 60000 65536"/>
              <a:gd name="T16" fmla="*/ 0 60000 65536"/>
              <a:gd name="T17" fmla="*/ 0 60000 65536"/>
              <a:gd name="T18" fmla="*/ 0 w 4428"/>
              <a:gd name="T19" fmla="*/ 0 h 1918"/>
              <a:gd name="T20" fmla="*/ 4428 w 4428"/>
              <a:gd name="T21" fmla="*/ 1918 h 1918"/>
            </a:gdLst>
            <a:ahLst/>
            <a:cxnLst>
              <a:cxn ang="T12">
                <a:pos x="T0" y="T1"/>
              </a:cxn>
              <a:cxn ang="T13">
                <a:pos x="T2" y="T3"/>
              </a:cxn>
              <a:cxn ang="T14">
                <a:pos x="T4" y="T5"/>
              </a:cxn>
              <a:cxn ang="T15">
                <a:pos x="T6" y="T7"/>
              </a:cxn>
              <a:cxn ang="T16">
                <a:pos x="T8" y="T9"/>
              </a:cxn>
              <a:cxn ang="T17">
                <a:pos x="T10" y="T11"/>
              </a:cxn>
            </a:cxnLst>
            <a:rect l="T18" t="T19" r="T20" b="T21"/>
            <a:pathLst>
              <a:path w="4428" h="1918">
                <a:moveTo>
                  <a:pt x="1475" y="1918"/>
                </a:moveTo>
                <a:lnTo>
                  <a:pt x="4428" y="1918"/>
                </a:lnTo>
                <a:lnTo>
                  <a:pt x="4428" y="0"/>
                </a:lnTo>
                <a:lnTo>
                  <a:pt x="0" y="0"/>
                </a:lnTo>
                <a:lnTo>
                  <a:pt x="0" y="419"/>
                </a:lnTo>
                <a:lnTo>
                  <a:pt x="1475" y="1918"/>
                </a:lnTo>
                <a:close/>
              </a:path>
            </a:pathLst>
          </a:custGeom>
          <a:solidFill>
            <a:srgbClr val="FF7F00"/>
          </a:solidFill>
          <a:ln w="9525">
            <a:noFill/>
            <a:round/>
            <a:headEnd/>
            <a:tailEnd/>
          </a:ln>
        </p:spPr>
        <p:txBody>
          <a:bodyPr/>
          <a:lstStyle/>
          <a:p>
            <a:endParaRPr lang="en-IN">
              <a:latin typeface="Times New Roman" pitchFamily="18" charset="0"/>
            </a:endParaRPr>
          </a:p>
        </p:txBody>
      </p:sp>
      <p:sp>
        <p:nvSpPr>
          <p:cNvPr id="36" name="Rectangle 44"/>
          <p:cNvSpPr>
            <a:spLocks noChangeArrowheads="1"/>
          </p:cNvSpPr>
          <p:nvPr/>
        </p:nvSpPr>
        <p:spPr bwMode="auto">
          <a:xfrm>
            <a:off x="5983288" y="2325688"/>
            <a:ext cx="736600" cy="390525"/>
          </a:xfrm>
          <a:prstGeom prst="rect">
            <a:avLst/>
          </a:prstGeom>
          <a:solidFill>
            <a:srgbClr val="FFFF80"/>
          </a:solidFill>
          <a:ln w="9525">
            <a:noFill/>
            <a:miter lim="800000"/>
            <a:headEnd/>
            <a:tailEnd/>
          </a:ln>
        </p:spPr>
        <p:txBody>
          <a:bodyPr/>
          <a:lstStyle/>
          <a:p>
            <a:endParaRPr lang="en-IN">
              <a:latin typeface="Times New Roman" pitchFamily="18" charset="0"/>
            </a:endParaRPr>
          </a:p>
        </p:txBody>
      </p:sp>
      <p:sp>
        <p:nvSpPr>
          <p:cNvPr id="37" name="Line 45"/>
          <p:cNvSpPr>
            <a:spLocks noChangeShapeType="1"/>
          </p:cNvSpPr>
          <p:nvPr/>
        </p:nvSpPr>
        <p:spPr bwMode="auto">
          <a:xfrm>
            <a:off x="4546600" y="2352675"/>
            <a:ext cx="404813" cy="357188"/>
          </a:xfrm>
          <a:prstGeom prst="line">
            <a:avLst/>
          </a:prstGeom>
          <a:noFill/>
          <a:ln w="76200">
            <a:solidFill>
              <a:srgbClr val="FFFF00"/>
            </a:solidFill>
            <a:round/>
            <a:headEnd/>
            <a:tailEnd/>
          </a:ln>
        </p:spPr>
        <p:txBody>
          <a:bodyPr/>
          <a:lstStyle/>
          <a:p>
            <a:endParaRPr lang="en-US"/>
          </a:p>
        </p:txBody>
      </p:sp>
      <p:sp>
        <p:nvSpPr>
          <p:cNvPr id="38" name="Freeform 46"/>
          <p:cNvSpPr>
            <a:spLocks/>
          </p:cNvSpPr>
          <p:nvPr/>
        </p:nvSpPr>
        <p:spPr bwMode="auto">
          <a:xfrm>
            <a:off x="3833813" y="2544763"/>
            <a:ext cx="811212" cy="804862"/>
          </a:xfrm>
          <a:custGeom>
            <a:avLst/>
            <a:gdLst>
              <a:gd name="T0" fmla="*/ 2147483647 w 2279"/>
              <a:gd name="T1" fmla="*/ 2147483647 h 2672"/>
              <a:gd name="T2" fmla="*/ 2147483647 w 2279"/>
              <a:gd name="T3" fmla="*/ 2147483647 h 2672"/>
              <a:gd name="T4" fmla="*/ 2147483647 w 2279"/>
              <a:gd name="T5" fmla="*/ 2147483647 h 2672"/>
              <a:gd name="T6" fmla="*/ 2147483647 w 2279"/>
              <a:gd name="T7" fmla="*/ 2147483647 h 2672"/>
              <a:gd name="T8" fmla="*/ 2147483647 w 2279"/>
              <a:gd name="T9" fmla="*/ 2147483647 h 2672"/>
              <a:gd name="T10" fmla="*/ 2147483647 w 2279"/>
              <a:gd name="T11" fmla="*/ 2147483647 h 2672"/>
              <a:gd name="T12" fmla="*/ 2147483647 w 2279"/>
              <a:gd name="T13" fmla="*/ 2147483647 h 2672"/>
              <a:gd name="T14" fmla="*/ 2147483647 w 2279"/>
              <a:gd name="T15" fmla="*/ 2147483647 h 2672"/>
              <a:gd name="T16" fmla="*/ 2147483647 w 2279"/>
              <a:gd name="T17" fmla="*/ 2147483647 h 2672"/>
              <a:gd name="T18" fmla="*/ 2147483647 w 2279"/>
              <a:gd name="T19" fmla="*/ 2147483647 h 2672"/>
              <a:gd name="T20" fmla="*/ 2147483647 w 2279"/>
              <a:gd name="T21" fmla="*/ 2147483647 h 2672"/>
              <a:gd name="T22" fmla="*/ 2147483647 w 2279"/>
              <a:gd name="T23" fmla="*/ 2147483647 h 2672"/>
              <a:gd name="T24" fmla="*/ 2147483647 w 2279"/>
              <a:gd name="T25" fmla="*/ 2147483647 h 2672"/>
              <a:gd name="T26" fmla="*/ 2147483647 w 2279"/>
              <a:gd name="T27" fmla="*/ 2147483647 h 2672"/>
              <a:gd name="T28" fmla="*/ 2147483647 w 2279"/>
              <a:gd name="T29" fmla="*/ 2147483647 h 2672"/>
              <a:gd name="T30" fmla="*/ 2147483647 w 2279"/>
              <a:gd name="T31" fmla="*/ 2147483647 h 2672"/>
              <a:gd name="T32" fmla="*/ 2147483647 w 2279"/>
              <a:gd name="T33" fmla="*/ 2147483647 h 2672"/>
              <a:gd name="T34" fmla="*/ 2147483647 w 2279"/>
              <a:gd name="T35" fmla="*/ 2147483647 h 2672"/>
              <a:gd name="T36" fmla="*/ 2147483647 w 2279"/>
              <a:gd name="T37" fmla="*/ 2147483647 h 2672"/>
              <a:gd name="T38" fmla="*/ 2147483647 w 2279"/>
              <a:gd name="T39" fmla="*/ 2147483647 h 2672"/>
              <a:gd name="T40" fmla="*/ 2147483647 w 2279"/>
              <a:gd name="T41" fmla="*/ 2147483647 h 2672"/>
              <a:gd name="T42" fmla="*/ 2147483647 w 2279"/>
              <a:gd name="T43" fmla="*/ 2147483647 h 2672"/>
              <a:gd name="T44" fmla="*/ 2147483647 w 2279"/>
              <a:gd name="T45" fmla="*/ 2147483647 h 2672"/>
              <a:gd name="T46" fmla="*/ 2147483647 w 2279"/>
              <a:gd name="T47" fmla="*/ 2147483647 h 2672"/>
              <a:gd name="T48" fmla="*/ 2147483647 w 2279"/>
              <a:gd name="T49" fmla="*/ 2147483647 h 2672"/>
              <a:gd name="T50" fmla="*/ 2147483647 w 2279"/>
              <a:gd name="T51" fmla="*/ 2147483647 h 2672"/>
              <a:gd name="T52" fmla="*/ 2147483647 w 2279"/>
              <a:gd name="T53" fmla="*/ 2147483647 h 2672"/>
              <a:gd name="T54" fmla="*/ 2147483647 w 2279"/>
              <a:gd name="T55" fmla="*/ 2147483647 h 2672"/>
              <a:gd name="T56" fmla="*/ 2147483647 w 2279"/>
              <a:gd name="T57" fmla="*/ 2147483647 h 2672"/>
              <a:gd name="T58" fmla="*/ 2147483647 w 2279"/>
              <a:gd name="T59" fmla="*/ 2147483647 h 2672"/>
              <a:gd name="T60" fmla="*/ 2147483647 w 2279"/>
              <a:gd name="T61" fmla="*/ 2147483647 h 2672"/>
              <a:gd name="T62" fmla="*/ 2147483647 w 2279"/>
              <a:gd name="T63" fmla="*/ 2147483647 h 2672"/>
              <a:gd name="T64" fmla="*/ 2147483647 w 2279"/>
              <a:gd name="T65" fmla="*/ 2147483647 h 2672"/>
              <a:gd name="T66" fmla="*/ 2147483647 w 2279"/>
              <a:gd name="T67" fmla="*/ 2147483647 h 2672"/>
              <a:gd name="T68" fmla="*/ 2147483647 w 2279"/>
              <a:gd name="T69" fmla="*/ 2147483647 h 2672"/>
              <a:gd name="T70" fmla="*/ 2147483647 w 2279"/>
              <a:gd name="T71" fmla="*/ 2147483647 h 2672"/>
              <a:gd name="T72" fmla="*/ 2147483647 w 2279"/>
              <a:gd name="T73" fmla="*/ 2147483647 h 2672"/>
              <a:gd name="T74" fmla="*/ 2147483647 w 2279"/>
              <a:gd name="T75" fmla="*/ 2147483647 h 2672"/>
              <a:gd name="T76" fmla="*/ 2147483647 w 2279"/>
              <a:gd name="T77" fmla="*/ 2147483647 h 2672"/>
              <a:gd name="T78" fmla="*/ 2147483647 w 2279"/>
              <a:gd name="T79" fmla="*/ 2147483647 h 2672"/>
              <a:gd name="T80" fmla="*/ 2147483647 w 2279"/>
              <a:gd name="T81" fmla="*/ 2147483647 h 2672"/>
              <a:gd name="T82" fmla="*/ 2147483647 w 2279"/>
              <a:gd name="T83" fmla="*/ 2147483647 h 2672"/>
              <a:gd name="T84" fmla="*/ 2147483647 w 2279"/>
              <a:gd name="T85" fmla="*/ 2147483647 h 2672"/>
              <a:gd name="T86" fmla="*/ 2147483647 w 2279"/>
              <a:gd name="T87" fmla="*/ 2147483647 h 2672"/>
              <a:gd name="T88" fmla="*/ 2147483647 w 2279"/>
              <a:gd name="T89" fmla="*/ 2147483647 h 2672"/>
              <a:gd name="T90" fmla="*/ 2147483647 w 2279"/>
              <a:gd name="T91" fmla="*/ 2147483647 h 2672"/>
              <a:gd name="T92" fmla="*/ 2147483647 w 2279"/>
              <a:gd name="T93" fmla="*/ 2147483647 h 2672"/>
              <a:gd name="T94" fmla="*/ 2147483647 w 2279"/>
              <a:gd name="T95" fmla="*/ 2147483647 h 2672"/>
              <a:gd name="T96" fmla="*/ 2147483647 w 2279"/>
              <a:gd name="T97" fmla="*/ 2147483647 h 2672"/>
              <a:gd name="T98" fmla="*/ 2147483647 w 2279"/>
              <a:gd name="T99" fmla="*/ 2147483647 h 2672"/>
              <a:gd name="T100" fmla="*/ 2147483647 w 2279"/>
              <a:gd name="T101" fmla="*/ 2147483647 h 2672"/>
              <a:gd name="T102" fmla="*/ 2147483647 w 2279"/>
              <a:gd name="T103" fmla="*/ 2147483647 h 2672"/>
              <a:gd name="T104" fmla="*/ 2147483647 w 2279"/>
              <a:gd name="T105" fmla="*/ 2147483647 h 2672"/>
              <a:gd name="T106" fmla="*/ 2147483647 w 2279"/>
              <a:gd name="T107" fmla="*/ 2147483647 h 2672"/>
              <a:gd name="T108" fmla="*/ 2147483647 w 2279"/>
              <a:gd name="T109" fmla="*/ 2147483647 h 2672"/>
              <a:gd name="T110" fmla="*/ 2147483647 w 2279"/>
              <a:gd name="T111" fmla="*/ 2147483647 h 2672"/>
              <a:gd name="T112" fmla="*/ 2147483647 w 2279"/>
              <a:gd name="T113" fmla="*/ 2147483647 h 2672"/>
              <a:gd name="T114" fmla="*/ 2147483647 w 2279"/>
              <a:gd name="T115" fmla="*/ 2147483647 h 2672"/>
              <a:gd name="T116" fmla="*/ 2147483647 w 2279"/>
              <a:gd name="T117" fmla="*/ 2147483647 h 2672"/>
              <a:gd name="T118" fmla="*/ 2147483647 w 2279"/>
              <a:gd name="T119" fmla="*/ 2147483647 h 2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79"/>
              <a:gd name="T181" fmla="*/ 0 h 2672"/>
              <a:gd name="T182" fmla="*/ 2279 w 2279"/>
              <a:gd name="T183" fmla="*/ 2672 h 26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79" h="2672">
                <a:moveTo>
                  <a:pt x="0" y="2672"/>
                </a:moveTo>
                <a:lnTo>
                  <a:pt x="14" y="2658"/>
                </a:lnTo>
                <a:lnTo>
                  <a:pt x="45" y="2623"/>
                </a:lnTo>
                <a:lnTo>
                  <a:pt x="83" y="2580"/>
                </a:lnTo>
                <a:lnTo>
                  <a:pt x="100" y="2558"/>
                </a:lnTo>
                <a:lnTo>
                  <a:pt x="114" y="2539"/>
                </a:lnTo>
                <a:lnTo>
                  <a:pt x="124" y="2523"/>
                </a:lnTo>
                <a:lnTo>
                  <a:pt x="131" y="2510"/>
                </a:lnTo>
                <a:lnTo>
                  <a:pt x="133" y="2504"/>
                </a:lnTo>
                <a:lnTo>
                  <a:pt x="134" y="2500"/>
                </a:lnTo>
                <a:lnTo>
                  <a:pt x="135" y="2493"/>
                </a:lnTo>
                <a:lnTo>
                  <a:pt x="134" y="2487"/>
                </a:lnTo>
                <a:lnTo>
                  <a:pt x="132" y="2484"/>
                </a:lnTo>
                <a:lnTo>
                  <a:pt x="128" y="2481"/>
                </a:lnTo>
                <a:lnTo>
                  <a:pt x="124" y="2479"/>
                </a:lnTo>
                <a:lnTo>
                  <a:pt x="117" y="2475"/>
                </a:lnTo>
                <a:lnTo>
                  <a:pt x="114" y="2471"/>
                </a:lnTo>
                <a:lnTo>
                  <a:pt x="113" y="2466"/>
                </a:lnTo>
                <a:lnTo>
                  <a:pt x="114" y="2459"/>
                </a:lnTo>
                <a:lnTo>
                  <a:pt x="118" y="2449"/>
                </a:lnTo>
                <a:lnTo>
                  <a:pt x="125" y="2436"/>
                </a:lnTo>
                <a:lnTo>
                  <a:pt x="135" y="2420"/>
                </a:lnTo>
                <a:lnTo>
                  <a:pt x="159" y="2385"/>
                </a:lnTo>
                <a:lnTo>
                  <a:pt x="184" y="2350"/>
                </a:lnTo>
                <a:lnTo>
                  <a:pt x="210" y="2316"/>
                </a:lnTo>
                <a:lnTo>
                  <a:pt x="238" y="2282"/>
                </a:lnTo>
                <a:lnTo>
                  <a:pt x="267" y="2249"/>
                </a:lnTo>
                <a:lnTo>
                  <a:pt x="298" y="2217"/>
                </a:lnTo>
                <a:lnTo>
                  <a:pt x="329" y="2186"/>
                </a:lnTo>
                <a:lnTo>
                  <a:pt x="362" y="2156"/>
                </a:lnTo>
                <a:lnTo>
                  <a:pt x="377" y="2142"/>
                </a:lnTo>
                <a:lnTo>
                  <a:pt x="390" y="2133"/>
                </a:lnTo>
                <a:lnTo>
                  <a:pt x="400" y="2126"/>
                </a:lnTo>
                <a:lnTo>
                  <a:pt x="408" y="2123"/>
                </a:lnTo>
                <a:lnTo>
                  <a:pt x="414" y="2122"/>
                </a:lnTo>
                <a:lnTo>
                  <a:pt x="419" y="2123"/>
                </a:lnTo>
                <a:lnTo>
                  <a:pt x="427" y="2127"/>
                </a:lnTo>
                <a:lnTo>
                  <a:pt x="435" y="2132"/>
                </a:lnTo>
                <a:lnTo>
                  <a:pt x="440" y="2132"/>
                </a:lnTo>
                <a:lnTo>
                  <a:pt x="446" y="2131"/>
                </a:lnTo>
                <a:lnTo>
                  <a:pt x="454" y="2128"/>
                </a:lnTo>
                <a:lnTo>
                  <a:pt x="464" y="2122"/>
                </a:lnTo>
                <a:lnTo>
                  <a:pt x="492" y="2099"/>
                </a:lnTo>
                <a:lnTo>
                  <a:pt x="524" y="2068"/>
                </a:lnTo>
                <a:lnTo>
                  <a:pt x="556" y="2037"/>
                </a:lnTo>
                <a:lnTo>
                  <a:pt x="586" y="2005"/>
                </a:lnTo>
                <a:lnTo>
                  <a:pt x="615" y="1972"/>
                </a:lnTo>
                <a:lnTo>
                  <a:pt x="643" y="1939"/>
                </a:lnTo>
                <a:lnTo>
                  <a:pt x="670" y="1905"/>
                </a:lnTo>
                <a:lnTo>
                  <a:pt x="695" y="1870"/>
                </a:lnTo>
                <a:lnTo>
                  <a:pt x="719" y="1835"/>
                </a:lnTo>
                <a:lnTo>
                  <a:pt x="729" y="1818"/>
                </a:lnTo>
                <a:lnTo>
                  <a:pt x="736" y="1805"/>
                </a:lnTo>
                <a:lnTo>
                  <a:pt x="739" y="1795"/>
                </a:lnTo>
                <a:lnTo>
                  <a:pt x="740" y="1791"/>
                </a:lnTo>
                <a:lnTo>
                  <a:pt x="741" y="1788"/>
                </a:lnTo>
                <a:lnTo>
                  <a:pt x="740" y="1783"/>
                </a:lnTo>
                <a:lnTo>
                  <a:pt x="737" y="1779"/>
                </a:lnTo>
                <a:lnTo>
                  <a:pt x="734" y="1777"/>
                </a:lnTo>
                <a:lnTo>
                  <a:pt x="730" y="1775"/>
                </a:lnTo>
                <a:lnTo>
                  <a:pt x="722" y="1770"/>
                </a:lnTo>
                <a:lnTo>
                  <a:pt x="720" y="1767"/>
                </a:lnTo>
                <a:lnTo>
                  <a:pt x="719" y="1762"/>
                </a:lnTo>
                <a:lnTo>
                  <a:pt x="720" y="1755"/>
                </a:lnTo>
                <a:lnTo>
                  <a:pt x="723" y="1745"/>
                </a:lnTo>
                <a:lnTo>
                  <a:pt x="730" y="1732"/>
                </a:lnTo>
                <a:lnTo>
                  <a:pt x="740" y="1715"/>
                </a:lnTo>
                <a:lnTo>
                  <a:pt x="764" y="1680"/>
                </a:lnTo>
                <a:lnTo>
                  <a:pt x="790" y="1645"/>
                </a:lnTo>
                <a:lnTo>
                  <a:pt x="844" y="1578"/>
                </a:lnTo>
                <a:lnTo>
                  <a:pt x="873" y="1545"/>
                </a:lnTo>
                <a:lnTo>
                  <a:pt x="903" y="1513"/>
                </a:lnTo>
                <a:lnTo>
                  <a:pt x="919" y="1497"/>
                </a:lnTo>
                <a:lnTo>
                  <a:pt x="935" y="1482"/>
                </a:lnTo>
                <a:lnTo>
                  <a:pt x="967" y="1451"/>
                </a:lnTo>
                <a:lnTo>
                  <a:pt x="983" y="1438"/>
                </a:lnTo>
                <a:lnTo>
                  <a:pt x="996" y="1428"/>
                </a:lnTo>
                <a:lnTo>
                  <a:pt x="1006" y="1422"/>
                </a:lnTo>
                <a:lnTo>
                  <a:pt x="1010" y="1420"/>
                </a:lnTo>
                <a:lnTo>
                  <a:pt x="1012" y="1419"/>
                </a:lnTo>
                <a:lnTo>
                  <a:pt x="1013" y="1418"/>
                </a:lnTo>
                <a:lnTo>
                  <a:pt x="1016" y="1418"/>
                </a:lnTo>
                <a:lnTo>
                  <a:pt x="1019" y="1417"/>
                </a:lnTo>
                <a:lnTo>
                  <a:pt x="1024" y="1418"/>
                </a:lnTo>
                <a:lnTo>
                  <a:pt x="1032" y="1422"/>
                </a:lnTo>
                <a:lnTo>
                  <a:pt x="1036" y="1425"/>
                </a:lnTo>
                <a:lnTo>
                  <a:pt x="1040" y="1427"/>
                </a:lnTo>
                <a:lnTo>
                  <a:pt x="1045" y="1427"/>
                </a:lnTo>
                <a:lnTo>
                  <a:pt x="1051" y="1426"/>
                </a:lnTo>
                <a:lnTo>
                  <a:pt x="1059" y="1423"/>
                </a:lnTo>
                <a:lnTo>
                  <a:pt x="1069" y="1417"/>
                </a:lnTo>
                <a:lnTo>
                  <a:pt x="1082" y="1408"/>
                </a:lnTo>
                <a:lnTo>
                  <a:pt x="1097" y="1394"/>
                </a:lnTo>
                <a:lnTo>
                  <a:pt x="1130" y="1364"/>
                </a:lnTo>
                <a:lnTo>
                  <a:pt x="1161" y="1332"/>
                </a:lnTo>
                <a:lnTo>
                  <a:pt x="1192" y="1300"/>
                </a:lnTo>
                <a:lnTo>
                  <a:pt x="1221" y="1267"/>
                </a:lnTo>
                <a:lnTo>
                  <a:pt x="1249" y="1234"/>
                </a:lnTo>
                <a:lnTo>
                  <a:pt x="1275" y="1200"/>
                </a:lnTo>
                <a:lnTo>
                  <a:pt x="1300" y="1165"/>
                </a:lnTo>
                <a:lnTo>
                  <a:pt x="1324" y="1130"/>
                </a:lnTo>
                <a:lnTo>
                  <a:pt x="1335" y="1114"/>
                </a:lnTo>
                <a:lnTo>
                  <a:pt x="1341" y="1100"/>
                </a:lnTo>
                <a:lnTo>
                  <a:pt x="1345" y="1091"/>
                </a:lnTo>
                <a:lnTo>
                  <a:pt x="1346" y="1087"/>
                </a:lnTo>
                <a:lnTo>
                  <a:pt x="1346" y="1083"/>
                </a:lnTo>
                <a:lnTo>
                  <a:pt x="1345" y="1078"/>
                </a:lnTo>
                <a:lnTo>
                  <a:pt x="1343" y="1075"/>
                </a:lnTo>
                <a:lnTo>
                  <a:pt x="1339" y="1072"/>
                </a:lnTo>
                <a:lnTo>
                  <a:pt x="1335" y="1070"/>
                </a:lnTo>
                <a:lnTo>
                  <a:pt x="1328" y="1066"/>
                </a:lnTo>
                <a:lnTo>
                  <a:pt x="1325" y="1062"/>
                </a:lnTo>
                <a:lnTo>
                  <a:pt x="1324" y="1057"/>
                </a:lnTo>
                <a:lnTo>
                  <a:pt x="1325" y="1050"/>
                </a:lnTo>
                <a:lnTo>
                  <a:pt x="1329" y="1040"/>
                </a:lnTo>
                <a:lnTo>
                  <a:pt x="1336" y="1027"/>
                </a:lnTo>
                <a:lnTo>
                  <a:pt x="1346" y="1010"/>
                </a:lnTo>
                <a:lnTo>
                  <a:pt x="1370" y="975"/>
                </a:lnTo>
                <a:lnTo>
                  <a:pt x="1395" y="940"/>
                </a:lnTo>
                <a:lnTo>
                  <a:pt x="1422" y="906"/>
                </a:lnTo>
                <a:lnTo>
                  <a:pt x="1450" y="873"/>
                </a:lnTo>
                <a:lnTo>
                  <a:pt x="1479" y="840"/>
                </a:lnTo>
                <a:lnTo>
                  <a:pt x="1509" y="808"/>
                </a:lnTo>
                <a:lnTo>
                  <a:pt x="1540" y="777"/>
                </a:lnTo>
                <a:lnTo>
                  <a:pt x="1572" y="746"/>
                </a:lnTo>
                <a:lnTo>
                  <a:pt x="1588" y="733"/>
                </a:lnTo>
                <a:lnTo>
                  <a:pt x="1601" y="723"/>
                </a:lnTo>
                <a:lnTo>
                  <a:pt x="1611" y="717"/>
                </a:lnTo>
                <a:lnTo>
                  <a:pt x="1619" y="714"/>
                </a:lnTo>
                <a:lnTo>
                  <a:pt x="1625" y="713"/>
                </a:lnTo>
                <a:lnTo>
                  <a:pt x="1630" y="713"/>
                </a:lnTo>
                <a:lnTo>
                  <a:pt x="1638" y="718"/>
                </a:lnTo>
                <a:lnTo>
                  <a:pt x="1645" y="722"/>
                </a:lnTo>
                <a:lnTo>
                  <a:pt x="1650" y="723"/>
                </a:lnTo>
                <a:lnTo>
                  <a:pt x="1656" y="722"/>
                </a:lnTo>
                <a:lnTo>
                  <a:pt x="1664" y="719"/>
                </a:lnTo>
                <a:lnTo>
                  <a:pt x="1674" y="712"/>
                </a:lnTo>
                <a:lnTo>
                  <a:pt x="1703" y="689"/>
                </a:lnTo>
                <a:lnTo>
                  <a:pt x="1735" y="659"/>
                </a:lnTo>
                <a:lnTo>
                  <a:pt x="1767" y="627"/>
                </a:lnTo>
                <a:lnTo>
                  <a:pt x="1797" y="595"/>
                </a:lnTo>
                <a:lnTo>
                  <a:pt x="1826" y="562"/>
                </a:lnTo>
                <a:lnTo>
                  <a:pt x="1854" y="529"/>
                </a:lnTo>
                <a:lnTo>
                  <a:pt x="1881" y="495"/>
                </a:lnTo>
                <a:lnTo>
                  <a:pt x="1906" y="460"/>
                </a:lnTo>
                <a:lnTo>
                  <a:pt x="1930" y="425"/>
                </a:lnTo>
                <a:lnTo>
                  <a:pt x="1940" y="409"/>
                </a:lnTo>
                <a:lnTo>
                  <a:pt x="1947" y="396"/>
                </a:lnTo>
                <a:lnTo>
                  <a:pt x="1950" y="386"/>
                </a:lnTo>
                <a:lnTo>
                  <a:pt x="1951" y="382"/>
                </a:lnTo>
                <a:lnTo>
                  <a:pt x="1952" y="379"/>
                </a:lnTo>
                <a:lnTo>
                  <a:pt x="1951" y="373"/>
                </a:lnTo>
                <a:lnTo>
                  <a:pt x="1948" y="370"/>
                </a:lnTo>
                <a:lnTo>
                  <a:pt x="1945" y="367"/>
                </a:lnTo>
                <a:lnTo>
                  <a:pt x="1941" y="365"/>
                </a:lnTo>
                <a:lnTo>
                  <a:pt x="1933" y="361"/>
                </a:lnTo>
                <a:lnTo>
                  <a:pt x="1931" y="358"/>
                </a:lnTo>
                <a:lnTo>
                  <a:pt x="1930" y="352"/>
                </a:lnTo>
                <a:lnTo>
                  <a:pt x="1931" y="345"/>
                </a:lnTo>
                <a:lnTo>
                  <a:pt x="1934" y="335"/>
                </a:lnTo>
                <a:lnTo>
                  <a:pt x="1941" y="322"/>
                </a:lnTo>
                <a:lnTo>
                  <a:pt x="1951" y="306"/>
                </a:lnTo>
                <a:lnTo>
                  <a:pt x="1975" y="270"/>
                </a:lnTo>
                <a:lnTo>
                  <a:pt x="2001" y="236"/>
                </a:lnTo>
                <a:lnTo>
                  <a:pt x="2026" y="201"/>
                </a:lnTo>
                <a:lnTo>
                  <a:pt x="2054" y="167"/>
                </a:lnTo>
                <a:lnTo>
                  <a:pt x="2083" y="135"/>
                </a:lnTo>
                <a:lnTo>
                  <a:pt x="2113" y="103"/>
                </a:lnTo>
                <a:lnTo>
                  <a:pt x="2145" y="72"/>
                </a:lnTo>
                <a:lnTo>
                  <a:pt x="2177" y="42"/>
                </a:lnTo>
                <a:lnTo>
                  <a:pt x="2202" y="21"/>
                </a:lnTo>
                <a:lnTo>
                  <a:pt x="2212" y="14"/>
                </a:lnTo>
                <a:lnTo>
                  <a:pt x="2221" y="8"/>
                </a:lnTo>
                <a:lnTo>
                  <a:pt x="2229" y="5"/>
                </a:lnTo>
                <a:lnTo>
                  <a:pt x="2235" y="2"/>
                </a:lnTo>
                <a:lnTo>
                  <a:pt x="2246" y="0"/>
                </a:lnTo>
                <a:lnTo>
                  <a:pt x="2263" y="3"/>
                </a:lnTo>
                <a:lnTo>
                  <a:pt x="2267" y="3"/>
                </a:lnTo>
                <a:lnTo>
                  <a:pt x="2270" y="4"/>
                </a:lnTo>
                <a:lnTo>
                  <a:pt x="2279" y="2"/>
                </a:lnTo>
              </a:path>
            </a:pathLst>
          </a:custGeom>
          <a:noFill/>
          <a:ln w="28575">
            <a:solidFill>
              <a:srgbClr val="FFFFFF"/>
            </a:solidFill>
            <a:round/>
            <a:headEnd/>
            <a:tailEnd/>
          </a:ln>
        </p:spPr>
        <p:txBody>
          <a:bodyPr/>
          <a:lstStyle/>
          <a:p>
            <a:endParaRPr lang="en-IN">
              <a:latin typeface="Times New Roman" pitchFamily="18" charset="0"/>
            </a:endParaRPr>
          </a:p>
        </p:txBody>
      </p:sp>
      <p:sp>
        <p:nvSpPr>
          <p:cNvPr id="39" name="Freeform 47"/>
          <p:cNvSpPr>
            <a:spLocks/>
          </p:cNvSpPr>
          <p:nvPr/>
        </p:nvSpPr>
        <p:spPr bwMode="auto">
          <a:xfrm rot="187045">
            <a:off x="4368800" y="2514600"/>
            <a:ext cx="355600" cy="1722438"/>
          </a:xfrm>
          <a:custGeom>
            <a:avLst/>
            <a:gdLst>
              <a:gd name="T0" fmla="*/ 2147483647 w 1005"/>
              <a:gd name="T1" fmla="*/ 2147483647 h 4965"/>
              <a:gd name="T2" fmla="*/ 2147483647 w 1005"/>
              <a:gd name="T3" fmla="*/ 2147483647 h 4965"/>
              <a:gd name="T4" fmla="*/ 2147483647 w 1005"/>
              <a:gd name="T5" fmla="*/ 2147483647 h 4965"/>
              <a:gd name="T6" fmla="*/ 2147483647 w 1005"/>
              <a:gd name="T7" fmla="*/ 2147483647 h 4965"/>
              <a:gd name="T8" fmla="*/ 2147483647 w 1005"/>
              <a:gd name="T9" fmla="*/ 2147483647 h 4965"/>
              <a:gd name="T10" fmla="*/ 2147483647 w 1005"/>
              <a:gd name="T11" fmla="*/ 2147483647 h 4965"/>
              <a:gd name="T12" fmla="*/ 2147483647 w 1005"/>
              <a:gd name="T13" fmla="*/ 2147483647 h 4965"/>
              <a:gd name="T14" fmla="*/ 0 w 1005"/>
              <a:gd name="T15" fmla="*/ 2147483647 h 4965"/>
              <a:gd name="T16" fmla="*/ 2147483647 w 1005"/>
              <a:gd name="T17" fmla="*/ 2147483647 h 4965"/>
              <a:gd name="T18" fmla="*/ 2147483647 w 1005"/>
              <a:gd name="T19" fmla="*/ 2147483647 h 4965"/>
              <a:gd name="T20" fmla="*/ 2147483647 w 1005"/>
              <a:gd name="T21" fmla="*/ 2147483647 h 4965"/>
              <a:gd name="T22" fmla="*/ 2147483647 w 1005"/>
              <a:gd name="T23" fmla="*/ 2147483647 h 4965"/>
              <a:gd name="T24" fmla="*/ 2147483647 w 1005"/>
              <a:gd name="T25" fmla="*/ 2147483647 h 4965"/>
              <a:gd name="T26" fmla="*/ 2147483647 w 1005"/>
              <a:gd name="T27" fmla="*/ 2147483647 h 4965"/>
              <a:gd name="T28" fmla="*/ 2147483647 w 1005"/>
              <a:gd name="T29" fmla="*/ 2147483647 h 4965"/>
              <a:gd name="T30" fmla="*/ 2147483647 w 1005"/>
              <a:gd name="T31" fmla="*/ 2147483647 h 4965"/>
              <a:gd name="T32" fmla="*/ 2147483647 w 1005"/>
              <a:gd name="T33" fmla="*/ 2147483647 h 4965"/>
              <a:gd name="T34" fmla="*/ 2147483647 w 1005"/>
              <a:gd name="T35" fmla="*/ 2147483647 h 4965"/>
              <a:gd name="T36" fmla="*/ 2147483647 w 1005"/>
              <a:gd name="T37" fmla="*/ 2147483647 h 4965"/>
              <a:gd name="T38" fmla="*/ 2147483647 w 1005"/>
              <a:gd name="T39" fmla="*/ 2147483647 h 4965"/>
              <a:gd name="T40" fmla="*/ 2147483647 w 1005"/>
              <a:gd name="T41" fmla="*/ 2147483647 h 4965"/>
              <a:gd name="T42" fmla="*/ 2147483647 w 1005"/>
              <a:gd name="T43" fmla="*/ 2147483647 h 4965"/>
              <a:gd name="T44" fmla="*/ 2147483647 w 1005"/>
              <a:gd name="T45" fmla="*/ 2147483647 h 4965"/>
              <a:gd name="T46" fmla="*/ 2147483647 w 1005"/>
              <a:gd name="T47" fmla="*/ 2147483647 h 4965"/>
              <a:gd name="T48" fmla="*/ 2147483647 w 1005"/>
              <a:gd name="T49" fmla="*/ 2147483647 h 4965"/>
              <a:gd name="T50" fmla="*/ 2147483647 w 1005"/>
              <a:gd name="T51" fmla="*/ 2147483647 h 4965"/>
              <a:gd name="T52" fmla="*/ 2147483647 w 1005"/>
              <a:gd name="T53" fmla="*/ 2147483647 h 4965"/>
              <a:gd name="T54" fmla="*/ 2147483647 w 1005"/>
              <a:gd name="T55" fmla="*/ 2147483647 h 4965"/>
              <a:gd name="T56" fmla="*/ 2147483647 w 1005"/>
              <a:gd name="T57" fmla="*/ 2147483647 h 4965"/>
              <a:gd name="T58" fmla="*/ 2147483647 w 1005"/>
              <a:gd name="T59" fmla="*/ 2147483647 h 4965"/>
              <a:gd name="T60" fmla="*/ 2147483647 w 1005"/>
              <a:gd name="T61" fmla="*/ 2147483647 h 4965"/>
              <a:gd name="T62" fmla="*/ 2147483647 w 1005"/>
              <a:gd name="T63" fmla="*/ 2147483647 h 4965"/>
              <a:gd name="T64" fmla="*/ 2147483647 w 1005"/>
              <a:gd name="T65" fmla="*/ 2147483647 h 4965"/>
              <a:gd name="T66" fmla="*/ 2147483647 w 1005"/>
              <a:gd name="T67" fmla="*/ 2147483647 h 4965"/>
              <a:gd name="T68" fmla="*/ 2147483647 w 1005"/>
              <a:gd name="T69" fmla="*/ 2147483647 h 4965"/>
              <a:gd name="T70" fmla="*/ 2147483647 w 1005"/>
              <a:gd name="T71" fmla="*/ 2147483647 h 4965"/>
              <a:gd name="T72" fmla="*/ 2147483647 w 1005"/>
              <a:gd name="T73" fmla="*/ 2147483647 h 4965"/>
              <a:gd name="T74" fmla="*/ 2147483647 w 1005"/>
              <a:gd name="T75" fmla="*/ 2147483647 h 4965"/>
              <a:gd name="T76" fmla="*/ 2147483647 w 1005"/>
              <a:gd name="T77" fmla="*/ 2147483647 h 4965"/>
              <a:gd name="T78" fmla="*/ 2147483647 w 1005"/>
              <a:gd name="T79" fmla="*/ 2147483647 h 4965"/>
              <a:gd name="T80" fmla="*/ 2147483647 w 1005"/>
              <a:gd name="T81" fmla="*/ 2147483647 h 4965"/>
              <a:gd name="T82" fmla="*/ 2147483647 w 1005"/>
              <a:gd name="T83" fmla="*/ 2147483647 h 4965"/>
              <a:gd name="T84" fmla="*/ 2147483647 w 1005"/>
              <a:gd name="T85" fmla="*/ 2147483647 h 4965"/>
              <a:gd name="T86" fmla="*/ 2147483647 w 1005"/>
              <a:gd name="T87" fmla="*/ 2147483647 h 4965"/>
              <a:gd name="T88" fmla="*/ 2147483647 w 1005"/>
              <a:gd name="T89" fmla="*/ 2147483647 h 4965"/>
              <a:gd name="T90" fmla="*/ 2147483647 w 1005"/>
              <a:gd name="T91" fmla="*/ 2147483647 h 4965"/>
              <a:gd name="T92" fmla="*/ 2147483647 w 1005"/>
              <a:gd name="T93" fmla="*/ 2147483647 h 4965"/>
              <a:gd name="T94" fmla="*/ 2147483647 w 1005"/>
              <a:gd name="T95" fmla="*/ 2147483647 h 4965"/>
              <a:gd name="T96" fmla="*/ 2147483647 w 1005"/>
              <a:gd name="T97" fmla="*/ 2147483647 h 4965"/>
              <a:gd name="T98" fmla="*/ 2147483647 w 1005"/>
              <a:gd name="T99" fmla="*/ 2147483647 h 4965"/>
              <a:gd name="T100" fmla="*/ 2147483647 w 1005"/>
              <a:gd name="T101" fmla="*/ 2147483647 h 4965"/>
              <a:gd name="T102" fmla="*/ 2147483647 w 1005"/>
              <a:gd name="T103" fmla="*/ 2147483647 h 4965"/>
              <a:gd name="T104" fmla="*/ 2147483647 w 1005"/>
              <a:gd name="T105" fmla="*/ 2147483647 h 4965"/>
              <a:gd name="T106" fmla="*/ 2147483647 w 1005"/>
              <a:gd name="T107" fmla="*/ 2147483647 h 4965"/>
              <a:gd name="T108" fmla="*/ 2147483647 w 1005"/>
              <a:gd name="T109" fmla="*/ 2147483647 h 4965"/>
              <a:gd name="T110" fmla="*/ 2147483647 w 1005"/>
              <a:gd name="T111" fmla="*/ 2147483647 h 4965"/>
              <a:gd name="T112" fmla="*/ 2147483647 w 1005"/>
              <a:gd name="T113" fmla="*/ 2147483647 h 4965"/>
              <a:gd name="T114" fmla="*/ 2147483647 w 1005"/>
              <a:gd name="T115" fmla="*/ 2147483647 h 4965"/>
              <a:gd name="T116" fmla="*/ 2147483647 w 1005"/>
              <a:gd name="T117" fmla="*/ 2147483647 h 4965"/>
              <a:gd name="T118" fmla="*/ 2147483647 w 1005"/>
              <a:gd name="T119" fmla="*/ 2147483647 h 4965"/>
              <a:gd name="T120" fmla="*/ 2147483647 w 1005"/>
              <a:gd name="T121" fmla="*/ 2147483647 h 49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005"/>
              <a:gd name="T184" fmla="*/ 0 h 4965"/>
              <a:gd name="T185" fmla="*/ 1005 w 1005"/>
              <a:gd name="T186" fmla="*/ 4965 h 496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005" h="4965">
                <a:moveTo>
                  <a:pt x="167" y="4965"/>
                </a:moveTo>
                <a:lnTo>
                  <a:pt x="176" y="4939"/>
                </a:lnTo>
                <a:lnTo>
                  <a:pt x="185" y="4910"/>
                </a:lnTo>
                <a:lnTo>
                  <a:pt x="194" y="4874"/>
                </a:lnTo>
                <a:lnTo>
                  <a:pt x="199" y="4855"/>
                </a:lnTo>
                <a:lnTo>
                  <a:pt x="203" y="4835"/>
                </a:lnTo>
                <a:lnTo>
                  <a:pt x="210" y="4794"/>
                </a:lnTo>
                <a:lnTo>
                  <a:pt x="212" y="4773"/>
                </a:lnTo>
                <a:lnTo>
                  <a:pt x="213" y="4755"/>
                </a:lnTo>
                <a:lnTo>
                  <a:pt x="213" y="4736"/>
                </a:lnTo>
                <a:lnTo>
                  <a:pt x="211" y="4719"/>
                </a:lnTo>
                <a:lnTo>
                  <a:pt x="205" y="4689"/>
                </a:lnTo>
                <a:lnTo>
                  <a:pt x="196" y="4666"/>
                </a:lnTo>
                <a:lnTo>
                  <a:pt x="185" y="4649"/>
                </a:lnTo>
                <a:lnTo>
                  <a:pt x="179" y="4642"/>
                </a:lnTo>
                <a:lnTo>
                  <a:pt x="172" y="4636"/>
                </a:lnTo>
                <a:lnTo>
                  <a:pt x="165" y="4632"/>
                </a:lnTo>
                <a:lnTo>
                  <a:pt x="158" y="4628"/>
                </a:lnTo>
                <a:lnTo>
                  <a:pt x="150" y="4625"/>
                </a:lnTo>
                <a:lnTo>
                  <a:pt x="143" y="4623"/>
                </a:lnTo>
                <a:lnTo>
                  <a:pt x="127" y="4619"/>
                </a:lnTo>
                <a:lnTo>
                  <a:pt x="110" y="4617"/>
                </a:lnTo>
                <a:lnTo>
                  <a:pt x="94" y="4614"/>
                </a:lnTo>
                <a:lnTo>
                  <a:pt x="78" y="4611"/>
                </a:lnTo>
                <a:lnTo>
                  <a:pt x="63" y="4606"/>
                </a:lnTo>
                <a:lnTo>
                  <a:pt x="49" y="4597"/>
                </a:lnTo>
                <a:lnTo>
                  <a:pt x="42" y="4592"/>
                </a:lnTo>
                <a:lnTo>
                  <a:pt x="36" y="4585"/>
                </a:lnTo>
                <a:lnTo>
                  <a:pt x="30" y="4577"/>
                </a:lnTo>
                <a:lnTo>
                  <a:pt x="25" y="4568"/>
                </a:lnTo>
                <a:lnTo>
                  <a:pt x="16" y="4545"/>
                </a:lnTo>
                <a:lnTo>
                  <a:pt x="12" y="4531"/>
                </a:lnTo>
                <a:lnTo>
                  <a:pt x="9" y="4515"/>
                </a:lnTo>
                <a:lnTo>
                  <a:pt x="7" y="4499"/>
                </a:lnTo>
                <a:lnTo>
                  <a:pt x="5" y="4483"/>
                </a:lnTo>
                <a:lnTo>
                  <a:pt x="3" y="4467"/>
                </a:lnTo>
                <a:lnTo>
                  <a:pt x="2" y="4451"/>
                </a:lnTo>
                <a:lnTo>
                  <a:pt x="1" y="4435"/>
                </a:lnTo>
                <a:lnTo>
                  <a:pt x="0" y="4419"/>
                </a:lnTo>
                <a:lnTo>
                  <a:pt x="0" y="4387"/>
                </a:lnTo>
                <a:lnTo>
                  <a:pt x="1" y="4356"/>
                </a:lnTo>
                <a:lnTo>
                  <a:pt x="3" y="4324"/>
                </a:lnTo>
                <a:lnTo>
                  <a:pt x="12" y="4262"/>
                </a:lnTo>
                <a:lnTo>
                  <a:pt x="18" y="4231"/>
                </a:lnTo>
                <a:lnTo>
                  <a:pt x="25" y="4201"/>
                </a:lnTo>
                <a:lnTo>
                  <a:pt x="44" y="4140"/>
                </a:lnTo>
                <a:lnTo>
                  <a:pt x="55" y="4111"/>
                </a:lnTo>
                <a:lnTo>
                  <a:pt x="67" y="4081"/>
                </a:lnTo>
                <a:lnTo>
                  <a:pt x="81" y="4052"/>
                </a:lnTo>
                <a:lnTo>
                  <a:pt x="96" y="4024"/>
                </a:lnTo>
                <a:lnTo>
                  <a:pt x="113" y="3998"/>
                </a:lnTo>
                <a:lnTo>
                  <a:pt x="121" y="3987"/>
                </a:lnTo>
                <a:lnTo>
                  <a:pt x="129" y="3979"/>
                </a:lnTo>
                <a:lnTo>
                  <a:pt x="137" y="3972"/>
                </a:lnTo>
                <a:lnTo>
                  <a:pt x="145" y="3966"/>
                </a:lnTo>
                <a:lnTo>
                  <a:pt x="149" y="3964"/>
                </a:lnTo>
                <a:lnTo>
                  <a:pt x="154" y="3962"/>
                </a:lnTo>
                <a:lnTo>
                  <a:pt x="162" y="3959"/>
                </a:lnTo>
                <a:lnTo>
                  <a:pt x="178" y="3956"/>
                </a:lnTo>
                <a:lnTo>
                  <a:pt x="194" y="3956"/>
                </a:lnTo>
                <a:lnTo>
                  <a:pt x="226" y="3962"/>
                </a:lnTo>
                <a:lnTo>
                  <a:pt x="242" y="3965"/>
                </a:lnTo>
                <a:lnTo>
                  <a:pt x="258" y="3967"/>
                </a:lnTo>
                <a:lnTo>
                  <a:pt x="274" y="3967"/>
                </a:lnTo>
                <a:lnTo>
                  <a:pt x="282" y="3966"/>
                </a:lnTo>
                <a:lnTo>
                  <a:pt x="290" y="3964"/>
                </a:lnTo>
                <a:lnTo>
                  <a:pt x="307" y="3957"/>
                </a:lnTo>
                <a:lnTo>
                  <a:pt x="315" y="3951"/>
                </a:lnTo>
                <a:lnTo>
                  <a:pt x="323" y="3945"/>
                </a:lnTo>
                <a:lnTo>
                  <a:pt x="331" y="3936"/>
                </a:lnTo>
                <a:lnTo>
                  <a:pt x="339" y="3926"/>
                </a:lnTo>
                <a:lnTo>
                  <a:pt x="348" y="3914"/>
                </a:lnTo>
                <a:lnTo>
                  <a:pt x="356" y="3900"/>
                </a:lnTo>
                <a:lnTo>
                  <a:pt x="371" y="3871"/>
                </a:lnTo>
                <a:lnTo>
                  <a:pt x="385" y="3842"/>
                </a:lnTo>
                <a:lnTo>
                  <a:pt x="397" y="3812"/>
                </a:lnTo>
                <a:lnTo>
                  <a:pt x="408" y="3782"/>
                </a:lnTo>
                <a:lnTo>
                  <a:pt x="418" y="3752"/>
                </a:lnTo>
                <a:lnTo>
                  <a:pt x="427" y="3722"/>
                </a:lnTo>
                <a:lnTo>
                  <a:pt x="434" y="3691"/>
                </a:lnTo>
                <a:lnTo>
                  <a:pt x="441" y="3661"/>
                </a:lnTo>
                <a:lnTo>
                  <a:pt x="445" y="3630"/>
                </a:lnTo>
                <a:lnTo>
                  <a:pt x="449" y="3599"/>
                </a:lnTo>
                <a:lnTo>
                  <a:pt x="451" y="3567"/>
                </a:lnTo>
                <a:lnTo>
                  <a:pt x="452" y="3536"/>
                </a:lnTo>
                <a:lnTo>
                  <a:pt x="452" y="3504"/>
                </a:lnTo>
                <a:lnTo>
                  <a:pt x="450" y="3472"/>
                </a:lnTo>
                <a:lnTo>
                  <a:pt x="443" y="3408"/>
                </a:lnTo>
                <a:lnTo>
                  <a:pt x="436" y="3378"/>
                </a:lnTo>
                <a:lnTo>
                  <a:pt x="427" y="3354"/>
                </a:lnTo>
                <a:lnTo>
                  <a:pt x="416" y="3337"/>
                </a:lnTo>
                <a:lnTo>
                  <a:pt x="410" y="3330"/>
                </a:lnTo>
                <a:lnTo>
                  <a:pt x="404" y="3325"/>
                </a:lnTo>
                <a:lnTo>
                  <a:pt x="397" y="3320"/>
                </a:lnTo>
                <a:lnTo>
                  <a:pt x="389" y="3317"/>
                </a:lnTo>
                <a:lnTo>
                  <a:pt x="382" y="3314"/>
                </a:lnTo>
                <a:lnTo>
                  <a:pt x="374" y="3312"/>
                </a:lnTo>
                <a:lnTo>
                  <a:pt x="358" y="3308"/>
                </a:lnTo>
                <a:lnTo>
                  <a:pt x="342" y="3306"/>
                </a:lnTo>
                <a:lnTo>
                  <a:pt x="310" y="3300"/>
                </a:lnTo>
                <a:lnTo>
                  <a:pt x="294" y="3295"/>
                </a:lnTo>
                <a:lnTo>
                  <a:pt x="287" y="3291"/>
                </a:lnTo>
                <a:lnTo>
                  <a:pt x="280" y="3286"/>
                </a:lnTo>
                <a:lnTo>
                  <a:pt x="274" y="3281"/>
                </a:lnTo>
                <a:lnTo>
                  <a:pt x="267" y="3274"/>
                </a:lnTo>
                <a:lnTo>
                  <a:pt x="262" y="3266"/>
                </a:lnTo>
                <a:lnTo>
                  <a:pt x="256" y="3257"/>
                </a:lnTo>
                <a:lnTo>
                  <a:pt x="254" y="3251"/>
                </a:lnTo>
                <a:lnTo>
                  <a:pt x="252" y="3246"/>
                </a:lnTo>
                <a:lnTo>
                  <a:pt x="248" y="3233"/>
                </a:lnTo>
                <a:lnTo>
                  <a:pt x="244" y="3219"/>
                </a:lnTo>
                <a:lnTo>
                  <a:pt x="241" y="3203"/>
                </a:lnTo>
                <a:lnTo>
                  <a:pt x="239" y="3187"/>
                </a:lnTo>
                <a:lnTo>
                  <a:pt x="237" y="3171"/>
                </a:lnTo>
                <a:lnTo>
                  <a:pt x="234" y="3139"/>
                </a:lnTo>
                <a:lnTo>
                  <a:pt x="232" y="3107"/>
                </a:lnTo>
                <a:lnTo>
                  <a:pt x="232" y="3075"/>
                </a:lnTo>
                <a:lnTo>
                  <a:pt x="235" y="3012"/>
                </a:lnTo>
                <a:lnTo>
                  <a:pt x="244" y="2950"/>
                </a:lnTo>
                <a:lnTo>
                  <a:pt x="257" y="2889"/>
                </a:lnTo>
                <a:lnTo>
                  <a:pt x="265" y="2859"/>
                </a:lnTo>
                <a:lnTo>
                  <a:pt x="275" y="2829"/>
                </a:lnTo>
                <a:lnTo>
                  <a:pt x="286" y="2799"/>
                </a:lnTo>
                <a:lnTo>
                  <a:pt x="299" y="2770"/>
                </a:lnTo>
                <a:lnTo>
                  <a:pt x="313" y="2741"/>
                </a:lnTo>
                <a:lnTo>
                  <a:pt x="328" y="2712"/>
                </a:lnTo>
                <a:lnTo>
                  <a:pt x="344" y="2686"/>
                </a:lnTo>
                <a:lnTo>
                  <a:pt x="352" y="2675"/>
                </a:lnTo>
                <a:lnTo>
                  <a:pt x="361" y="2667"/>
                </a:lnTo>
                <a:lnTo>
                  <a:pt x="369" y="2660"/>
                </a:lnTo>
                <a:lnTo>
                  <a:pt x="377" y="2654"/>
                </a:lnTo>
                <a:lnTo>
                  <a:pt x="381" y="2652"/>
                </a:lnTo>
                <a:lnTo>
                  <a:pt x="385" y="2650"/>
                </a:lnTo>
                <a:lnTo>
                  <a:pt x="393" y="2647"/>
                </a:lnTo>
                <a:lnTo>
                  <a:pt x="409" y="2644"/>
                </a:lnTo>
                <a:lnTo>
                  <a:pt x="425" y="2644"/>
                </a:lnTo>
                <a:lnTo>
                  <a:pt x="458" y="2650"/>
                </a:lnTo>
                <a:lnTo>
                  <a:pt x="474" y="2653"/>
                </a:lnTo>
                <a:lnTo>
                  <a:pt x="490" y="2655"/>
                </a:lnTo>
                <a:lnTo>
                  <a:pt x="506" y="2655"/>
                </a:lnTo>
                <a:lnTo>
                  <a:pt x="514" y="2654"/>
                </a:lnTo>
                <a:lnTo>
                  <a:pt x="522" y="2652"/>
                </a:lnTo>
                <a:lnTo>
                  <a:pt x="539" y="2645"/>
                </a:lnTo>
                <a:lnTo>
                  <a:pt x="547" y="2639"/>
                </a:lnTo>
                <a:lnTo>
                  <a:pt x="555" y="2633"/>
                </a:lnTo>
                <a:lnTo>
                  <a:pt x="563" y="2624"/>
                </a:lnTo>
                <a:lnTo>
                  <a:pt x="571" y="2614"/>
                </a:lnTo>
                <a:lnTo>
                  <a:pt x="580" y="2602"/>
                </a:lnTo>
                <a:lnTo>
                  <a:pt x="588" y="2588"/>
                </a:lnTo>
                <a:lnTo>
                  <a:pt x="603" y="2559"/>
                </a:lnTo>
                <a:lnTo>
                  <a:pt x="610" y="2545"/>
                </a:lnTo>
                <a:lnTo>
                  <a:pt x="617" y="2530"/>
                </a:lnTo>
                <a:lnTo>
                  <a:pt x="623" y="2516"/>
                </a:lnTo>
                <a:lnTo>
                  <a:pt x="629" y="2501"/>
                </a:lnTo>
                <a:lnTo>
                  <a:pt x="641" y="2471"/>
                </a:lnTo>
                <a:lnTo>
                  <a:pt x="650" y="2441"/>
                </a:lnTo>
                <a:lnTo>
                  <a:pt x="659" y="2411"/>
                </a:lnTo>
                <a:lnTo>
                  <a:pt x="663" y="2395"/>
                </a:lnTo>
                <a:lnTo>
                  <a:pt x="667" y="2380"/>
                </a:lnTo>
                <a:lnTo>
                  <a:pt x="670" y="2365"/>
                </a:lnTo>
                <a:lnTo>
                  <a:pt x="673" y="2349"/>
                </a:lnTo>
                <a:lnTo>
                  <a:pt x="678" y="2318"/>
                </a:lnTo>
                <a:lnTo>
                  <a:pt x="681" y="2287"/>
                </a:lnTo>
                <a:lnTo>
                  <a:pt x="683" y="2255"/>
                </a:lnTo>
                <a:lnTo>
                  <a:pt x="684" y="2240"/>
                </a:lnTo>
                <a:lnTo>
                  <a:pt x="684" y="2224"/>
                </a:lnTo>
                <a:lnTo>
                  <a:pt x="684" y="2192"/>
                </a:lnTo>
                <a:lnTo>
                  <a:pt x="682" y="2161"/>
                </a:lnTo>
                <a:lnTo>
                  <a:pt x="675" y="2096"/>
                </a:lnTo>
                <a:lnTo>
                  <a:pt x="668" y="2066"/>
                </a:lnTo>
                <a:lnTo>
                  <a:pt x="659" y="2043"/>
                </a:lnTo>
                <a:lnTo>
                  <a:pt x="648" y="2026"/>
                </a:lnTo>
                <a:lnTo>
                  <a:pt x="642" y="2019"/>
                </a:lnTo>
                <a:lnTo>
                  <a:pt x="636" y="2013"/>
                </a:lnTo>
                <a:lnTo>
                  <a:pt x="629" y="2009"/>
                </a:lnTo>
                <a:lnTo>
                  <a:pt x="621" y="2005"/>
                </a:lnTo>
                <a:lnTo>
                  <a:pt x="614" y="2002"/>
                </a:lnTo>
                <a:lnTo>
                  <a:pt x="606" y="2000"/>
                </a:lnTo>
                <a:lnTo>
                  <a:pt x="590" y="1996"/>
                </a:lnTo>
                <a:lnTo>
                  <a:pt x="574" y="1994"/>
                </a:lnTo>
                <a:lnTo>
                  <a:pt x="558" y="1991"/>
                </a:lnTo>
                <a:lnTo>
                  <a:pt x="542" y="1988"/>
                </a:lnTo>
                <a:lnTo>
                  <a:pt x="526" y="1983"/>
                </a:lnTo>
                <a:lnTo>
                  <a:pt x="512" y="1974"/>
                </a:lnTo>
                <a:lnTo>
                  <a:pt x="506" y="1969"/>
                </a:lnTo>
                <a:lnTo>
                  <a:pt x="499" y="1962"/>
                </a:lnTo>
                <a:lnTo>
                  <a:pt x="494" y="1954"/>
                </a:lnTo>
                <a:lnTo>
                  <a:pt x="488" y="1945"/>
                </a:lnTo>
                <a:lnTo>
                  <a:pt x="484" y="1934"/>
                </a:lnTo>
                <a:lnTo>
                  <a:pt x="479" y="1922"/>
                </a:lnTo>
                <a:lnTo>
                  <a:pt x="476" y="1908"/>
                </a:lnTo>
                <a:lnTo>
                  <a:pt x="473" y="1892"/>
                </a:lnTo>
                <a:lnTo>
                  <a:pt x="470" y="1876"/>
                </a:lnTo>
                <a:lnTo>
                  <a:pt x="469" y="1860"/>
                </a:lnTo>
                <a:lnTo>
                  <a:pt x="466" y="1828"/>
                </a:lnTo>
                <a:lnTo>
                  <a:pt x="464" y="1796"/>
                </a:lnTo>
                <a:lnTo>
                  <a:pt x="464" y="1764"/>
                </a:lnTo>
                <a:lnTo>
                  <a:pt x="467" y="1701"/>
                </a:lnTo>
                <a:lnTo>
                  <a:pt x="475" y="1638"/>
                </a:lnTo>
                <a:lnTo>
                  <a:pt x="489" y="1577"/>
                </a:lnTo>
                <a:lnTo>
                  <a:pt x="497" y="1547"/>
                </a:lnTo>
                <a:lnTo>
                  <a:pt x="507" y="1517"/>
                </a:lnTo>
                <a:lnTo>
                  <a:pt x="518" y="1488"/>
                </a:lnTo>
                <a:lnTo>
                  <a:pt x="531" y="1458"/>
                </a:lnTo>
                <a:lnTo>
                  <a:pt x="545" y="1429"/>
                </a:lnTo>
                <a:lnTo>
                  <a:pt x="560" y="1400"/>
                </a:lnTo>
                <a:lnTo>
                  <a:pt x="576" y="1374"/>
                </a:lnTo>
                <a:lnTo>
                  <a:pt x="593" y="1355"/>
                </a:lnTo>
                <a:lnTo>
                  <a:pt x="601" y="1348"/>
                </a:lnTo>
                <a:lnTo>
                  <a:pt x="605" y="1345"/>
                </a:lnTo>
                <a:lnTo>
                  <a:pt x="609" y="1343"/>
                </a:lnTo>
                <a:lnTo>
                  <a:pt x="617" y="1339"/>
                </a:lnTo>
                <a:lnTo>
                  <a:pt x="625" y="1336"/>
                </a:lnTo>
                <a:lnTo>
                  <a:pt x="634" y="1334"/>
                </a:lnTo>
                <a:lnTo>
                  <a:pt x="642" y="1332"/>
                </a:lnTo>
                <a:lnTo>
                  <a:pt x="658" y="1333"/>
                </a:lnTo>
                <a:lnTo>
                  <a:pt x="690" y="1338"/>
                </a:lnTo>
                <a:lnTo>
                  <a:pt x="706" y="1341"/>
                </a:lnTo>
                <a:lnTo>
                  <a:pt x="722" y="1344"/>
                </a:lnTo>
                <a:lnTo>
                  <a:pt x="739" y="1344"/>
                </a:lnTo>
                <a:lnTo>
                  <a:pt x="747" y="1343"/>
                </a:lnTo>
                <a:lnTo>
                  <a:pt x="753" y="1341"/>
                </a:lnTo>
                <a:lnTo>
                  <a:pt x="769" y="1333"/>
                </a:lnTo>
                <a:lnTo>
                  <a:pt x="777" y="1328"/>
                </a:lnTo>
                <a:lnTo>
                  <a:pt x="786" y="1321"/>
                </a:lnTo>
                <a:lnTo>
                  <a:pt x="794" y="1313"/>
                </a:lnTo>
                <a:lnTo>
                  <a:pt x="802" y="1302"/>
                </a:lnTo>
                <a:lnTo>
                  <a:pt x="810" y="1290"/>
                </a:lnTo>
                <a:lnTo>
                  <a:pt x="818" y="1276"/>
                </a:lnTo>
                <a:lnTo>
                  <a:pt x="833" y="1247"/>
                </a:lnTo>
                <a:lnTo>
                  <a:pt x="840" y="1233"/>
                </a:lnTo>
                <a:lnTo>
                  <a:pt x="847" y="1218"/>
                </a:lnTo>
                <a:lnTo>
                  <a:pt x="854" y="1204"/>
                </a:lnTo>
                <a:lnTo>
                  <a:pt x="860" y="1189"/>
                </a:lnTo>
                <a:lnTo>
                  <a:pt x="871" y="1159"/>
                </a:lnTo>
                <a:lnTo>
                  <a:pt x="881" y="1129"/>
                </a:lnTo>
                <a:lnTo>
                  <a:pt x="890" y="1099"/>
                </a:lnTo>
                <a:lnTo>
                  <a:pt x="894" y="1084"/>
                </a:lnTo>
                <a:lnTo>
                  <a:pt x="897" y="1068"/>
                </a:lnTo>
                <a:lnTo>
                  <a:pt x="900" y="1053"/>
                </a:lnTo>
                <a:lnTo>
                  <a:pt x="903" y="1038"/>
                </a:lnTo>
                <a:lnTo>
                  <a:pt x="908" y="1007"/>
                </a:lnTo>
                <a:lnTo>
                  <a:pt x="912" y="975"/>
                </a:lnTo>
                <a:lnTo>
                  <a:pt x="914" y="944"/>
                </a:lnTo>
                <a:lnTo>
                  <a:pt x="914" y="928"/>
                </a:lnTo>
                <a:lnTo>
                  <a:pt x="915" y="912"/>
                </a:lnTo>
                <a:lnTo>
                  <a:pt x="914" y="880"/>
                </a:lnTo>
                <a:lnTo>
                  <a:pt x="913" y="849"/>
                </a:lnTo>
                <a:lnTo>
                  <a:pt x="905" y="784"/>
                </a:lnTo>
                <a:lnTo>
                  <a:pt x="899" y="755"/>
                </a:lnTo>
                <a:lnTo>
                  <a:pt x="890" y="732"/>
                </a:lnTo>
                <a:lnTo>
                  <a:pt x="885" y="722"/>
                </a:lnTo>
                <a:lnTo>
                  <a:pt x="879" y="714"/>
                </a:lnTo>
                <a:lnTo>
                  <a:pt x="873" y="708"/>
                </a:lnTo>
                <a:lnTo>
                  <a:pt x="866" y="702"/>
                </a:lnTo>
                <a:lnTo>
                  <a:pt x="859" y="697"/>
                </a:lnTo>
                <a:lnTo>
                  <a:pt x="852" y="694"/>
                </a:lnTo>
                <a:lnTo>
                  <a:pt x="844" y="691"/>
                </a:lnTo>
                <a:lnTo>
                  <a:pt x="837" y="688"/>
                </a:lnTo>
                <a:lnTo>
                  <a:pt x="821" y="685"/>
                </a:lnTo>
                <a:lnTo>
                  <a:pt x="805" y="682"/>
                </a:lnTo>
                <a:lnTo>
                  <a:pt x="788" y="680"/>
                </a:lnTo>
                <a:lnTo>
                  <a:pt x="772" y="677"/>
                </a:lnTo>
                <a:lnTo>
                  <a:pt x="757" y="671"/>
                </a:lnTo>
                <a:lnTo>
                  <a:pt x="744" y="663"/>
                </a:lnTo>
                <a:lnTo>
                  <a:pt x="738" y="657"/>
                </a:lnTo>
                <a:lnTo>
                  <a:pt x="732" y="651"/>
                </a:lnTo>
                <a:lnTo>
                  <a:pt x="726" y="643"/>
                </a:lnTo>
                <a:lnTo>
                  <a:pt x="721" y="633"/>
                </a:lnTo>
                <a:lnTo>
                  <a:pt x="712" y="610"/>
                </a:lnTo>
                <a:lnTo>
                  <a:pt x="708" y="596"/>
                </a:lnTo>
                <a:lnTo>
                  <a:pt x="705" y="580"/>
                </a:lnTo>
                <a:lnTo>
                  <a:pt x="703" y="564"/>
                </a:lnTo>
                <a:lnTo>
                  <a:pt x="701" y="548"/>
                </a:lnTo>
                <a:lnTo>
                  <a:pt x="699" y="532"/>
                </a:lnTo>
                <a:lnTo>
                  <a:pt x="698" y="516"/>
                </a:lnTo>
                <a:lnTo>
                  <a:pt x="697" y="500"/>
                </a:lnTo>
                <a:lnTo>
                  <a:pt x="696" y="484"/>
                </a:lnTo>
                <a:lnTo>
                  <a:pt x="696" y="452"/>
                </a:lnTo>
                <a:lnTo>
                  <a:pt x="697" y="420"/>
                </a:lnTo>
                <a:lnTo>
                  <a:pt x="699" y="389"/>
                </a:lnTo>
                <a:lnTo>
                  <a:pt x="708" y="326"/>
                </a:lnTo>
                <a:lnTo>
                  <a:pt x="714" y="295"/>
                </a:lnTo>
                <a:lnTo>
                  <a:pt x="721" y="264"/>
                </a:lnTo>
                <a:lnTo>
                  <a:pt x="740" y="204"/>
                </a:lnTo>
                <a:lnTo>
                  <a:pt x="749" y="174"/>
                </a:lnTo>
                <a:lnTo>
                  <a:pt x="762" y="145"/>
                </a:lnTo>
                <a:lnTo>
                  <a:pt x="776" y="117"/>
                </a:lnTo>
                <a:lnTo>
                  <a:pt x="791" y="88"/>
                </a:lnTo>
                <a:lnTo>
                  <a:pt x="805" y="66"/>
                </a:lnTo>
                <a:lnTo>
                  <a:pt x="819" y="48"/>
                </a:lnTo>
                <a:lnTo>
                  <a:pt x="826" y="42"/>
                </a:lnTo>
                <a:lnTo>
                  <a:pt x="833" y="36"/>
                </a:lnTo>
                <a:lnTo>
                  <a:pt x="840" y="30"/>
                </a:lnTo>
                <a:lnTo>
                  <a:pt x="847" y="25"/>
                </a:lnTo>
                <a:lnTo>
                  <a:pt x="854" y="20"/>
                </a:lnTo>
                <a:lnTo>
                  <a:pt x="862" y="16"/>
                </a:lnTo>
                <a:lnTo>
                  <a:pt x="869" y="13"/>
                </a:lnTo>
                <a:lnTo>
                  <a:pt x="876" y="11"/>
                </a:lnTo>
                <a:lnTo>
                  <a:pt x="891" y="7"/>
                </a:lnTo>
                <a:lnTo>
                  <a:pt x="905" y="5"/>
                </a:lnTo>
                <a:lnTo>
                  <a:pt x="933" y="5"/>
                </a:lnTo>
                <a:lnTo>
                  <a:pt x="959" y="6"/>
                </a:lnTo>
                <a:lnTo>
                  <a:pt x="984" y="5"/>
                </a:lnTo>
                <a:lnTo>
                  <a:pt x="995" y="4"/>
                </a:lnTo>
                <a:lnTo>
                  <a:pt x="1005" y="0"/>
                </a:lnTo>
              </a:path>
            </a:pathLst>
          </a:custGeom>
          <a:noFill/>
          <a:ln w="28575">
            <a:solidFill>
              <a:srgbClr val="FFFFFF"/>
            </a:solidFill>
            <a:round/>
            <a:headEnd/>
            <a:tailEnd/>
          </a:ln>
        </p:spPr>
        <p:txBody>
          <a:bodyPr/>
          <a:lstStyle/>
          <a:p>
            <a:endParaRPr lang="en-IN">
              <a:latin typeface="Times New Roman" pitchFamily="18" charset="0"/>
            </a:endParaRPr>
          </a:p>
        </p:txBody>
      </p:sp>
      <p:sp>
        <p:nvSpPr>
          <p:cNvPr id="40" name="Freeform 48"/>
          <p:cNvSpPr>
            <a:spLocks/>
          </p:cNvSpPr>
          <p:nvPr/>
        </p:nvSpPr>
        <p:spPr bwMode="auto">
          <a:xfrm rot="266084">
            <a:off x="4724400" y="2574925"/>
            <a:ext cx="57150" cy="1463675"/>
          </a:xfrm>
          <a:custGeom>
            <a:avLst/>
            <a:gdLst>
              <a:gd name="T0" fmla="*/ 2147483647 w 110"/>
              <a:gd name="T1" fmla="*/ 2147483647 h 4862"/>
              <a:gd name="T2" fmla="*/ 2147483647 w 110"/>
              <a:gd name="T3" fmla="*/ 2147483647 h 4862"/>
              <a:gd name="T4" fmla="*/ 2147483647 w 110"/>
              <a:gd name="T5" fmla="*/ 2147483647 h 4862"/>
              <a:gd name="T6" fmla="*/ 2147483647 w 110"/>
              <a:gd name="T7" fmla="*/ 2147483647 h 4862"/>
              <a:gd name="T8" fmla="*/ 2147483647 w 110"/>
              <a:gd name="T9" fmla="*/ 2147483647 h 4862"/>
              <a:gd name="T10" fmla="*/ 2147483647 w 110"/>
              <a:gd name="T11" fmla="*/ 2147483647 h 4862"/>
              <a:gd name="T12" fmla="*/ 2147483647 w 110"/>
              <a:gd name="T13" fmla="*/ 2147483647 h 4862"/>
              <a:gd name="T14" fmla="*/ 2147483647 w 110"/>
              <a:gd name="T15" fmla="*/ 2147483647 h 4862"/>
              <a:gd name="T16" fmla="*/ 2147483647 w 110"/>
              <a:gd name="T17" fmla="*/ 2147483647 h 4862"/>
              <a:gd name="T18" fmla="*/ 2147483647 w 110"/>
              <a:gd name="T19" fmla="*/ 2147483647 h 4862"/>
              <a:gd name="T20" fmla="*/ 2147483647 w 110"/>
              <a:gd name="T21" fmla="*/ 2147483647 h 4862"/>
              <a:gd name="T22" fmla="*/ 2147483647 w 110"/>
              <a:gd name="T23" fmla="*/ 2147483647 h 4862"/>
              <a:gd name="T24" fmla="*/ 2147483647 w 110"/>
              <a:gd name="T25" fmla="*/ 2147483647 h 4862"/>
              <a:gd name="T26" fmla="*/ 2147483647 w 110"/>
              <a:gd name="T27" fmla="*/ 2147483647 h 4862"/>
              <a:gd name="T28" fmla="*/ 2147483647 w 110"/>
              <a:gd name="T29" fmla="*/ 2147483647 h 4862"/>
              <a:gd name="T30" fmla="*/ 2147483647 w 110"/>
              <a:gd name="T31" fmla="*/ 2147483647 h 4862"/>
              <a:gd name="T32" fmla="*/ 2147483647 w 110"/>
              <a:gd name="T33" fmla="*/ 2147483647 h 4862"/>
              <a:gd name="T34" fmla="*/ 2147483647 w 110"/>
              <a:gd name="T35" fmla="*/ 2147483647 h 4862"/>
              <a:gd name="T36" fmla="*/ 2147483647 w 110"/>
              <a:gd name="T37" fmla="*/ 2147483647 h 4862"/>
              <a:gd name="T38" fmla="*/ 2147483647 w 110"/>
              <a:gd name="T39" fmla="*/ 2147483647 h 4862"/>
              <a:gd name="T40" fmla="*/ 2147483647 w 110"/>
              <a:gd name="T41" fmla="*/ 2147483647 h 4862"/>
              <a:gd name="T42" fmla="*/ 2147483647 w 110"/>
              <a:gd name="T43" fmla="*/ 2147483647 h 4862"/>
              <a:gd name="T44" fmla="*/ 2147483647 w 110"/>
              <a:gd name="T45" fmla="*/ 2147483647 h 4862"/>
              <a:gd name="T46" fmla="*/ 2147483647 w 110"/>
              <a:gd name="T47" fmla="*/ 2147483647 h 4862"/>
              <a:gd name="T48" fmla="*/ 2147483647 w 110"/>
              <a:gd name="T49" fmla="*/ 2147483647 h 4862"/>
              <a:gd name="T50" fmla="*/ 2147483647 w 110"/>
              <a:gd name="T51" fmla="*/ 2147483647 h 4862"/>
              <a:gd name="T52" fmla="*/ 2147483647 w 110"/>
              <a:gd name="T53" fmla="*/ 2147483647 h 4862"/>
              <a:gd name="T54" fmla="*/ 2147483647 w 110"/>
              <a:gd name="T55" fmla="*/ 2147483647 h 4862"/>
              <a:gd name="T56" fmla="*/ 2147483647 w 110"/>
              <a:gd name="T57" fmla="*/ 2147483647 h 4862"/>
              <a:gd name="T58" fmla="*/ 2147483647 w 110"/>
              <a:gd name="T59" fmla="*/ 2147483647 h 4862"/>
              <a:gd name="T60" fmla="*/ 2147483647 w 110"/>
              <a:gd name="T61" fmla="*/ 2147483647 h 4862"/>
              <a:gd name="T62" fmla="*/ 0 w 110"/>
              <a:gd name="T63" fmla="*/ 2147483647 h 4862"/>
              <a:gd name="T64" fmla="*/ 2147483647 w 110"/>
              <a:gd name="T65" fmla="*/ 2147483647 h 4862"/>
              <a:gd name="T66" fmla="*/ 2147483647 w 110"/>
              <a:gd name="T67" fmla="*/ 2147483647 h 4862"/>
              <a:gd name="T68" fmla="*/ 2147483647 w 110"/>
              <a:gd name="T69" fmla="*/ 2147483647 h 4862"/>
              <a:gd name="T70" fmla="*/ 2147483647 w 110"/>
              <a:gd name="T71" fmla="*/ 2147483647 h 4862"/>
              <a:gd name="T72" fmla="*/ 2147483647 w 110"/>
              <a:gd name="T73" fmla="*/ 2147483647 h 4862"/>
              <a:gd name="T74" fmla="*/ 2147483647 w 110"/>
              <a:gd name="T75" fmla="*/ 2147483647 h 4862"/>
              <a:gd name="T76" fmla="*/ 2147483647 w 110"/>
              <a:gd name="T77" fmla="*/ 2147483647 h 4862"/>
              <a:gd name="T78" fmla="*/ 2147483647 w 110"/>
              <a:gd name="T79" fmla="*/ 2147483647 h 4862"/>
              <a:gd name="T80" fmla="*/ 2147483647 w 110"/>
              <a:gd name="T81" fmla="*/ 2147483647 h 4862"/>
              <a:gd name="T82" fmla="*/ 2147483647 w 110"/>
              <a:gd name="T83" fmla="*/ 2147483647 h 4862"/>
              <a:gd name="T84" fmla="*/ 2147483647 w 110"/>
              <a:gd name="T85" fmla="*/ 2147483647 h 4862"/>
              <a:gd name="T86" fmla="*/ 2147483647 w 110"/>
              <a:gd name="T87" fmla="*/ 2147483647 h 4862"/>
              <a:gd name="T88" fmla="*/ 0 w 110"/>
              <a:gd name="T89" fmla="*/ 2147483647 h 4862"/>
              <a:gd name="T90" fmla="*/ 2147483647 w 110"/>
              <a:gd name="T91" fmla="*/ 2147483647 h 4862"/>
              <a:gd name="T92" fmla="*/ 2147483647 w 110"/>
              <a:gd name="T93" fmla="*/ 2147483647 h 4862"/>
              <a:gd name="T94" fmla="*/ 2147483647 w 110"/>
              <a:gd name="T95" fmla="*/ 2147483647 h 4862"/>
              <a:gd name="T96" fmla="*/ 2147483647 w 110"/>
              <a:gd name="T97" fmla="*/ 0 h 48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0"/>
              <a:gd name="T148" fmla="*/ 0 h 4862"/>
              <a:gd name="T149" fmla="*/ 110 w 110"/>
              <a:gd name="T150" fmla="*/ 4862 h 48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0" h="4862">
                <a:moveTo>
                  <a:pt x="96" y="4862"/>
                </a:moveTo>
                <a:lnTo>
                  <a:pt x="99" y="4771"/>
                </a:lnTo>
                <a:lnTo>
                  <a:pt x="100" y="4692"/>
                </a:lnTo>
                <a:lnTo>
                  <a:pt x="96" y="4621"/>
                </a:lnTo>
                <a:lnTo>
                  <a:pt x="92" y="4594"/>
                </a:lnTo>
                <a:lnTo>
                  <a:pt x="87" y="4573"/>
                </a:lnTo>
                <a:lnTo>
                  <a:pt x="82" y="4559"/>
                </a:lnTo>
                <a:lnTo>
                  <a:pt x="77" y="4549"/>
                </a:lnTo>
                <a:lnTo>
                  <a:pt x="72" y="4543"/>
                </a:lnTo>
                <a:lnTo>
                  <a:pt x="66" y="4541"/>
                </a:lnTo>
                <a:lnTo>
                  <a:pt x="55" y="4541"/>
                </a:lnTo>
                <a:lnTo>
                  <a:pt x="49" y="4541"/>
                </a:lnTo>
                <a:lnTo>
                  <a:pt x="44" y="4540"/>
                </a:lnTo>
                <a:lnTo>
                  <a:pt x="38" y="4538"/>
                </a:lnTo>
                <a:lnTo>
                  <a:pt x="33" y="4532"/>
                </a:lnTo>
                <a:lnTo>
                  <a:pt x="28" y="4523"/>
                </a:lnTo>
                <a:lnTo>
                  <a:pt x="23" y="4508"/>
                </a:lnTo>
                <a:lnTo>
                  <a:pt x="21" y="4499"/>
                </a:lnTo>
                <a:lnTo>
                  <a:pt x="18" y="4488"/>
                </a:lnTo>
                <a:lnTo>
                  <a:pt x="16" y="4475"/>
                </a:lnTo>
                <a:lnTo>
                  <a:pt x="14" y="4460"/>
                </a:lnTo>
                <a:lnTo>
                  <a:pt x="11" y="4430"/>
                </a:lnTo>
                <a:lnTo>
                  <a:pt x="8" y="4401"/>
                </a:lnTo>
                <a:lnTo>
                  <a:pt x="3" y="4340"/>
                </a:lnTo>
                <a:lnTo>
                  <a:pt x="1" y="4280"/>
                </a:lnTo>
                <a:lnTo>
                  <a:pt x="0" y="4220"/>
                </a:lnTo>
                <a:lnTo>
                  <a:pt x="1" y="4159"/>
                </a:lnTo>
                <a:lnTo>
                  <a:pt x="3" y="4098"/>
                </a:lnTo>
                <a:lnTo>
                  <a:pt x="8" y="4038"/>
                </a:lnTo>
                <a:lnTo>
                  <a:pt x="14" y="3978"/>
                </a:lnTo>
                <a:lnTo>
                  <a:pt x="18" y="3951"/>
                </a:lnTo>
                <a:lnTo>
                  <a:pt x="23" y="3931"/>
                </a:lnTo>
                <a:lnTo>
                  <a:pt x="28" y="3916"/>
                </a:lnTo>
                <a:lnTo>
                  <a:pt x="33" y="3906"/>
                </a:lnTo>
                <a:lnTo>
                  <a:pt x="38" y="3901"/>
                </a:lnTo>
                <a:lnTo>
                  <a:pt x="44" y="3898"/>
                </a:lnTo>
                <a:lnTo>
                  <a:pt x="55" y="3898"/>
                </a:lnTo>
                <a:lnTo>
                  <a:pt x="61" y="3898"/>
                </a:lnTo>
                <a:lnTo>
                  <a:pt x="66" y="3898"/>
                </a:lnTo>
                <a:lnTo>
                  <a:pt x="72" y="3895"/>
                </a:lnTo>
                <a:lnTo>
                  <a:pt x="77" y="3890"/>
                </a:lnTo>
                <a:lnTo>
                  <a:pt x="82" y="3880"/>
                </a:lnTo>
                <a:lnTo>
                  <a:pt x="87" y="3866"/>
                </a:lnTo>
                <a:lnTo>
                  <a:pt x="89" y="3856"/>
                </a:lnTo>
                <a:lnTo>
                  <a:pt x="92" y="3845"/>
                </a:lnTo>
                <a:lnTo>
                  <a:pt x="96" y="3818"/>
                </a:lnTo>
                <a:lnTo>
                  <a:pt x="99" y="3788"/>
                </a:lnTo>
                <a:lnTo>
                  <a:pt x="102" y="3758"/>
                </a:lnTo>
                <a:lnTo>
                  <a:pt x="107" y="3697"/>
                </a:lnTo>
                <a:lnTo>
                  <a:pt x="109" y="3637"/>
                </a:lnTo>
                <a:lnTo>
                  <a:pt x="110" y="3577"/>
                </a:lnTo>
                <a:lnTo>
                  <a:pt x="109" y="3516"/>
                </a:lnTo>
                <a:lnTo>
                  <a:pt x="107" y="3456"/>
                </a:lnTo>
                <a:lnTo>
                  <a:pt x="102" y="3395"/>
                </a:lnTo>
                <a:lnTo>
                  <a:pt x="96" y="3336"/>
                </a:lnTo>
                <a:lnTo>
                  <a:pt x="92" y="3308"/>
                </a:lnTo>
                <a:lnTo>
                  <a:pt x="87" y="3287"/>
                </a:lnTo>
                <a:lnTo>
                  <a:pt x="82" y="3273"/>
                </a:lnTo>
                <a:lnTo>
                  <a:pt x="77" y="3263"/>
                </a:lnTo>
                <a:lnTo>
                  <a:pt x="72" y="3258"/>
                </a:lnTo>
                <a:lnTo>
                  <a:pt x="66" y="3255"/>
                </a:lnTo>
                <a:lnTo>
                  <a:pt x="61" y="3254"/>
                </a:lnTo>
                <a:lnTo>
                  <a:pt x="55" y="3255"/>
                </a:lnTo>
                <a:lnTo>
                  <a:pt x="44" y="3255"/>
                </a:lnTo>
                <a:lnTo>
                  <a:pt x="38" y="3252"/>
                </a:lnTo>
                <a:lnTo>
                  <a:pt x="33" y="3247"/>
                </a:lnTo>
                <a:lnTo>
                  <a:pt x="28" y="3237"/>
                </a:lnTo>
                <a:lnTo>
                  <a:pt x="23" y="3223"/>
                </a:lnTo>
                <a:lnTo>
                  <a:pt x="21" y="3213"/>
                </a:lnTo>
                <a:lnTo>
                  <a:pt x="18" y="3202"/>
                </a:lnTo>
                <a:lnTo>
                  <a:pt x="14" y="3175"/>
                </a:lnTo>
                <a:lnTo>
                  <a:pt x="11" y="3145"/>
                </a:lnTo>
                <a:lnTo>
                  <a:pt x="8" y="3115"/>
                </a:lnTo>
                <a:lnTo>
                  <a:pt x="3" y="3054"/>
                </a:lnTo>
                <a:lnTo>
                  <a:pt x="2" y="3024"/>
                </a:lnTo>
                <a:lnTo>
                  <a:pt x="1" y="2994"/>
                </a:lnTo>
                <a:lnTo>
                  <a:pt x="0" y="2933"/>
                </a:lnTo>
                <a:lnTo>
                  <a:pt x="1" y="2873"/>
                </a:lnTo>
                <a:lnTo>
                  <a:pt x="3" y="2813"/>
                </a:lnTo>
                <a:lnTo>
                  <a:pt x="8" y="2753"/>
                </a:lnTo>
                <a:lnTo>
                  <a:pt x="14" y="2693"/>
                </a:lnTo>
                <a:lnTo>
                  <a:pt x="18" y="2665"/>
                </a:lnTo>
                <a:lnTo>
                  <a:pt x="23" y="2645"/>
                </a:lnTo>
                <a:lnTo>
                  <a:pt x="28" y="2630"/>
                </a:lnTo>
                <a:lnTo>
                  <a:pt x="33" y="2620"/>
                </a:lnTo>
                <a:lnTo>
                  <a:pt x="38" y="2615"/>
                </a:lnTo>
                <a:lnTo>
                  <a:pt x="44" y="2612"/>
                </a:lnTo>
                <a:lnTo>
                  <a:pt x="55" y="2612"/>
                </a:lnTo>
                <a:lnTo>
                  <a:pt x="61" y="2612"/>
                </a:lnTo>
                <a:lnTo>
                  <a:pt x="66" y="2612"/>
                </a:lnTo>
                <a:lnTo>
                  <a:pt x="72" y="2609"/>
                </a:lnTo>
                <a:lnTo>
                  <a:pt x="77" y="2604"/>
                </a:lnTo>
                <a:lnTo>
                  <a:pt x="82" y="2594"/>
                </a:lnTo>
                <a:lnTo>
                  <a:pt x="87" y="2580"/>
                </a:lnTo>
                <a:lnTo>
                  <a:pt x="89" y="2570"/>
                </a:lnTo>
                <a:lnTo>
                  <a:pt x="92" y="2559"/>
                </a:lnTo>
                <a:lnTo>
                  <a:pt x="96" y="2532"/>
                </a:lnTo>
                <a:lnTo>
                  <a:pt x="99" y="2502"/>
                </a:lnTo>
                <a:lnTo>
                  <a:pt x="102" y="2472"/>
                </a:lnTo>
                <a:lnTo>
                  <a:pt x="107" y="2412"/>
                </a:lnTo>
                <a:lnTo>
                  <a:pt x="109" y="2351"/>
                </a:lnTo>
                <a:lnTo>
                  <a:pt x="110" y="2291"/>
                </a:lnTo>
                <a:lnTo>
                  <a:pt x="109" y="2230"/>
                </a:lnTo>
                <a:lnTo>
                  <a:pt x="107" y="2170"/>
                </a:lnTo>
                <a:lnTo>
                  <a:pt x="102" y="2110"/>
                </a:lnTo>
                <a:lnTo>
                  <a:pt x="96" y="2050"/>
                </a:lnTo>
                <a:lnTo>
                  <a:pt x="92" y="2023"/>
                </a:lnTo>
                <a:lnTo>
                  <a:pt x="87" y="2002"/>
                </a:lnTo>
                <a:lnTo>
                  <a:pt x="82" y="1987"/>
                </a:lnTo>
                <a:lnTo>
                  <a:pt x="77" y="1978"/>
                </a:lnTo>
                <a:lnTo>
                  <a:pt x="72" y="1972"/>
                </a:lnTo>
                <a:lnTo>
                  <a:pt x="66" y="1969"/>
                </a:lnTo>
                <a:lnTo>
                  <a:pt x="61" y="1969"/>
                </a:lnTo>
                <a:lnTo>
                  <a:pt x="55" y="1969"/>
                </a:lnTo>
                <a:lnTo>
                  <a:pt x="44" y="1969"/>
                </a:lnTo>
                <a:lnTo>
                  <a:pt x="38" y="1967"/>
                </a:lnTo>
                <a:lnTo>
                  <a:pt x="33" y="1961"/>
                </a:lnTo>
                <a:lnTo>
                  <a:pt x="28" y="1951"/>
                </a:lnTo>
                <a:lnTo>
                  <a:pt x="23" y="1937"/>
                </a:lnTo>
                <a:lnTo>
                  <a:pt x="21" y="1927"/>
                </a:lnTo>
                <a:lnTo>
                  <a:pt x="18" y="1916"/>
                </a:lnTo>
                <a:lnTo>
                  <a:pt x="14" y="1889"/>
                </a:lnTo>
                <a:lnTo>
                  <a:pt x="11" y="1859"/>
                </a:lnTo>
                <a:lnTo>
                  <a:pt x="8" y="1829"/>
                </a:lnTo>
                <a:lnTo>
                  <a:pt x="3" y="1769"/>
                </a:lnTo>
                <a:lnTo>
                  <a:pt x="2" y="1739"/>
                </a:lnTo>
                <a:lnTo>
                  <a:pt x="1" y="1708"/>
                </a:lnTo>
                <a:lnTo>
                  <a:pt x="0" y="1648"/>
                </a:lnTo>
                <a:lnTo>
                  <a:pt x="1" y="1587"/>
                </a:lnTo>
                <a:lnTo>
                  <a:pt x="3" y="1527"/>
                </a:lnTo>
                <a:lnTo>
                  <a:pt x="8" y="1467"/>
                </a:lnTo>
                <a:lnTo>
                  <a:pt x="14" y="1407"/>
                </a:lnTo>
                <a:lnTo>
                  <a:pt x="18" y="1380"/>
                </a:lnTo>
                <a:lnTo>
                  <a:pt x="23" y="1359"/>
                </a:lnTo>
                <a:lnTo>
                  <a:pt x="28" y="1345"/>
                </a:lnTo>
                <a:lnTo>
                  <a:pt x="33" y="1335"/>
                </a:lnTo>
                <a:lnTo>
                  <a:pt x="38" y="1329"/>
                </a:lnTo>
                <a:lnTo>
                  <a:pt x="44" y="1327"/>
                </a:lnTo>
                <a:lnTo>
                  <a:pt x="55" y="1327"/>
                </a:lnTo>
                <a:lnTo>
                  <a:pt x="61" y="1327"/>
                </a:lnTo>
                <a:lnTo>
                  <a:pt x="66" y="1326"/>
                </a:lnTo>
                <a:lnTo>
                  <a:pt x="72" y="1324"/>
                </a:lnTo>
                <a:lnTo>
                  <a:pt x="77" y="1318"/>
                </a:lnTo>
                <a:lnTo>
                  <a:pt x="82" y="1309"/>
                </a:lnTo>
                <a:lnTo>
                  <a:pt x="87" y="1294"/>
                </a:lnTo>
                <a:lnTo>
                  <a:pt x="89" y="1285"/>
                </a:lnTo>
                <a:lnTo>
                  <a:pt x="92" y="1274"/>
                </a:lnTo>
                <a:lnTo>
                  <a:pt x="96" y="1246"/>
                </a:lnTo>
                <a:lnTo>
                  <a:pt x="99" y="1216"/>
                </a:lnTo>
                <a:lnTo>
                  <a:pt x="102" y="1186"/>
                </a:lnTo>
                <a:lnTo>
                  <a:pt x="107" y="1126"/>
                </a:lnTo>
                <a:lnTo>
                  <a:pt x="109" y="1066"/>
                </a:lnTo>
                <a:lnTo>
                  <a:pt x="110" y="1005"/>
                </a:lnTo>
                <a:lnTo>
                  <a:pt x="109" y="945"/>
                </a:lnTo>
                <a:lnTo>
                  <a:pt x="107" y="884"/>
                </a:lnTo>
                <a:lnTo>
                  <a:pt x="102" y="824"/>
                </a:lnTo>
                <a:lnTo>
                  <a:pt x="96" y="764"/>
                </a:lnTo>
                <a:lnTo>
                  <a:pt x="92" y="737"/>
                </a:lnTo>
                <a:lnTo>
                  <a:pt x="87" y="716"/>
                </a:lnTo>
                <a:lnTo>
                  <a:pt x="82" y="702"/>
                </a:lnTo>
                <a:lnTo>
                  <a:pt x="77" y="692"/>
                </a:lnTo>
                <a:lnTo>
                  <a:pt x="72" y="687"/>
                </a:lnTo>
                <a:lnTo>
                  <a:pt x="66" y="684"/>
                </a:lnTo>
                <a:lnTo>
                  <a:pt x="61" y="684"/>
                </a:lnTo>
                <a:lnTo>
                  <a:pt x="55" y="684"/>
                </a:lnTo>
                <a:lnTo>
                  <a:pt x="44" y="684"/>
                </a:lnTo>
                <a:lnTo>
                  <a:pt x="38" y="681"/>
                </a:lnTo>
                <a:lnTo>
                  <a:pt x="33" y="676"/>
                </a:lnTo>
                <a:lnTo>
                  <a:pt x="28" y="666"/>
                </a:lnTo>
                <a:lnTo>
                  <a:pt x="23" y="651"/>
                </a:lnTo>
                <a:lnTo>
                  <a:pt x="21" y="642"/>
                </a:lnTo>
                <a:lnTo>
                  <a:pt x="18" y="631"/>
                </a:lnTo>
                <a:lnTo>
                  <a:pt x="14" y="603"/>
                </a:lnTo>
                <a:lnTo>
                  <a:pt x="11" y="573"/>
                </a:lnTo>
                <a:lnTo>
                  <a:pt x="8" y="543"/>
                </a:lnTo>
                <a:lnTo>
                  <a:pt x="5" y="513"/>
                </a:lnTo>
                <a:lnTo>
                  <a:pt x="3" y="483"/>
                </a:lnTo>
                <a:lnTo>
                  <a:pt x="2" y="453"/>
                </a:lnTo>
                <a:lnTo>
                  <a:pt x="1" y="422"/>
                </a:lnTo>
                <a:lnTo>
                  <a:pt x="0" y="361"/>
                </a:lnTo>
                <a:lnTo>
                  <a:pt x="1" y="301"/>
                </a:lnTo>
                <a:lnTo>
                  <a:pt x="3" y="240"/>
                </a:lnTo>
                <a:lnTo>
                  <a:pt x="8" y="180"/>
                </a:lnTo>
                <a:lnTo>
                  <a:pt x="14" y="121"/>
                </a:lnTo>
                <a:lnTo>
                  <a:pt x="21" y="79"/>
                </a:lnTo>
                <a:lnTo>
                  <a:pt x="30" y="50"/>
                </a:lnTo>
                <a:lnTo>
                  <a:pt x="34" y="40"/>
                </a:lnTo>
                <a:lnTo>
                  <a:pt x="39" y="32"/>
                </a:lnTo>
                <a:lnTo>
                  <a:pt x="43" y="26"/>
                </a:lnTo>
                <a:lnTo>
                  <a:pt x="48" y="22"/>
                </a:lnTo>
                <a:lnTo>
                  <a:pt x="53" y="19"/>
                </a:lnTo>
                <a:lnTo>
                  <a:pt x="58" y="17"/>
                </a:lnTo>
                <a:lnTo>
                  <a:pt x="67" y="13"/>
                </a:lnTo>
                <a:lnTo>
                  <a:pt x="75" y="9"/>
                </a:lnTo>
                <a:lnTo>
                  <a:pt x="79" y="5"/>
                </a:lnTo>
                <a:lnTo>
                  <a:pt x="82" y="0"/>
                </a:lnTo>
              </a:path>
            </a:pathLst>
          </a:custGeom>
          <a:noFill/>
          <a:ln w="28575">
            <a:solidFill>
              <a:srgbClr val="FFFFFF"/>
            </a:solidFill>
            <a:round/>
            <a:headEnd/>
            <a:tailEnd/>
          </a:ln>
        </p:spPr>
        <p:txBody>
          <a:bodyPr/>
          <a:lstStyle/>
          <a:p>
            <a:endParaRPr lang="en-IN">
              <a:latin typeface="Times New Roman" pitchFamily="18" charset="0"/>
            </a:endParaRPr>
          </a:p>
        </p:txBody>
      </p:sp>
      <p:sp>
        <p:nvSpPr>
          <p:cNvPr id="41" name="Freeform 49"/>
          <p:cNvSpPr>
            <a:spLocks/>
          </p:cNvSpPr>
          <p:nvPr/>
        </p:nvSpPr>
        <p:spPr bwMode="auto">
          <a:xfrm>
            <a:off x="2992438" y="1733550"/>
            <a:ext cx="1570037" cy="747713"/>
          </a:xfrm>
          <a:custGeom>
            <a:avLst/>
            <a:gdLst>
              <a:gd name="T0" fmla="*/ 2147483647 w 4415"/>
              <a:gd name="T1" fmla="*/ 2147483647 h 2486"/>
              <a:gd name="T2" fmla="*/ 2147483647 w 4415"/>
              <a:gd name="T3" fmla="*/ 2147483647 h 2486"/>
              <a:gd name="T4" fmla="*/ 2147483647 w 4415"/>
              <a:gd name="T5" fmla="*/ 2147483647 h 2486"/>
              <a:gd name="T6" fmla="*/ 2147483647 w 4415"/>
              <a:gd name="T7" fmla="*/ 2147483647 h 2486"/>
              <a:gd name="T8" fmla="*/ 2147483647 w 4415"/>
              <a:gd name="T9" fmla="*/ 2147483647 h 2486"/>
              <a:gd name="T10" fmla="*/ 2147483647 w 4415"/>
              <a:gd name="T11" fmla="*/ 2147483647 h 2486"/>
              <a:gd name="T12" fmla="*/ 2147483647 w 4415"/>
              <a:gd name="T13" fmla="*/ 2147483647 h 2486"/>
              <a:gd name="T14" fmla="*/ 2147483647 w 4415"/>
              <a:gd name="T15" fmla="*/ 2147483647 h 2486"/>
              <a:gd name="T16" fmla="*/ 2147483647 w 4415"/>
              <a:gd name="T17" fmla="*/ 2147483647 h 2486"/>
              <a:gd name="T18" fmla="*/ 2147483647 w 4415"/>
              <a:gd name="T19" fmla="*/ 2147483647 h 2486"/>
              <a:gd name="T20" fmla="*/ 2147483647 w 4415"/>
              <a:gd name="T21" fmla="*/ 2147483647 h 2486"/>
              <a:gd name="T22" fmla="*/ 2147483647 w 4415"/>
              <a:gd name="T23" fmla="*/ 2147483647 h 2486"/>
              <a:gd name="T24" fmla="*/ 2147483647 w 4415"/>
              <a:gd name="T25" fmla="*/ 2147483647 h 2486"/>
              <a:gd name="T26" fmla="*/ 2147483647 w 4415"/>
              <a:gd name="T27" fmla="*/ 2147483647 h 2486"/>
              <a:gd name="T28" fmla="*/ 2147483647 w 4415"/>
              <a:gd name="T29" fmla="*/ 2147483647 h 2486"/>
              <a:gd name="T30" fmla="*/ 2147483647 w 4415"/>
              <a:gd name="T31" fmla="*/ 2147483647 h 2486"/>
              <a:gd name="T32" fmla="*/ 2147483647 w 4415"/>
              <a:gd name="T33" fmla="*/ 2147483647 h 2486"/>
              <a:gd name="T34" fmla="*/ 2147483647 w 4415"/>
              <a:gd name="T35" fmla="*/ 2147483647 h 2486"/>
              <a:gd name="T36" fmla="*/ 2147483647 w 4415"/>
              <a:gd name="T37" fmla="*/ 2147483647 h 2486"/>
              <a:gd name="T38" fmla="*/ 2147483647 w 4415"/>
              <a:gd name="T39" fmla="*/ 2147483647 h 2486"/>
              <a:gd name="T40" fmla="*/ 2147483647 w 4415"/>
              <a:gd name="T41" fmla="*/ 2147483647 h 2486"/>
              <a:gd name="T42" fmla="*/ 2147483647 w 4415"/>
              <a:gd name="T43" fmla="*/ 2147483647 h 2486"/>
              <a:gd name="T44" fmla="*/ 2147483647 w 4415"/>
              <a:gd name="T45" fmla="*/ 2147483647 h 2486"/>
              <a:gd name="T46" fmla="*/ 2147483647 w 4415"/>
              <a:gd name="T47" fmla="*/ 2147483647 h 2486"/>
              <a:gd name="T48" fmla="*/ 2147483647 w 4415"/>
              <a:gd name="T49" fmla="*/ 2147483647 h 2486"/>
              <a:gd name="T50" fmla="*/ 2147483647 w 4415"/>
              <a:gd name="T51" fmla="*/ 2147483647 h 2486"/>
              <a:gd name="T52" fmla="*/ 2147483647 w 4415"/>
              <a:gd name="T53" fmla="*/ 2147483647 h 2486"/>
              <a:gd name="T54" fmla="*/ 2147483647 w 4415"/>
              <a:gd name="T55" fmla="*/ 2147483647 h 2486"/>
              <a:gd name="T56" fmla="*/ 2147483647 w 4415"/>
              <a:gd name="T57" fmla="*/ 2147483647 h 2486"/>
              <a:gd name="T58" fmla="*/ 2147483647 w 4415"/>
              <a:gd name="T59" fmla="*/ 2147483647 h 2486"/>
              <a:gd name="T60" fmla="*/ 2147483647 w 4415"/>
              <a:gd name="T61" fmla="*/ 2147483647 h 2486"/>
              <a:gd name="T62" fmla="*/ 2147483647 w 4415"/>
              <a:gd name="T63" fmla="*/ 2147483647 h 2486"/>
              <a:gd name="T64" fmla="*/ 2147483647 w 4415"/>
              <a:gd name="T65" fmla="*/ 2147483647 h 2486"/>
              <a:gd name="T66" fmla="*/ 2147483647 w 4415"/>
              <a:gd name="T67" fmla="*/ 2147483647 h 2486"/>
              <a:gd name="T68" fmla="*/ 2147483647 w 4415"/>
              <a:gd name="T69" fmla="*/ 2147483647 h 2486"/>
              <a:gd name="T70" fmla="*/ 2147483647 w 4415"/>
              <a:gd name="T71" fmla="*/ 2147483647 h 2486"/>
              <a:gd name="T72" fmla="*/ 2147483647 w 4415"/>
              <a:gd name="T73" fmla="*/ 2147483647 h 2486"/>
              <a:gd name="T74" fmla="*/ 2147483647 w 4415"/>
              <a:gd name="T75" fmla="*/ 2147483647 h 2486"/>
              <a:gd name="T76" fmla="*/ 2147483647 w 4415"/>
              <a:gd name="T77" fmla="*/ 2147483647 h 2486"/>
              <a:gd name="T78" fmla="*/ 2147483647 w 4415"/>
              <a:gd name="T79" fmla="*/ 2147483647 h 2486"/>
              <a:gd name="T80" fmla="*/ 2147483647 w 4415"/>
              <a:gd name="T81" fmla="*/ 2147483647 h 2486"/>
              <a:gd name="T82" fmla="*/ 2147483647 w 4415"/>
              <a:gd name="T83" fmla="*/ 2147483647 h 2486"/>
              <a:gd name="T84" fmla="*/ 2147483647 w 4415"/>
              <a:gd name="T85" fmla="*/ 2147483647 h 2486"/>
              <a:gd name="T86" fmla="*/ 2147483647 w 4415"/>
              <a:gd name="T87" fmla="*/ 2147483647 h 2486"/>
              <a:gd name="T88" fmla="*/ 2147483647 w 4415"/>
              <a:gd name="T89" fmla="*/ 2147483647 h 2486"/>
              <a:gd name="T90" fmla="*/ 2147483647 w 4415"/>
              <a:gd name="T91" fmla="*/ 2147483647 h 2486"/>
              <a:gd name="T92" fmla="*/ 2147483647 w 4415"/>
              <a:gd name="T93" fmla="*/ 2147483647 h 2486"/>
              <a:gd name="T94" fmla="*/ 2147483647 w 4415"/>
              <a:gd name="T95" fmla="*/ 2147483647 h 2486"/>
              <a:gd name="T96" fmla="*/ 2147483647 w 4415"/>
              <a:gd name="T97" fmla="*/ 2147483647 h 2486"/>
              <a:gd name="T98" fmla="*/ 2147483647 w 4415"/>
              <a:gd name="T99" fmla="*/ 2147483647 h 2486"/>
              <a:gd name="T100" fmla="*/ 2147483647 w 4415"/>
              <a:gd name="T101" fmla="*/ 2147483647 h 2486"/>
              <a:gd name="T102" fmla="*/ 2147483647 w 4415"/>
              <a:gd name="T103" fmla="*/ 2147483647 h 2486"/>
              <a:gd name="T104" fmla="*/ 2147483647 w 4415"/>
              <a:gd name="T105" fmla="*/ 2147483647 h 2486"/>
              <a:gd name="T106" fmla="*/ 2147483647 w 4415"/>
              <a:gd name="T107" fmla="*/ 2147483647 h 2486"/>
              <a:gd name="T108" fmla="*/ 2147483647 w 4415"/>
              <a:gd name="T109" fmla="*/ 2147483647 h 2486"/>
              <a:gd name="T110" fmla="*/ 2147483647 w 4415"/>
              <a:gd name="T111" fmla="*/ 2147483647 h 2486"/>
              <a:gd name="T112" fmla="*/ 2147483647 w 4415"/>
              <a:gd name="T113" fmla="*/ 2147483647 h 2486"/>
              <a:gd name="T114" fmla="*/ 2147483647 w 4415"/>
              <a:gd name="T115" fmla="*/ 2147483647 h 24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415"/>
              <a:gd name="T175" fmla="*/ 0 h 2486"/>
              <a:gd name="T176" fmla="*/ 4415 w 4415"/>
              <a:gd name="T177" fmla="*/ 2486 h 248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415" h="2486">
                <a:moveTo>
                  <a:pt x="0" y="0"/>
                </a:moveTo>
                <a:lnTo>
                  <a:pt x="22" y="16"/>
                </a:lnTo>
                <a:lnTo>
                  <a:pt x="46" y="34"/>
                </a:lnTo>
                <a:lnTo>
                  <a:pt x="77" y="56"/>
                </a:lnTo>
                <a:lnTo>
                  <a:pt x="93" y="67"/>
                </a:lnTo>
                <a:lnTo>
                  <a:pt x="111" y="78"/>
                </a:lnTo>
                <a:lnTo>
                  <a:pt x="129" y="88"/>
                </a:lnTo>
                <a:lnTo>
                  <a:pt x="147" y="98"/>
                </a:lnTo>
                <a:lnTo>
                  <a:pt x="165" y="107"/>
                </a:lnTo>
                <a:lnTo>
                  <a:pt x="183" y="114"/>
                </a:lnTo>
                <a:lnTo>
                  <a:pt x="192" y="118"/>
                </a:lnTo>
                <a:lnTo>
                  <a:pt x="200" y="121"/>
                </a:lnTo>
                <a:lnTo>
                  <a:pt x="209" y="123"/>
                </a:lnTo>
                <a:lnTo>
                  <a:pt x="217" y="125"/>
                </a:lnTo>
                <a:lnTo>
                  <a:pt x="225" y="126"/>
                </a:lnTo>
                <a:lnTo>
                  <a:pt x="233" y="127"/>
                </a:lnTo>
                <a:lnTo>
                  <a:pt x="247" y="129"/>
                </a:lnTo>
                <a:lnTo>
                  <a:pt x="272" y="128"/>
                </a:lnTo>
                <a:lnTo>
                  <a:pt x="292" y="124"/>
                </a:lnTo>
                <a:lnTo>
                  <a:pt x="300" y="120"/>
                </a:lnTo>
                <a:lnTo>
                  <a:pt x="308" y="116"/>
                </a:lnTo>
                <a:lnTo>
                  <a:pt x="314" y="111"/>
                </a:lnTo>
                <a:lnTo>
                  <a:pt x="320" y="106"/>
                </a:lnTo>
                <a:lnTo>
                  <a:pt x="331" y="93"/>
                </a:lnTo>
                <a:lnTo>
                  <a:pt x="335" y="86"/>
                </a:lnTo>
                <a:lnTo>
                  <a:pt x="339" y="79"/>
                </a:lnTo>
                <a:lnTo>
                  <a:pt x="347" y="65"/>
                </a:lnTo>
                <a:lnTo>
                  <a:pt x="364" y="37"/>
                </a:lnTo>
                <a:lnTo>
                  <a:pt x="374" y="24"/>
                </a:lnTo>
                <a:lnTo>
                  <a:pt x="380" y="19"/>
                </a:lnTo>
                <a:lnTo>
                  <a:pt x="387" y="14"/>
                </a:lnTo>
                <a:lnTo>
                  <a:pt x="403" y="6"/>
                </a:lnTo>
                <a:lnTo>
                  <a:pt x="412" y="3"/>
                </a:lnTo>
                <a:lnTo>
                  <a:pt x="422" y="1"/>
                </a:lnTo>
                <a:lnTo>
                  <a:pt x="434" y="1"/>
                </a:lnTo>
                <a:lnTo>
                  <a:pt x="447" y="1"/>
                </a:lnTo>
                <a:lnTo>
                  <a:pt x="478" y="5"/>
                </a:lnTo>
                <a:lnTo>
                  <a:pt x="540" y="20"/>
                </a:lnTo>
                <a:lnTo>
                  <a:pt x="571" y="29"/>
                </a:lnTo>
                <a:lnTo>
                  <a:pt x="601" y="40"/>
                </a:lnTo>
                <a:lnTo>
                  <a:pt x="630" y="52"/>
                </a:lnTo>
                <a:lnTo>
                  <a:pt x="659" y="64"/>
                </a:lnTo>
                <a:lnTo>
                  <a:pt x="715" y="94"/>
                </a:lnTo>
                <a:lnTo>
                  <a:pt x="742" y="110"/>
                </a:lnTo>
                <a:lnTo>
                  <a:pt x="768" y="127"/>
                </a:lnTo>
                <a:lnTo>
                  <a:pt x="793" y="146"/>
                </a:lnTo>
                <a:lnTo>
                  <a:pt x="818" y="165"/>
                </a:lnTo>
                <a:lnTo>
                  <a:pt x="842" y="186"/>
                </a:lnTo>
                <a:lnTo>
                  <a:pt x="865" y="208"/>
                </a:lnTo>
                <a:lnTo>
                  <a:pt x="910" y="255"/>
                </a:lnTo>
                <a:lnTo>
                  <a:pt x="929" y="279"/>
                </a:lnTo>
                <a:lnTo>
                  <a:pt x="936" y="290"/>
                </a:lnTo>
                <a:lnTo>
                  <a:pt x="941" y="301"/>
                </a:lnTo>
                <a:lnTo>
                  <a:pt x="945" y="311"/>
                </a:lnTo>
                <a:lnTo>
                  <a:pt x="947" y="321"/>
                </a:lnTo>
                <a:lnTo>
                  <a:pt x="948" y="330"/>
                </a:lnTo>
                <a:lnTo>
                  <a:pt x="948" y="338"/>
                </a:lnTo>
                <a:lnTo>
                  <a:pt x="946" y="355"/>
                </a:lnTo>
                <a:lnTo>
                  <a:pt x="940" y="369"/>
                </a:lnTo>
                <a:lnTo>
                  <a:pt x="932" y="384"/>
                </a:lnTo>
                <a:lnTo>
                  <a:pt x="924" y="398"/>
                </a:lnTo>
                <a:lnTo>
                  <a:pt x="915" y="412"/>
                </a:lnTo>
                <a:lnTo>
                  <a:pt x="908" y="426"/>
                </a:lnTo>
                <a:lnTo>
                  <a:pt x="902" y="442"/>
                </a:lnTo>
                <a:lnTo>
                  <a:pt x="900" y="450"/>
                </a:lnTo>
                <a:lnTo>
                  <a:pt x="899" y="458"/>
                </a:lnTo>
                <a:lnTo>
                  <a:pt x="900" y="476"/>
                </a:lnTo>
                <a:lnTo>
                  <a:pt x="906" y="495"/>
                </a:lnTo>
                <a:lnTo>
                  <a:pt x="918" y="517"/>
                </a:lnTo>
                <a:lnTo>
                  <a:pt x="927" y="529"/>
                </a:lnTo>
                <a:lnTo>
                  <a:pt x="937" y="541"/>
                </a:lnTo>
                <a:lnTo>
                  <a:pt x="959" y="565"/>
                </a:lnTo>
                <a:lnTo>
                  <a:pt x="982" y="588"/>
                </a:lnTo>
                <a:lnTo>
                  <a:pt x="1005" y="610"/>
                </a:lnTo>
                <a:lnTo>
                  <a:pt x="1030" y="631"/>
                </a:lnTo>
                <a:lnTo>
                  <a:pt x="1055" y="650"/>
                </a:lnTo>
                <a:lnTo>
                  <a:pt x="1080" y="669"/>
                </a:lnTo>
                <a:lnTo>
                  <a:pt x="1106" y="686"/>
                </a:lnTo>
                <a:lnTo>
                  <a:pt x="1133" y="703"/>
                </a:lnTo>
                <a:lnTo>
                  <a:pt x="1161" y="718"/>
                </a:lnTo>
                <a:lnTo>
                  <a:pt x="1189" y="731"/>
                </a:lnTo>
                <a:lnTo>
                  <a:pt x="1218" y="744"/>
                </a:lnTo>
                <a:lnTo>
                  <a:pt x="1247" y="756"/>
                </a:lnTo>
                <a:lnTo>
                  <a:pt x="1277" y="766"/>
                </a:lnTo>
                <a:lnTo>
                  <a:pt x="1307" y="776"/>
                </a:lnTo>
                <a:lnTo>
                  <a:pt x="1338" y="784"/>
                </a:lnTo>
                <a:lnTo>
                  <a:pt x="1370" y="791"/>
                </a:lnTo>
                <a:lnTo>
                  <a:pt x="1378" y="792"/>
                </a:lnTo>
                <a:lnTo>
                  <a:pt x="1386" y="794"/>
                </a:lnTo>
                <a:lnTo>
                  <a:pt x="1400" y="795"/>
                </a:lnTo>
                <a:lnTo>
                  <a:pt x="1425" y="795"/>
                </a:lnTo>
                <a:lnTo>
                  <a:pt x="1436" y="793"/>
                </a:lnTo>
                <a:lnTo>
                  <a:pt x="1445" y="790"/>
                </a:lnTo>
                <a:lnTo>
                  <a:pt x="1461" y="782"/>
                </a:lnTo>
                <a:lnTo>
                  <a:pt x="1468" y="777"/>
                </a:lnTo>
                <a:lnTo>
                  <a:pt x="1474" y="772"/>
                </a:lnTo>
                <a:lnTo>
                  <a:pt x="1484" y="759"/>
                </a:lnTo>
                <a:lnTo>
                  <a:pt x="1493" y="746"/>
                </a:lnTo>
                <a:lnTo>
                  <a:pt x="1501" y="731"/>
                </a:lnTo>
                <a:lnTo>
                  <a:pt x="1509" y="717"/>
                </a:lnTo>
                <a:lnTo>
                  <a:pt x="1517" y="703"/>
                </a:lnTo>
                <a:lnTo>
                  <a:pt x="1528" y="691"/>
                </a:lnTo>
                <a:lnTo>
                  <a:pt x="1540" y="680"/>
                </a:lnTo>
                <a:lnTo>
                  <a:pt x="1548" y="676"/>
                </a:lnTo>
                <a:lnTo>
                  <a:pt x="1556" y="673"/>
                </a:lnTo>
                <a:lnTo>
                  <a:pt x="1565" y="670"/>
                </a:lnTo>
                <a:lnTo>
                  <a:pt x="1576" y="668"/>
                </a:lnTo>
                <a:lnTo>
                  <a:pt x="1588" y="667"/>
                </a:lnTo>
                <a:lnTo>
                  <a:pt x="1601" y="668"/>
                </a:lnTo>
                <a:lnTo>
                  <a:pt x="1631" y="672"/>
                </a:lnTo>
                <a:lnTo>
                  <a:pt x="1694" y="687"/>
                </a:lnTo>
                <a:lnTo>
                  <a:pt x="1755" y="707"/>
                </a:lnTo>
                <a:lnTo>
                  <a:pt x="1813" y="731"/>
                </a:lnTo>
                <a:lnTo>
                  <a:pt x="1868" y="760"/>
                </a:lnTo>
                <a:lnTo>
                  <a:pt x="1895" y="777"/>
                </a:lnTo>
                <a:lnTo>
                  <a:pt x="1921" y="794"/>
                </a:lnTo>
                <a:lnTo>
                  <a:pt x="1947" y="812"/>
                </a:lnTo>
                <a:lnTo>
                  <a:pt x="1972" y="832"/>
                </a:lnTo>
                <a:lnTo>
                  <a:pt x="1996" y="853"/>
                </a:lnTo>
                <a:lnTo>
                  <a:pt x="2019" y="874"/>
                </a:lnTo>
                <a:lnTo>
                  <a:pt x="2042" y="897"/>
                </a:lnTo>
                <a:lnTo>
                  <a:pt x="2064" y="921"/>
                </a:lnTo>
                <a:lnTo>
                  <a:pt x="2083" y="946"/>
                </a:lnTo>
                <a:lnTo>
                  <a:pt x="2089" y="957"/>
                </a:lnTo>
                <a:lnTo>
                  <a:pt x="2095" y="968"/>
                </a:lnTo>
                <a:lnTo>
                  <a:pt x="2098" y="978"/>
                </a:lnTo>
                <a:lnTo>
                  <a:pt x="2101" y="987"/>
                </a:lnTo>
                <a:lnTo>
                  <a:pt x="2102" y="996"/>
                </a:lnTo>
                <a:lnTo>
                  <a:pt x="2102" y="1005"/>
                </a:lnTo>
                <a:lnTo>
                  <a:pt x="2099" y="1021"/>
                </a:lnTo>
                <a:lnTo>
                  <a:pt x="2094" y="1036"/>
                </a:lnTo>
                <a:lnTo>
                  <a:pt x="2086" y="1051"/>
                </a:lnTo>
                <a:lnTo>
                  <a:pt x="2078" y="1065"/>
                </a:lnTo>
                <a:lnTo>
                  <a:pt x="2069" y="1079"/>
                </a:lnTo>
                <a:lnTo>
                  <a:pt x="2065" y="1086"/>
                </a:lnTo>
                <a:lnTo>
                  <a:pt x="2061" y="1093"/>
                </a:lnTo>
                <a:lnTo>
                  <a:pt x="2056" y="1108"/>
                </a:lnTo>
                <a:lnTo>
                  <a:pt x="2054" y="1116"/>
                </a:lnTo>
                <a:lnTo>
                  <a:pt x="2053" y="1124"/>
                </a:lnTo>
                <a:lnTo>
                  <a:pt x="2054" y="1142"/>
                </a:lnTo>
                <a:lnTo>
                  <a:pt x="2060" y="1162"/>
                </a:lnTo>
                <a:lnTo>
                  <a:pt x="2066" y="1172"/>
                </a:lnTo>
                <a:lnTo>
                  <a:pt x="2072" y="1183"/>
                </a:lnTo>
                <a:lnTo>
                  <a:pt x="2081" y="1195"/>
                </a:lnTo>
                <a:lnTo>
                  <a:pt x="2091" y="1208"/>
                </a:lnTo>
                <a:lnTo>
                  <a:pt x="2113" y="1232"/>
                </a:lnTo>
                <a:lnTo>
                  <a:pt x="2136" y="1255"/>
                </a:lnTo>
                <a:lnTo>
                  <a:pt x="2159" y="1277"/>
                </a:lnTo>
                <a:lnTo>
                  <a:pt x="2183" y="1297"/>
                </a:lnTo>
                <a:lnTo>
                  <a:pt x="2208" y="1317"/>
                </a:lnTo>
                <a:lnTo>
                  <a:pt x="2234" y="1335"/>
                </a:lnTo>
                <a:lnTo>
                  <a:pt x="2260" y="1353"/>
                </a:lnTo>
                <a:lnTo>
                  <a:pt x="2286" y="1369"/>
                </a:lnTo>
                <a:lnTo>
                  <a:pt x="2314" y="1384"/>
                </a:lnTo>
                <a:lnTo>
                  <a:pt x="2328" y="1391"/>
                </a:lnTo>
                <a:lnTo>
                  <a:pt x="2342" y="1398"/>
                </a:lnTo>
                <a:lnTo>
                  <a:pt x="2371" y="1411"/>
                </a:lnTo>
                <a:lnTo>
                  <a:pt x="2400" y="1423"/>
                </a:lnTo>
                <a:lnTo>
                  <a:pt x="2430" y="1433"/>
                </a:lnTo>
                <a:lnTo>
                  <a:pt x="2461" y="1443"/>
                </a:lnTo>
                <a:lnTo>
                  <a:pt x="2492" y="1451"/>
                </a:lnTo>
                <a:lnTo>
                  <a:pt x="2524" y="1457"/>
                </a:lnTo>
                <a:lnTo>
                  <a:pt x="2532" y="1459"/>
                </a:lnTo>
                <a:lnTo>
                  <a:pt x="2540" y="1460"/>
                </a:lnTo>
                <a:lnTo>
                  <a:pt x="2554" y="1461"/>
                </a:lnTo>
                <a:lnTo>
                  <a:pt x="2579" y="1461"/>
                </a:lnTo>
                <a:lnTo>
                  <a:pt x="2599" y="1457"/>
                </a:lnTo>
                <a:lnTo>
                  <a:pt x="2608" y="1453"/>
                </a:lnTo>
                <a:lnTo>
                  <a:pt x="2615" y="1449"/>
                </a:lnTo>
                <a:lnTo>
                  <a:pt x="2622" y="1444"/>
                </a:lnTo>
                <a:lnTo>
                  <a:pt x="2628" y="1439"/>
                </a:lnTo>
                <a:lnTo>
                  <a:pt x="2638" y="1426"/>
                </a:lnTo>
                <a:lnTo>
                  <a:pt x="2647" y="1412"/>
                </a:lnTo>
                <a:lnTo>
                  <a:pt x="2655" y="1398"/>
                </a:lnTo>
                <a:lnTo>
                  <a:pt x="2671" y="1370"/>
                </a:lnTo>
                <a:lnTo>
                  <a:pt x="2681" y="1357"/>
                </a:lnTo>
                <a:lnTo>
                  <a:pt x="2687" y="1352"/>
                </a:lnTo>
                <a:lnTo>
                  <a:pt x="2694" y="1347"/>
                </a:lnTo>
                <a:lnTo>
                  <a:pt x="2701" y="1343"/>
                </a:lnTo>
                <a:lnTo>
                  <a:pt x="2710" y="1339"/>
                </a:lnTo>
                <a:lnTo>
                  <a:pt x="2719" y="1336"/>
                </a:lnTo>
                <a:lnTo>
                  <a:pt x="2730" y="1335"/>
                </a:lnTo>
                <a:lnTo>
                  <a:pt x="2742" y="1334"/>
                </a:lnTo>
                <a:lnTo>
                  <a:pt x="2755" y="1334"/>
                </a:lnTo>
                <a:lnTo>
                  <a:pt x="2785" y="1338"/>
                </a:lnTo>
                <a:lnTo>
                  <a:pt x="2848" y="1353"/>
                </a:lnTo>
                <a:lnTo>
                  <a:pt x="2878" y="1363"/>
                </a:lnTo>
                <a:lnTo>
                  <a:pt x="2908" y="1373"/>
                </a:lnTo>
                <a:lnTo>
                  <a:pt x="2938" y="1385"/>
                </a:lnTo>
                <a:lnTo>
                  <a:pt x="2966" y="1398"/>
                </a:lnTo>
                <a:lnTo>
                  <a:pt x="2994" y="1412"/>
                </a:lnTo>
                <a:lnTo>
                  <a:pt x="3022" y="1427"/>
                </a:lnTo>
                <a:lnTo>
                  <a:pt x="3049" y="1443"/>
                </a:lnTo>
                <a:lnTo>
                  <a:pt x="3075" y="1460"/>
                </a:lnTo>
                <a:lnTo>
                  <a:pt x="3101" y="1479"/>
                </a:lnTo>
                <a:lnTo>
                  <a:pt x="3125" y="1498"/>
                </a:lnTo>
                <a:lnTo>
                  <a:pt x="3149" y="1519"/>
                </a:lnTo>
                <a:lnTo>
                  <a:pt x="3173" y="1541"/>
                </a:lnTo>
                <a:lnTo>
                  <a:pt x="3217" y="1588"/>
                </a:lnTo>
                <a:lnTo>
                  <a:pt x="3236" y="1612"/>
                </a:lnTo>
                <a:lnTo>
                  <a:pt x="3243" y="1623"/>
                </a:lnTo>
                <a:lnTo>
                  <a:pt x="3248" y="1634"/>
                </a:lnTo>
                <a:lnTo>
                  <a:pt x="3252" y="1644"/>
                </a:lnTo>
                <a:lnTo>
                  <a:pt x="3255" y="1654"/>
                </a:lnTo>
                <a:lnTo>
                  <a:pt x="3256" y="1663"/>
                </a:lnTo>
                <a:lnTo>
                  <a:pt x="3256" y="1671"/>
                </a:lnTo>
                <a:lnTo>
                  <a:pt x="3253" y="1688"/>
                </a:lnTo>
                <a:lnTo>
                  <a:pt x="3248" y="1703"/>
                </a:lnTo>
                <a:lnTo>
                  <a:pt x="3231" y="1731"/>
                </a:lnTo>
                <a:lnTo>
                  <a:pt x="3223" y="1745"/>
                </a:lnTo>
                <a:lnTo>
                  <a:pt x="3219" y="1753"/>
                </a:lnTo>
                <a:lnTo>
                  <a:pt x="3215" y="1760"/>
                </a:lnTo>
                <a:lnTo>
                  <a:pt x="3212" y="1767"/>
                </a:lnTo>
                <a:lnTo>
                  <a:pt x="3210" y="1775"/>
                </a:lnTo>
                <a:lnTo>
                  <a:pt x="3208" y="1783"/>
                </a:lnTo>
                <a:lnTo>
                  <a:pt x="3207" y="1791"/>
                </a:lnTo>
                <a:lnTo>
                  <a:pt x="3208" y="1809"/>
                </a:lnTo>
                <a:lnTo>
                  <a:pt x="3214" y="1828"/>
                </a:lnTo>
                <a:lnTo>
                  <a:pt x="3220" y="1838"/>
                </a:lnTo>
                <a:lnTo>
                  <a:pt x="3226" y="1849"/>
                </a:lnTo>
                <a:lnTo>
                  <a:pt x="3235" y="1861"/>
                </a:lnTo>
                <a:lnTo>
                  <a:pt x="3245" y="1874"/>
                </a:lnTo>
                <a:lnTo>
                  <a:pt x="3267" y="1898"/>
                </a:lnTo>
                <a:lnTo>
                  <a:pt x="3289" y="1921"/>
                </a:lnTo>
                <a:lnTo>
                  <a:pt x="3313" y="1943"/>
                </a:lnTo>
                <a:lnTo>
                  <a:pt x="3337" y="1964"/>
                </a:lnTo>
                <a:lnTo>
                  <a:pt x="3362" y="1983"/>
                </a:lnTo>
                <a:lnTo>
                  <a:pt x="3387" y="2002"/>
                </a:lnTo>
                <a:lnTo>
                  <a:pt x="3414" y="2019"/>
                </a:lnTo>
                <a:lnTo>
                  <a:pt x="3440" y="2036"/>
                </a:lnTo>
                <a:lnTo>
                  <a:pt x="3454" y="2043"/>
                </a:lnTo>
                <a:lnTo>
                  <a:pt x="3468" y="2051"/>
                </a:lnTo>
                <a:lnTo>
                  <a:pt x="3496" y="2065"/>
                </a:lnTo>
                <a:lnTo>
                  <a:pt x="3525" y="2078"/>
                </a:lnTo>
                <a:lnTo>
                  <a:pt x="3554" y="2089"/>
                </a:lnTo>
                <a:lnTo>
                  <a:pt x="3584" y="2100"/>
                </a:lnTo>
                <a:lnTo>
                  <a:pt x="3615" y="2109"/>
                </a:lnTo>
                <a:lnTo>
                  <a:pt x="3646" y="2117"/>
                </a:lnTo>
                <a:lnTo>
                  <a:pt x="3677" y="2124"/>
                </a:lnTo>
                <a:lnTo>
                  <a:pt x="3685" y="2126"/>
                </a:lnTo>
                <a:lnTo>
                  <a:pt x="3693" y="2127"/>
                </a:lnTo>
                <a:lnTo>
                  <a:pt x="3708" y="2128"/>
                </a:lnTo>
                <a:lnTo>
                  <a:pt x="3733" y="2128"/>
                </a:lnTo>
                <a:lnTo>
                  <a:pt x="3753" y="2124"/>
                </a:lnTo>
                <a:lnTo>
                  <a:pt x="3761" y="2120"/>
                </a:lnTo>
                <a:lnTo>
                  <a:pt x="3769" y="2116"/>
                </a:lnTo>
                <a:lnTo>
                  <a:pt x="3775" y="2111"/>
                </a:lnTo>
                <a:lnTo>
                  <a:pt x="3781" y="2105"/>
                </a:lnTo>
                <a:lnTo>
                  <a:pt x="3791" y="2093"/>
                </a:lnTo>
                <a:lnTo>
                  <a:pt x="3793" y="2089"/>
                </a:lnTo>
                <a:lnTo>
                  <a:pt x="3796" y="2086"/>
                </a:lnTo>
                <a:lnTo>
                  <a:pt x="3800" y="2079"/>
                </a:lnTo>
                <a:lnTo>
                  <a:pt x="3808" y="2064"/>
                </a:lnTo>
                <a:lnTo>
                  <a:pt x="3816" y="2050"/>
                </a:lnTo>
                <a:lnTo>
                  <a:pt x="3824" y="2036"/>
                </a:lnTo>
                <a:lnTo>
                  <a:pt x="3835" y="2024"/>
                </a:lnTo>
                <a:lnTo>
                  <a:pt x="3841" y="2018"/>
                </a:lnTo>
                <a:lnTo>
                  <a:pt x="3847" y="2013"/>
                </a:lnTo>
                <a:lnTo>
                  <a:pt x="3851" y="2011"/>
                </a:lnTo>
                <a:lnTo>
                  <a:pt x="3855" y="2009"/>
                </a:lnTo>
                <a:lnTo>
                  <a:pt x="3863" y="2005"/>
                </a:lnTo>
                <a:lnTo>
                  <a:pt x="3873" y="2003"/>
                </a:lnTo>
                <a:lnTo>
                  <a:pt x="3883" y="2001"/>
                </a:lnTo>
                <a:lnTo>
                  <a:pt x="3895" y="2000"/>
                </a:lnTo>
                <a:lnTo>
                  <a:pt x="3908" y="2000"/>
                </a:lnTo>
                <a:lnTo>
                  <a:pt x="3939" y="2004"/>
                </a:lnTo>
                <a:lnTo>
                  <a:pt x="4002" y="2020"/>
                </a:lnTo>
                <a:lnTo>
                  <a:pt x="4062" y="2040"/>
                </a:lnTo>
                <a:lnTo>
                  <a:pt x="4121" y="2065"/>
                </a:lnTo>
                <a:lnTo>
                  <a:pt x="4149" y="2079"/>
                </a:lnTo>
                <a:lnTo>
                  <a:pt x="4177" y="2094"/>
                </a:lnTo>
                <a:lnTo>
                  <a:pt x="4230" y="2128"/>
                </a:lnTo>
                <a:lnTo>
                  <a:pt x="4256" y="2146"/>
                </a:lnTo>
                <a:lnTo>
                  <a:pt x="4279" y="2166"/>
                </a:lnTo>
                <a:lnTo>
                  <a:pt x="4303" y="2186"/>
                </a:lnTo>
                <a:lnTo>
                  <a:pt x="4326" y="2208"/>
                </a:lnTo>
                <a:lnTo>
                  <a:pt x="4348" y="2230"/>
                </a:lnTo>
                <a:lnTo>
                  <a:pt x="4370" y="2254"/>
                </a:lnTo>
                <a:lnTo>
                  <a:pt x="4386" y="2275"/>
                </a:lnTo>
                <a:lnTo>
                  <a:pt x="4392" y="2284"/>
                </a:lnTo>
                <a:lnTo>
                  <a:pt x="4398" y="2294"/>
                </a:lnTo>
                <a:lnTo>
                  <a:pt x="4406" y="2312"/>
                </a:lnTo>
                <a:lnTo>
                  <a:pt x="4412" y="2330"/>
                </a:lnTo>
                <a:lnTo>
                  <a:pt x="4414" y="2346"/>
                </a:lnTo>
                <a:lnTo>
                  <a:pt x="4415" y="2361"/>
                </a:lnTo>
                <a:lnTo>
                  <a:pt x="4413" y="2376"/>
                </a:lnTo>
                <a:lnTo>
                  <a:pt x="4410" y="2390"/>
                </a:lnTo>
                <a:lnTo>
                  <a:pt x="4401" y="2417"/>
                </a:lnTo>
                <a:lnTo>
                  <a:pt x="4391" y="2441"/>
                </a:lnTo>
                <a:lnTo>
                  <a:pt x="4387" y="2453"/>
                </a:lnTo>
                <a:lnTo>
                  <a:pt x="4383" y="2464"/>
                </a:lnTo>
                <a:lnTo>
                  <a:pt x="4381" y="2475"/>
                </a:lnTo>
                <a:lnTo>
                  <a:pt x="4381" y="2486"/>
                </a:lnTo>
              </a:path>
            </a:pathLst>
          </a:custGeom>
          <a:noFill/>
          <a:ln w="28575">
            <a:solidFill>
              <a:srgbClr val="FFFFFF"/>
            </a:solidFill>
            <a:round/>
            <a:headEnd/>
            <a:tailEnd/>
          </a:ln>
        </p:spPr>
        <p:txBody>
          <a:bodyPr/>
          <a:lstStyle/>
          <a:p>
            <a:endParaRPr lang="en-IN">
              <a:latin typeface="Times New Roman" pitchFamily="18" charset="0"/>
            </a:endParaRPr>
          </a:p>
        </p:txBody>
      </p:sp>
      <p:grpSp>
        <p:nvGrpSpPr>
          <p:cNvPr id="42" name="Group 50"/>
          <p:cNvGrpSpPr>
            <a:grpSpLocks/>
          </p:cNvGrpSpPr>
          <p:nvPr/>
        </p:nvGrpSpPr>
        <p:grpSpPr bwMode="auto">
          <a:xfrm>
            <a:off x="2946400" y="2268538"/>
            <a:ext cx="123825" cy="549275"/>
            <a:chOff x="1358" y="1938"/>
            <a:chExt cx="123" cy="593"/>
          </a:xfrm>
        </p:grpSpPr>
        <p:sp>
          <p:nvSpPr>
            <p:cNvPr id="43" name="Oval 51"/>
            <p:cNvSpPr>
              <a:spLocks noChangeArrowheads="1"/>
            </p:cNvSpPr>
            <p:nvPr/>
          </p:nvSpPr>
          <p:spPr bwMode="auto">
            <a:xfrm>
              <a:off x="1358" y="1982"/>
              <a:ext cx="123" cy="131"/>
            </a:xfrm>
            <a:prstGeom prst="ellipse">
              <a:avLst/>
            </a:prstGeom>
            <a:noFill/>
            <a:ln w="38100">
              <a:solidFill>
                <a:srgbClr val="FF3300"/>
              </a:solidFill>
              <a:round/>
              <a:headEnd/>
              <a:tailEnd/>
            </a:ln>
          </p:spPr>
          <p:txBody>
            <a:bodyPr/>
            <a:lstStyle/>
            <a:p>
              <a:endParaRPr lang="en-IN">
                <a:latin typeface="Times New Roman" pitchFamily="18" charset="0"/>
              </a:endParaRPr>
            </a:p>
          </p:txBody>
        </p:sp>
        <p:sp>
          <p:nvSpPr>
            <p:cNvPr id="44" name="Oval 52"/>
            <p:cNvSpPr>
              <a:spLocks noChangeArrowheads="1"/>
            </p:cNvSpPr>
            <p:nvPr/>
          </p:nvSpPr>
          <p:spPr bwMode="auto">
            <a:xfrm>
              <a:off x="1358" y="2081"/>
              <a:ext cx="123" cy="131"/>
            </a:xfrm>
            <a:prstGeom prst="ellipse">
              <a:avLst/>
            </a:prstGeom>
            <a:noFill/>
            <a:ln w="38100">
              <a:solidFill>
                <a:srgbClr val="FF3300"/>
              </a:solidFill>
              <a:round/>
              <a:headEnd/>
              <a:tailEnd/>
            </a:ln>
          </p:spPr>
          <p:txBody>
            <a:bodyPr/>
            <a:lstStyle/>
            <a:p>
              <a:endParaRPr lang="en-IN">
                <a:latin typeface="Times New Roman" pitchFamily="18" charset="0"/>
              </a:endParaRPr>
            </a:p>
          </p:txBody>
        </p:sp>
        <p:sp>
          <p:nvSpPr>
            <p:cNvPr id="45" name="Oval 53"/>
            <p:cNvSpPr>
              <a:spLocks noChangeArrowheads="1"/>
            </p:cNvSpPr>
            <p:nvPr/>
          </p:nvSpPr>
          <p:spPr bwMode="auto">
            <a:xfrm>
              <a:off x="1367" y="2180"/>
              <a:ext cx="105" cy="131"/>
            </a:xfrm>
            <a:prstGeom prst="ellipse">
              <a:avLst/>
            </a:prstGeom>
            <a:noFill/>
            <a:ln w="38100">
              <a:solidFill>
                <a:srgbClr val="FF3300"/>
              </a:solidFill>
              <a:round/>
              <a:headEnd/>
              <a:tailEnd/>
            </a:ln>
          </p:spPr>
          <p:txBody>
            <a:bodyPr/>
            <a:lstStyle/>
            <a:p>
              <a:endParaRPr lang="en-IN">
                <a:latin typeface="Times New Roman" pitchFamily="18" charset="0"/>
              </a:endParaRPr>
            </a:p>
          </p:txBody>
        </p:sp>
        <p:sp>
          <p:nvSpPr>
            <p:cNvPr id="46" name="Oval 54"/>
            <p:cNvSpPr>
              <a:spLocks noChangeArrowheads="1"/>
            </p:cNvSpPr>
            <p:nvPr/>
          </p:nvSpPr>
          <p:spPr bwMode="auto">
            <a:xfrm>
              <a:off x="1367" y="2267"/>
              <a:ext cx="105" cy="132"/>
            </a:xfrm>
            <a:prstGeom prst="ellipse">
              <a:avLst/>
            </a:prstGeom>
            <a:noFill/>
            <a:ln w="38100">
              <a:solidFill>
                <a:srgbClr val="FF3300"/>
              </a:solidFill>
              <a:round/>
              <a:headEnd/>
              <a:tailEnd/>
            </a:ln>
          </p:spPr>
          <p:txBody>
            <a:bodyPr/>
            <a:lstStyle/>
            <a:p>
              <a:endParaRPr lang="en-IN">
                <a:latin typeface="Times New Roman" pitchFamily="18" charset="0"/>
              </a:endParaRPr>
            </a:p>
          </p:txBody>
        </p:sp>
        <p:sp>
          <p:nvSpPr>
            <p:cNvPr id="47" name="Oval 55"/>
            <p:cNvSpPr>
              <a:spLocks noChangeArrowheads="1"/>
            </p:cNvSpPr>
            <p:nvPr/>
          </p:nvSpPr>
          <p:spPr bwMode="auto">
            <a:xfrm>
              <a:off x="1367" y="2355"/>
              <a:ext cx="105" cy="131"/>
            </a:xfrm>
            <a:prstGeom prst="ellipse">
              <a:avLst/>
            </a:prstGeom>
            <a:noFill/>
            <a:ln w="38100">
              <a:solidFill>
                <a:srgbClr val="FF3300"/>
              </a:solidFill>
              <a:round/>
              <a:headEnd/>
              <a:tailEnd/>
            </a:ln>
          </p:spPr>
          <p:txBody>
            <a:bodyPr/>
            <a:lstStyle/>
            <a:p>
              <a:endParaRPr lang="en-IN">
                <a:latin typeface="Times New Roman" pitchFamily="18" charset="0"/>
              </a:endParaRPr>
            </a:p>
          </p:txBody>
        </p:sp>
        <p:sp>
          <p:nvSpPr>
            <p:cNvPr id="48" name="Line 56"/>
            <p:cNvSpPr>
              <a:spLocks noChangeShapeType="1"/>
            </p:cNvSpPr>
            <p:nvPr/>
          </p:nvSpPr>
          <p:spPr bwMode="auto">
            <a:xfrm>
              <a:off x="1402" y="2487"/>
              <a:ext cx="1" cy="44"/>
            </a:xfrm>
            <a:prstGeom prst="line">
              <a:avLst/>
            </a:prstGeom>
            <a:noFill/>
            <a:ln w="38100">
              <a:solidFill>
                <a:srgbClr val="FF3300"/>
              </a:solidFill>
              <a:round/>
              <a:headEnd/>
              <a:tailEnd/>
            </a:ln>
          </p:spPr>
          <p:txBody>
            <a:bodyPr/>
            <a:lstStyle/>
            <a:p>
              <a:endParaRPr lang="en-US"/>
            </a:p>
          </p:txBody>
        </p:sp>
        <p:sp>
          <p:nvSpPr>
            <p:cNvPr id="49" name="Line 57"/>
            <p:cNvSpPr>
              <a:spLocks noChangeShapeType="1"/>
            </p:cNvSpPr>
            <p:nvPr/>
          </p:nvSpPr>
          <p:spPr bwMode="auto">
            <a:xfrm flipV="1">
              <a:off x="1446" y="1938"/>
              <a:ext cx="1" cy="44"/>
            </a:xfrm>
            <a:prstGeom prst="line">
              <a:avLst/>
            </a:prstGeom>
            <a:noFill/>
            <a:ln w="38100">
              <a:solidFill>
                <a:srgbClr val="FF3300"/>
              </a:solidFill>
              <a:round/>
              <a:headEnd/>
              <a:tailEnd/>
            </a:ln>
          </p:spPr>
          <p:txBody>
            <a:bodyPr/>
            <a:lstStyle/>
            <a:p>
              <a:endParaRPr lang="en-US"/>
            </a:p>
          </p:txBody>
        </p:sp>
      </p:grpSp>
      <p:sp>
        <p:nvSpPr>
          <p:cNvPr id="50" name="Line 60"/>
          <p:cNvSpPr>
            <a:spLocks noChangeShapeType="1"/>
          </p:cNvSpPr>
          <p:nvPr/>
        </p:nvSpPr>
        <p:spPr bwMode="auto">
          <a:xfrm>
            <a:off x="3070225" y="2419350"/>
            <a:ext cx="1550988" cy="0"/>
          </a:xfrm>
          <a:prstGeom prst="line">
            <a:avLst/>
          </a:prstGeom>
          <a:noFill/>
          <a:ln w="38100">
            <a:solidFill>
              <a:srgbClr val="FF3300"/>
            </a:solidFill>
            <a:prstDash val="sysDot"/>
            <a:round/>
            <a:headEnd/>
            <a:tailEnd/>
          </a:ln>
        </p:spPr>
        <p:txBody>
          <a:bodyPr wrap="none" anchor="ctr"/>
          <a:lstStyle/>
          <a:p>
            <a:endParaRPr lang="en-US"/>
          </a:p>
        </p:txBody>
      </p:sp>
      <p:sp>
        <p:nvSpPr>
          <p:cNvPr id="51" name="Line 61"/>
          <p:cNvSpPr>
            <a:spLocks noChangeShapeType="1"/>
          </p:cNvSpPr>
          <p:nvPr/>
        </p:nvSpPr>
        <p:spPr bwMode="auto">
          <a:xfrm>
            <a:off x="3070225" y="2533650"/>
            <a:ext cx="1665288" cy="0"/>
          </a:xfrm>
          <a:prstGeom prst="line">
            <a:avLst/>
          </a:prstGeom>
          <a:noFill/>
          <a:ln w="38100">
            <a:solidFill>
              <a:srgbClr val="FF3300"/>
            </a:solidFill>
            <a:prstDash val="sysDot"/>
            <a:round/>
            <a:headEnd/>
            <a:tailEnd/>
          </a:ln>
        </p:spPr>
        <p:txBody>
          <a:bodyPr wrap="none" anchor="ctr"/>
          <a:lstStyle/>
          <a:p>
            <a:endParaRPr lang="en-US"/>
          </a:p>
        </p:txBody>
      </p:sp>
      <p:sp>
        <p:nvSpPr>
          <p:cNvPr id="52" name="Line 62"/>
          <p:cNvSpPr>
            <a:spLocks noChangeShapeType="1"/>
          </p:cNvSpPr>
          <p:nvPr/>
        </p:nvSpPr>
        <p:spPr bwMode="auto">
          <a:xfrm>
            <a:off x="3070225" y="2646363"/>
            <a:ext cx="1779588" cy="0"/>
          </a:xfrm>
          <a:prstGeom prst="line">
            <a:avLst/>
          </a:prstGeom>
          <a:noFill/>
          <a:ln w="38100">
            <a:solidFill>
              <a:srgbClr val="FF3300"/>
            </a:solidFill>
            <a:prstDash val="sysDot"/>
            <a:round/>
            <a:headEnd/>
            <a:tailEnd/>
          </a:ln>
        </p:spPr>
        <p:txBody>
          <a:bodyPr wrap="none" anchor="ctr"/>
          <a:lstStyle/>
          <a:p>
            <a:endParaRPr lang="en-US"/>
          </a:p>
        </p:txBody>
      </p:sp>
      <p:sp>
        <p:nvSpPr>
          <p:cNvPr id="53" name="Text Box 143"/>
          <p:cNvSpPr txBox="1">
            <a:spLocks noChangeArrowheads="1"/>
          </p:cNvSpPr>
          <p:nvPr/>
        </p:nvSpPr>
        <p:spPr bwMode="auto">
          <a:xfrm>
            <a:off x="1828800" y="4191000"/>
            <a:ext cx="2540000" cy="5191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Cathode (1, 2)</a:t>
            </a:r>
          </a:p>
        </p:txBody>
      </p:sp>
      <p:sp>
        <p:nvSpPr>
          <p:cNvPr id="54" name="Text Box 144"/>
          <p:cNvSpPr txBox="1">
            <a:spLocks noChangeArrowheads="1"/>
          </p:cNvSpPr>
          <p:nvPr/>
        </p:nvSpPr>
        <p:spPr bwMode="auto">
          <a:xfrm>
            <a:off x="4724400" y="4191000"/>
            <a:ext cx="2124075" cy="5191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Anode (3,4)</a:t>
            </a:r>
          </a:p>
        </p:txBody>
      </p:sp>
      <p:sp>
        <p:nvSpPr>
          <p:cNvPr id="55" name="Text Box 147"/>
          <p:cNvSpPr txBox="1">
            <a:spLocks noChangeArrowheads="1"/>
          </p:cNvSpPr>
          <p:nvPr/>
        </p:nvSpPr>
        <p:spPr bwMode="auto">
          <a:xfrm>
            <a:off x="5029200" y="3657600"/>
            <a:ext cx="311150" cy="3667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9</a:t>
            </a:r>
          </a:p>
        </p:txBody>
      </p:sp>
      <p:sp>
        <p:nvSpPr>
          <p:cNvPr id="56" name="Text Box 148"/>
          <p:cNvSpPr txBox="1">
            <a:spLocks noChangeArrowheads="1"/>
          </p:cNvSpPr>
          <p:nvPr/>
        </p:nvSpPr>
        <p:spPr bwMode="auto">
          <a:xfrm>
            <a:off x="3276600" y="3657600"/>
            <a:ext cx="311150" cy="3667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8</a:t>
            </a:r>
          </a:p>
        </p:txBody>
      </p:sp>
      <p:sp>
        <p:nvSpPr>
          <p:cNvPr id="57" name="Text Box 149"/>
          <p:cNvSpPr txBox="1">
            <a:spLocks noChangeArrowheads="1"/>
          </p:cNvSpPr>
          <p:nvPr/>
        </p:nvSpPr>
        <p:spPr bwMode="auto">
          <a:xfrm>
            <a:off x="7086600" y="3048000"/>
            <a:ext cx="311150" cy="3667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7</a:t>
            </a:r>
          </a:p>
        </p:txBody>
      </p:sp>
      <p:sp>
        <p:nvSpPr>
          <p:cNvPr id="58" name="Text Box 150"/>
          <p:cNvSpPr txBox="1">
            <a:spLocks noChangeArrowheads="1"/>
          </p:cNvSpPr>
          <p:nvPr/>
        </p:nvSpPr>
        <p:spPr bwMode="auto">
          <a:xfrm>
            <a:off x="7086600" y="1538288"/>
            <a:ext cx="311150" cy="366712"/>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6</a:t>
            </a:r>
          </a:p>
        </p:txBody>
      </p:sp>
      <p:sp>
        <p:nvSpPr>
          <p:cNvPr id="59" name="Text Box 151"/>
          <p:cNvSpPr txBox="1">
            <a:spLocks noChangeArrowheads="1"/>
          </p:cNvSpPr>
          <p:nvPr/>
        </p:nvSpPr>
        <p:spPr bwMode="auto">
          <a:xfrm>
            <a:off x="3505200" y="2819400"/>
            <a:ext cx="311150" cy="3667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5</a:t>
            </a:r>
          </a:p>
        </p:txBody>
      </p:sp>
      <p:sp>
        <p:nvSpPr>
          <p:cNvPr id="60" name="Text Box 152"/>
          <p:cNvSpPr txBox="1">
            <a:spLocks noChangeArrowheads="1"/>
          </p:cNvSpPr>
          <p:nvPr/>
        </p:nvSpPr>
        <p:spPr bwMode="auto">
          <a:xfrm>
            <a:off x="6019800" y="1219200"/>
            <a:ext cx="311150" cy="3667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4</a:t>
            </a:r>
          </a:p>
        </p:txBody>
      </p:sp>
      <p:sp>
        <p:nvSpPr>
          <p:cNvPr id="61" name="Text Box 153"/>
          <p:cNvSpPr txBox="1">
            <a:spLocks noChangeArrowheads="1"/>
          </p:cNvSpPr>
          <p:nvPr/>
        </p:nvSpPr>
        <p:spPr bwMode="auto">
          <a:xfrm>
            <a:off x="4343400" y="1219200"/>
            <a:ext cx="311150" cy="3667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3</a:t>
            </a:r>
          </a:p>
        </p:txBody>
      </p:sp>
      <p:sp>
        <p:nvSpPr>
          <p:cNvPr id="62" name="Text Box 154"/>
          <p:cNvSpPr txBox="1">
            <a:spLocks noChangeArrowheads="1"/>
          </p:cNvSpPr>
          <p:nvPr/>
        </p:nvSpPr>
        <p:spPr bwMode="auto">
          <a:xfrm>
            <a:off x="1905000" y="3124200"/>
            <a:ext cx="311150" cy="3667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2</a:t>
            </a:r>
          </a:p>
        </p:txBody>
      </p:sp>
      <p:sp>
        <p:nvSpPr>
          <p:cNvPr id="63" name="Text Box 155"/>
          <p:cNvSpPr txBox="1">
            <a:spLocks noChangeArrowheads="1"/>
          </p:cNvSpPr>
          <p:nvPr/>
        </p:nvSpPr>
        <p:spPr bwMode="auto">
          <a:xfrm>
            <a:off x="1905000" y="1524000"/>
            <a:ext cx="311150" cy="3667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1</a:t>
            </a:r>
          </a:p>
        </p:txBody>
      </p:sp>
      <p:sp>
        <p:nvSpPr>
          <p:cNvPr id="64" name="Freeform 156"/>
          <p:cNvSpPr>
            <a:spLocks/>
          </p:cNvSpPr>
          <p:nvPr/>
        </p:nvSpPr>
        <p:spPr bwMode="auto">
          <a:xfrm>
            <a:off x="2181225" y="1800225"/>
            <a:ext cx="790575" cy="638175"/>
          </a:xfrm>
          <a:custGeom>
            <a:avLst/>
            <a:gdLst>
              <a:gd name="T0" fmla="*/ 0 w 498"/>
              <a:gd name="T1" fmla="*/ 0 h 402"/>
              <a:gd name="T2" fmla="*/ 2147483647 w 498"/>
              <a:gd name="T3" fmla="*/ 2147483647 h 402"/>
              <a:gd name="T4" fmla="*/ 0 60000 65536"/>
              <a:gd name="T5" fmla="*/ 0 60000 65536"/>
              <a:gd name="T6" fmla="*/ 0 w 498"/>
              <a:gd name="T7" fmla="*/ 0 h 402"/>
              <a:gd name="T8" fmla="*/ 498 w 498"/>
              <a:gd name="T9" fmla="*/ 402 h 402"/>
            </a:gdLst>
            <a:ahLst/>
            <a:cxnLst>
              <a:cxn ang="T4">
                <a:pos x="T0" y="T1"/>
              </a:cxn>
              <a:cxn ang="T5">
                <a:pos x="T2" y="T3"/>
              </a:cxn>
            </a:cxnLst>
            <a:rect l="T6" t="T7" r="T8" b="T9"/>
            <a:pathLst>
              <a:path w="498" h="402">
                <a:moveTo>
                  <a:pt x="0" y="0"/>
                </a:moveTo>
                <a:lnTo>
                  <a:pt x="498" y="402"/>
                </a:lnTo>
              </a:path>
            </a:pathLst>
          </a:custGeom>
          <a:noFill/>
          <a:ln w="38100">
            <a:solidFill>
              <a:srgbClr val="00FF00"/>
            </a:solidFill>
            <a:round/>
            <a:headEnd type="none" w="sm" len="sm"/>
            <a:tailEnd type="triangle" w="sm" len="sm"/>
          </a:ln>
        </p:spPr>
        <p:txBody>
          <a:bodyPr/>
          <a:lstStyle/>
          <a:p>
            <a:endParaRPr lang="en-IN">
              <a:latin typeface="Times New Roman" pitchFamily="18" charset="0"/>
            </a:endParaRPr>
          </a:p>
        </p:txBody>
      </p:sp>
      <p:sp>
        <p:nvSpPr>
          <p:cNvPr id="65" name="Freeform 157"/>
          <p:cNvSpPr>
            <a:spLocks/>
          </p:cNvSpPr>
          <p:nvPr/>
        </p:nvSpPr>
        <p:spPr bwMode="auto">
          <a:xfrm>
            <a:off x="2171700" y="2743200"/>
            <a:ext cx="571500" cy="523875"/>
          </a:xfrm>
          <a:custGeom>
            <a:avLst/>
            <a:gdLst>
              <a:gd name="T0" fmla="*/ 0 w 360"/>
              <a:gd name="T1" fmla="*/ 2147483647 h 330"/>
              <a:gd name="T2" fmla="*/ 2147483647 w 360"/>
              <a:gd name="T3" fmla="*/ 0 h 330"/>
              <a:gd name="T4" fmla="*/ 0 60000 65536"/>
              <a:gd name="T5" fmla="*/ 0 60000 65536"/>
              <a:gd name="T6" fmla="*/ 0 w 360"/>
              <a:gd name="T7" fmla="*/ 0 h 330"/>
              <a:gd name="T8" fmla="*/ 360 w 360"/>
              <a:gd name="T9" fmla="*/ 330 h 330"/>
            </a:gdLst>
            <a:ahLst/>
            <a:cxnLst>
              <a:cxn ang="T4">
                <a:pos x="T0" y="T1"/>
              </a:cxn>
              <a:cxn ang="T5">
                <a:pos x="T2" y="T3"/>
              </a:cxn>
            </a:cxnLst>
            <a:rect l="T6" t="T7" r="T8" b="T9"/>
            <a:pathLst>
              <a:path w="360" h="330">
                <a:moveTo>
                  <a:pt x="0" y="330"/>
                </a:moveTo>
                <a:lnTo>
                  <a:pt x="360" y="0"/>
                </a:lnTo>
              </a:path>
            </a:pathLst>
          </a:custGeom>
          <a:noFill/>
          <a:ln w="38100">
            <a:solidFill>
              <a:srgbClr val="00FF00"/>
            </a:solidFill>
            <a:round/>
            <a:headEnd type="none" w="sm" len="sm"/>
            <a:tailEnd type="triangle" w="sm" len="sm"/>
          </a:ln>
        </p:spPr>
        <p:txBody>
          <a:bodyPr/>
          <a:lstStyle/>
          <a:p>
            <a:endParaRPr lang="en-IN">
              <a:latin typeface="Times New Roman" pitchFamily="18" charset="0"/>
            </a:endParaRPr>
          </a:p>
        </p:txBody>
      </p:sp>
      <p:sp>
        <p:nvSpPr>
          <p:cNvPr id="66" name="Line 158"/>
          <p:cNvSpPr>
            <a:spLocks noChangeShapeType="1"/>
          </p:cNvSpPr>
          <p:nvPr/>
        </p:nvSpPr>
        <p:spPr bwMode="auto">
          <a:xfrm flipV="1">
            <a:off x="3581400" y="3581400"/>
            <a:ext cx="609600" cy="228600"/>
          </a:xfrm>
          <a:prstGeom prst="line">
            <a:avLst/>
          </a:prstGeom>
          <a:noFill/>
          <a:ln w="38100">
            <a:solidFill>
              <a:srgbClr val="00FF00"/>
            </a:solidFill>
            <a:round/>
            <a:headEnd type="none" w="sm" len="sm"/>
            <a:tailEnd type="triangle" w="sm" len="sm"/>
          </a:ln>
        </p:spPr>
        <p:txBody>
          <a:bodyPr/>
          <a:lstStyle/>
          <a:p>
            <a:endParaRPr lang="en-US"/>
          </a:p>
        </p:txBody>
      </p:sp>
      <p:sp>
        <p:nvSpPr>
          <p:cNvPr id="67" name="Line 159"/>
          <p:cNvSpPr>
            <a:spLocks noChangeShapeType="1"/>
          </p:cNvSpPr>
          <p:nvPr/>
        </p:nvSpPr>
        <p:spPr bwMode="auto">
          <a:xfrm flipV="1">
            <a:off x="3581400" y="3733800"/>
            <a:ext cx="990600" cy="152400"/>
          </a:xfrm>
          <a:prstGeom prst="line">
            <a:avLst/>
          </a:prstGeom>
          <a:noFill/>
          <a:ln w="38100">
            <a:solidFill>
              <a:srgbClr val="00FF00"/>
            </a:solidFill>
            <a:round/>
            <a:headEnd type="none" w="sm" len="sm"/>
            <a:tailEnd type="triangle" w="sm" len="sm"/>
          </a:ln>
        </p:spPr>
        <p:txBody>
          <a:bodyPr/>
          <a:lstStyle/>
          <a:p>
            <a:endParaRPr lang="en-US"/>
          </a:p>
        </p:txBody>
      </p:sp>
      <p:sp>
        <p:nvSpPr>
          <p:cNvPr id="68" name="Line 160"/>
          <p:cNvSpPr>
            <a:spLocks noChangeShapeType="1"/>
          </p:cNvSpPr>
          <p:nvPr/>
        </p:nvSpPr>
        <p:spPr bwMode="auto">
          <a:xfrm flipH="1" flipV="1">
            <a:off x="3505200" y="2667000"/>
            <a:ext cx="152400" cy="228600"/>
          </a:xfrm>
          <a:prstGeom prst="line">
            <a:avLst/>
          </a:prstGeom>
          <a:noFill/>
          <a:ln w="38100">
            <a:solidFill>
              <a:srgbClr val="00FF00"/>
            </a:solidFill>
            <a:round/>
            <a:headEnd type="none" w="sm" len="sm"/>
            <a:tailEnd type="triangle" w="sm" len="sm"/>
          </a:ln>
        </p:spPr>
        <p:txBody>
          <a:bodyPr/>
          <a:lstStyle/>
          <a:p>
            <a:endParaRPr lang="en-US"/>
          </a:p>
        </p:txBody>
      </p:sp>
      <p:sp>
        <p:nvSpPr>
          <p:cNvPr id="69" name="Line 161"/>
          <p:cNvSpPr>
            <a:spLocks noChangeShapeType="1"/>
          </p:cNvSpPr>
          <p:nvPr/>
        </p:nvSpPr>
        <p:spPr bwMode="auto">
          <a:xfrm flipV="1">
            <a:off x="3657600" y="2667000"/>
            <a:ext cx="152400" cy="228600"/>
          </a:xfrm>
          <a:prstGeom prst="line">
            <a:avLst/>
          </a:prstGeom>
          <a:noFill/>
          <a:ln w="38100">
            <a:solidFill>
              <a:srgbClr val="00FF00"/>
            </a:solidFill>
            <a:round/>
            <a:headEnd type="none" w="sm" len="sm"/>
            <a:tailEnd type="triangle" w="sm" len="sm"/>
          </a:ln>
        </p:spPr>
        <p:txBody>
          <a:bodyPr/>
          <a:lstStyle/>
          <a:p>
            <a:endParaRPr lang="en-US"/>
          </a:p>
        </p:txBody>
      </p:sp>
      <p:sp>
        <p:nvSpPr>
          <p:cNvPr id="70" name="Line 162"/>
          <p:cNvSpPr>
            <a:spLocks noChangeShapeType="1"/>
          </p:cNvSpPr>
          <p:nvPr/>
        </p:nvSpPr>
        <p:spPr bwMode="auto">
          <a:xfrm flipH="1" flipV="1">
            <a:off x="4800600" y="3352800"/>
            <a:ext cx="304800" cy="381000"/>
          </a:xfrm>
          <a:prstGeom prst="line">
            <a:avLst/>
          </a:prstGeom>
          <a:noFill/>
          <a:ln w="38100">
            <a:solidFill>
              <a:srgbClr val="00FF00"/>
            </a:solidFill>
            <a:round/>
            <a:headEnd type="none" w="sm" len="sm"/>
            <a:tailEnd type="triangle" w="sm" len="sm"/>
          </a:ln>
        </p:spPr>
        <p:txBody>
          <a:bodyPr/>
          <a:lstStyle/>
          <a:p>
            <a:endParaRPr lang="en-US"/>
          </a:p>
        </p:txBody>
      </p:sp>
      <p:sp>
        <p:nvSpPr>
          <p:cNvPr id="71" name="Freeform 163"/>
          <p:cNvSpPr>
            <a:spLocks/>
          </p:cNvSpPr>
          <p:nvPr/>
        </p:nvSpPr>
        <p:spPr bwMode="auto">
          <a:xfrm>
            <a:off x="6057900" y="3228975"/>
            <a:ext cx="1095375" cy="123825"/>
          </a:xfrm>
          <a:custGeom>
            <a:avLst/>
            <a:gdLst>
              <a:gd name="T0" fmla="*/ 2147483647 w 690"/>
              <a:gd name="T1" fmla="*/ 0 h 78"/>
              <a:gd name="T2" fmla="*/ 0 w 690"/>
              <a:gd name="T3" fmla="*/ 2147483647 h 78"/>
              <a:gd name="T4" fmla="*/ 0 60000 65536"/>
              <a:gd name="T5" fmla="*/ 0 60000 65536"/>
              <a:gd name="T6" fmla="*/ 0 w 690"/>
              <a:gd name="T7" fmla="*/ 0 h 78"/>
              <a:gd name="T8" fmla="*/ 690 w 690"/>
              <a:gd name="T9" fmla="*/ 78 h 78"/>
            </a:gdLst>
            <a:ahLst/>
            <a:cxnLst>
              <a:cxn ang="T4">
                <a:pos x="T0" y="T1"/>
              </a:cxn>
              <a:cxn ang="T5">
                <a:pos x="T2" y="T3"/>
              </a:cxn>
            </a:cxnLst>
            <a:rect l="T6" t="T7" r="T8" b="T9"/>
            <a:pathLst>
              <a:path w="690" h="78">
                <a:moveTo>
                  <a:pt x="690" y="0"/>
                </a:moveTo>
                <a:lnTo>
                  <a:pt x="0" y="78"/>
                </a:lnTo>
              </a:path>
            </a:pathLst>
          </a:custGeom>
          <a:noFill/>
          <a:ln w="38100">
            <a:solidFill>
              <a:srgbClr val="00FF00"/>
            </a:solidFill>
            <a:round/>
            <a:headEnd type="none" w="sm" len="sm"/>
            <a:tailEnd type="triangle" w="sm" len="sm"/>
          </a:ln>
        </p:spPr>
        <p:txBody>
          <a:bodyPr/>
          <a:lstStyle/>
          <a:p>
            <a:endParaRPr lang="en-IN">
              <a:latin typeface="Times New Roman" pitchFamily="18" charset="0"/>
            </a:endParaRPr>
          </a:p>
        </p:txBody>
      </p:sp>
      <p:sp>
        <p:nvSpPr>
          <p:cNvPr id="72" name="Freeform 164"/>
          <p:cNvSpPr>
            <a:spLocks/>
          </p:cNvSpPr>
          <p:nvPr/>
        </p:nvSpPr>
        <p:spPr bwMode="auto">
          <a:xfrm>
            <a:off x="6858000" y="2895600"/>
            <a:ext cx="285750" cy="323850"/>
          </a:xfrm>
          <a:custGeom>
            <a:avLst/>
            <a:gdLst>
              <a:gd name="T0" fmla="*/ 2147483647 w 180"/>
              <a:gd name="T1" fmla="*/ 2147483647 h 204"/>
              <a:gd name="T2" fmla="*/ 0 w 180"/>
              <a:gd name="T3" fmla="*/ 0 h 204"/>
              <a:gd name="T4" fmla="*/ 0 60000 65536"/>
              <a:gd name="T5" fmla="*/ 0 60000 65536"/>
              <a:gd name="T6" fmla="*/ 0 w 180"/>
              <a:gd name="T7" fmla="*/ 0 h 204"/>
              <a:gd name="T8" fmla="*/ 180 w 180"/>
              <a:gd name="T9" fmla="*/ 204 h 204"/>
            </a:gdLst>
            <a:ahLst/>
            <a:cxnLst>
              <a:cxn ang="T4">
                <a:pos x="T0" y="T1"/>
              </a:cxn>
              <a:cxn ang="T5">
                <a:pos x="T2" y="T3"/>
              </a:cxn>
            </a:cxnLst>
            <a:rect l="T6" t="T7" r="T8" b="T9"/>
            <a:pathLst>
              <a:path w="180" h="204">
                <a:moveTo>
                  <a:pt x="180" y="204"/>
                </a:moveTo>
                <a:lnTo>
                  <a:pt x="0" y="0"/>
                </a:lnTo>
              </a:path>
            </a:pathLst>
          </a:custGeom>
          <a:noFill/>
          <a:ln w="38100">
            <a:solidFill>
              <a:srgbClr val="00FF00"/>
            </a:solidFill>
            <a:round/>
            <a:headEnd type="none" w="sm" len="sm"/>
            <a:tailEnd type="triangle" w="sm" len="sm"/>
          </a:ln>
        </p:spPr>
        <p:txBody>
          <a:bodyPr/>
          <a:lstStyle/>
          <a:p>
            <a:endParaRPr lang="en-IN">
              <a:latin typeface="Times New Roman" pitchFamily="18" charset="0"/>
            </a:endParaRPr>
          </a:p>
        </p:txBody>
      </p:sp>
      <p:sp>
        <p:nvSpPr>
          <p:cNvPr id="73" name="Freeform 165"/>
          <p:cNvSpPr>
            <a:spLocks/>
          </p:cNvSpPr>
          <p:nvPr/>
        </p:nvSpPr>
        <p:spPr bwMode="auto">
          <a:xfrm>
            <a:off x="6105525" y="1752600"/>
            <a:ext cx="1057275" cy="228600"/>
          </a:xfrm>
          <a:custGeom>
            <a:avLst/>
            <a:gdLst>
              <a:gd name="T0" fmla="*/ 2147483647 w 666"/>
              <a:gd name="T1" fmla="*/ 0 h 144"/>
              <a:gd name="T2" fmla="*/ 0 w 666"/>
              <a:gd name="T3" fmla="*/ 2147483647 h 144"/>
              <a:gd name="T4" fmla="*/ 0 60000 65536"/>
              <a:gd name="T5" fmla="*/ 0 60000 65536"/>
              <a:gd name="T6" fmla="*/ 0 w 666"/>
              <a:gd name="T7" fmla="*/ 0 h 144"/>
              <a:gd name="T8" fmla="*/ 666 w 666"/>
              <a:gd name="T9" fmla="*/ 144 h 144"/>
            </a:gdLst>
            <a:ahLst/>
            <a:cxnLst>
              <a:cxn ang="T4">
                <a:pos x="T0" y="T1"/>
              </a:cxn>
              <a:cxn ang="T5">
                <a:pos x="T2" y="T3"/>
              </a:cxn>
            </a:cxnLst>
            <a:rect l="T6" t="T7" r="T8" b="T9"/>
            <a:pathLst>
              <a:path w="666" h="144">
                <a:moveTo>
                  <a:pt x="666" y="0"/>
                </a:moveTo>
                <a:lnTo>
                  <a:pt x="0" y="144"/>
                </a:lnTo>
              </a:path>
            </a:pathLst>
          </a:custGeom>
          <a:noFill/>
          <a:ln w="38100">
            <a:solidFill>
              <a:srgbClr val="00FF00"/>
            </a:solidFill>
            <a:round/>
            <a:headEnd type="none" w="sm" len="sm"/>
            <a:tailEnd type="triangle" w="sm" len="sm"/>
          </a:ln>
        </p:spPr>
        <p:txBody>
          <a:bodyPr/>
          <a:lstStyle/>
          <a:p>
            <a:endParaRPr lang="en-IN">
              <a:latin typeface="Times New Roman" pitchFamily="18" charset="0"/>
            </a:endParaRPr>
          </a:p>
        </p:txBody>
      </p:sp>
      <p:sp>
        <p:nvSpPr>
          <p:cNvPr id="74" name="Freeform 166"/>
          <p:cNvSpPr>
            <a:spLocks/>
          </p:cNvSpPr>
          <p:nvPr/>
        </p:nvSpPr>
        <p:spPr bwMode="auto">
          <a:xfrm>
            <a:off x="5334000" y="1504950"/>
            <a:ext cx="781050" cy="933450"/>
          </a:xfrm>
          <a:custGeom>
            <a:avLst/>
            <a:gdLst>
              <a:gd name="T0" fmla="*/ 2147483647 w 492"/>
              <a:gd name="T1" fmla="*/ 0 h 588"/>
              <a:gd name="T2" fmla="*/ 0 w 492"/>
              <a:gd name="T3" fmla="*/ 2147483647 h 588"/>
              <a:gd name="T4" fmla="*/ 0 60000 65536"/>
              <a:gd name="T5" fmla="*/ 0 60000 65536"/>
              <a:gd name="T6" fmla="*/ 0 w 492"/>
              <a:gd name="T7" fmla="*/ 0 h 588"/>
              <a:gd name="T8" fmla="*/ 492 w 492"/>
              <a:gd name="T9" fmla="*/ 588 h 588"/>
            </a:gdLst>
            <a:ahLst/>
            <a:cxnLst>
              <a:cxn ang="T4">
                <a:pos x="T0" y="T1"/>
              </a:cxn>
              <a:cxn ang="T5">
                <a:pos x="T2" y="T3"/>
              </a:cxn>
            </a:cxnLst>
            <a:rect l="T6" t="T7" r="T8" b="T9"/>
            <a:pathLst>
              <a:path w="492" h="588">
                <a:moveTo>
                  <a:pt x="492" y="0"/>
                </a:moveTo>
                <a:lnTo>
                  <a:pt x="0" y="588"/>
                </a:lnTo>
              </a:path>
            </a:pathLst>
          </a:custGeom>
          <a:noFill/>
          <a:ln w="38100">
            <a:solidFill>
              <a:srgbClr val="00FF00"/>
            </a:solidFill>
            <a:round/>
            <a:headEnd type="none" w="sm" len="sm"/>
            <a:tailEnd type="triangle" w="sm" len="sm"/>
          </a:ln>
        </p:spPr>
        <p:txBody>
          <a:bodyPr/>
          <a:lstStyle/>
          <a:p>
            <a:endParaRPr lang="en-IN">
              <a:latin typeface="Times New Roman" pitchFamily="18" charset="0"/>
            </a:endParaRPr>
          </a:p>
        </p:txBody>
      </p:sp>
      <p:sp>
        <p:nvSpPr>
          <p:cNvPr id="75" name="Line 167"/>
          <p:cNvSpPr>
            <a:spLocks noChangeShapeType="1"/>
          </p:cNvSpPr>
          <p:nvPr/>
        </p:nvSpPr>
        <p:spPr bwMode="auto">
          <a:xfrm>
            <a:off x="4495800" y="1524000"/>
            <a:ext cx="228600" cy="990600"/>
          </a:xfrm>
          <a:prstGeom prst="line">
            <a:avLst/>
          </a:prstGeom>
          <a:noFill/>
          <a:ln w="38100">
            <a:solidFill>
              <a:srgbClr val="00FF00"/>
            </a:solidFill>
            <a:round/>
            <a:headEnd type="none" w="sm" len="sm"/>
            <a:tailEnd type="triangle" w="sm" len="sm"/>
          </a:ln>
        </p:spPr>
        <p:txBody>
          <a:bodyPr/>
          <a:lstStyle/>
          <a:p>
            <a:endParaRPr lang="en-US"/>
          </a:p>
        </p:txBody>
      </p:sp>
      <p:sp>
        <p:nvSpPr>
          <p:cNvPr id="76" name="Text Box 168"/>
          <p:cNvSpPr txBox="1">
            <a:spLocks noChangeArrowheads="1"/>
          </p:cNvSpPr>
          <p:nvPr/>
        </p:nvSpPr>
        <p:spPr bwMode="auto">
          <a:xfrm>
            <a:off x="2057400" y="4887913"/>
            <a:ext cx="5421313" cy="1616075"/>
          </a:xfrm>
          <a:prstGeom prst="rect">
            <a:avLst/>
          </a:prstGeom>
          <a:noFill/>
          <a:ln w="12700">
            <a:noFill/>
            <a:miter lim="800000"/>
            <a:headEnd type="none" w="sm" len="sm"/>
            <a:tailEnd type="none" w="sm" len="sm"/>
          </a:ln>
        </p:spPr>
        <p:txBody>
          <a:bodyPr wrap="none">
            <a:spAutoFit/>
          </a:bodyPr>
          <a:lstStyle/>
          <a:p>
            <a:r>
              <a:rPr lang="en-US" sz="2000">
                <a:latin typeface="Times New Roman" pitchFamily="18" charset="0"/>
              </a:rPr>
              <a:t>1 = filament                  6 = vacuum</a:t>
            </a:r>
          </a:p>
          <a:p>
            <a:r>
              <a:rPr lang="en-US" sz="2000">
                <a:latin typeface="Times New Roman" pitchFamily="18" charset="0"/>
              </a:rPr>
              <a:t>2 = focusing cup</a:t>
            </a:r>
            <a:r>
              <a:rPr lang="en-US" sz="1900">
                <a:latin typeface="Times New Roman" pitchFamily="18" charset="0"/>
              </a:rPr>
              <a:t>          </a:t>
            </a:r>
            <a:r>
              <a:rPr lang="en-US" sz="2000">
                <a:latin typeface="Times New Roman" pitchFamily="18" charset="0"/>
              </a:rPr>
              <a:t>7 = leaded glass</a:t>
            </a:r>
          </a:p>
          <a:p>
            <a:r>
              <a:rPr lang="en-US" sz="2000">
                <a:latin typeface="Times New Roman" pitchFamily="18" charset="0"/>
              </a:rPr>
              <a:t>3 = target                      8 = x-rays</a:t>
            </a:r>
          </a:p>
          <a:p>
            <a:r>
              <a:rPr lang="en-US" sz="2000">
                <a:latin typeface="Times New Roman" pitchFamily="18" charset="0"/>
              </a:rPr>
              <a:t>4 = copper sleeve        9 = beryllium window</a:t>
            </a:r>
          </a:p>
          <a:p>
            <a:r>
              <a:rPr lang="en-US" sz="2000">
                <a:latin typeface="Times New Roman" pitchFamily="18" charset="0"/>
              </a:rPr>
              <a:t>5 = electron flow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1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1000"/>
                                        <p:tgtEl>
                                          <p:spTgt spid="5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10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left)">
                                      <p:cBhvr>
                                        <p:cTn id="18" dur="1000"/>
                                        <p:tgtEl>
                                          <p:spTgt spid="52"/>
                                        </p:tgtEl>
                                      </p:cBhvr>
                                    </p:animEffect>
                                  </p:childTnLst>
                                </p:cTn>
                              </p:par>
                            </p:childTnLst>
                          </p:cTn>
                        </p:par>
                        <p:par>
                          <p:cTn id="19" fill="hold">
                            <p:stCondLst>
                              <p:cond delay="1000"/>
                            </p:stCondLst>
                            <p:childTnLst>
                              <p:par>
                                <p:cTn id="20" presetID="22" presetClass="entr" presetSubtype="4" repeatCount="3000"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1000"/>
                                        <p:tgtEl>
                                          <p:spTgt spid="41"/>
                                        </p:tgtEl>
                                      </p:cBhvr>
                                    </p:animEffect>
                                  </p:childTnLst>
                                </p:cTn>
                              </p:par>
                              <p:par>
                                <p:cTn id="23" presetID="22" presetClass="entr" presetSubtype="1" repeatCount="300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1000"/>
                                        <p:tgtEl>
                                          <p:spTgt spid="38"/>
                                        </p:tgtEl>
                                      </p:cBhvr>
                                    </p:animEffect>
                                  </p:childTnLst>
                                </p:cTn>
                              </p:par>
                              <p:par>
                                <p:cTn id="26" presetID="22" presetClass="entr" presetSubtype="1" repeatCount="300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up)">
                                      <p:cBhvr>
                                        <p:cTn id="28" dur="1000"/>
                                        <p:tgtEl>
                                          <p:spTgt spid="39"/>
                                        </p:tgtEl>
                                      </p:cBhvr>
                                    </p:animEffect>
                                  </p:childTnLst>
                                </p:cTn>
                              </p:par>
                              <p:par>
                                <p:cTn id="29" presetID="22" presetClass="entr" presetSubtype="1" repeatCount="300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up)">
                                      <p:cBhvr>
                                        <p:cTn id="31" dur="1000"/>
                                        <p:tgtEl>
                                          <p:spTgt spid="40"/>
                                        </p:tgtEl>
                                      </p:cBhvr>
                                    </p:animEffect>
                                  </p:childTnLst>
                                </p:cTn>
                              </p:par>
                              <p:par>
                                <p:cTn id="32" presetID="1" presetClass="exit" presetSubtype="0" fill="hold" grpId="1" nodeType="withEffect">
                                  <p:stCondLst>
                                    <p:cond delay="0"/>
                                  </p:stCondLst>
                                  <p:childTnLst>
                                    <p:set>
                                      <p:cBhvr>
                                        <p:cTn id="33" dur="1" fill="hold">
                                          <p:stCondLst>
                                            <p:cond delay="0"/>
                                          </p:stCondLst>
                                        </p:cTn>
                                        <p:tgtEl>
                                          <p:spTgt spid="50"/>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51"/>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52"/>
                                        </p:tgtEl>
                                        <p:attrNameLst>
                                          <p:attrName>style.visibility</p:attrName>
                                        </p:attrNameLst>
                                      </p:cBhvr>
                                      <p:to>
                                        <p:strVal val="hidden"/>
                                      </p:to>
                                    </p:set>
                                  </p:childTnLst>
                                </p:cTn>
                              </p:par>
                            </p:childTnLst>
                          </p:cTn>
                        </p:par>
                        <p:par>
                          <p:cTn id="38" fill="hold">
                            <p:stCondLst>
                              <p:cond delay="4000"/>
                            </p:stCondLst>
                            <p:childTnLst>
                              <p:par>
                                <p:cTn id="39" presetID="1" presetClass="exit" presetSubtype="0" fill="hold" grpId="1" nodeType="afterEffect">
                                  <p:stCondLst>
                                    <p:cond delay="0"/>
                                  </p:stCondLst>
                                  <p:childTnLst>
                                    <p:set>
                                      <p:cBhvr>
                                        <p:cTn id="40" dur="1" fill="hold">
                                          <p:stCondLst>
                                            <p:cond delay="0"/>
                                          </p:stCondLst>
                                        </p:cTn>
                                        <p:tgtEl>
                                          <p:spTgt spid="4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animBg="1"/>
      <p:bldP spid="40" grpId="1" animBg="1"/>
      <p:bldP spid="41" grpId="0" animBg="1"/>
      <p:bldP spid="41" grpId="1" animBg="1"/>
      <p:bldP spid="50" grpId="0" animBg="1"/>
      <p:bldP spid="50" grpId="1" animBg="1"/>
      <p:bldP spid="51" grpId="0" animBg="1"/>
      <p:bldP spid="51" grpId="1" animBg="1"/>
      <p:bldP spid="52" grpId="0" animBg="1"/>
      <p:bldP spid="5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44689"/>
            <a:ext cx="4572000" cy="5262979"/>
          </a:xfrm>
          <a:prstGeom prst="rect">
            <a:avLst/>
          </a:prstGeom>
        </p:spPr>
        <p:txBody>
          <a:bodyPr>
            <a:spAutoFit/>
          </a:bodyPr>
          <a:lstStyle/>
          <a:p>
            <a:pPr>
              <a:lnSpc>
                <a:spcPct val="150000"/>
              </a:lnSpc>
            </a:pPr>
            <a:endParaRPr lang="en-US" sz="2000" dirty="0" smtClean="0">
              <a:solidFill>
                <a:srgbClr val="FFFF00"/>
              </a:solidFill>
            </a:endParaRPr>
          </a:p>
          <a:p>
            <a:pPr>
              <a:lnSpc>
                <a:spcPct val="150000"/>
              </a:lnSpc>
            </a:pPr>
            <a:r>
              <a:rPr lang="en-US" sz="2000" dirty="0" smtClean="0">
                <a:solidFill>
                  <a:srgbClr val="FFFF00"/>
                </a:solidFill>
              </a:rPr>
              <a:t>contained in a protective housing and therefore is inaccessible</a:t>
            </a:r>
            <a:r>
              <a:rPr lang="en-US" sz="2400" dirty="0" smtClean="0">
                <a:solidFill>
                  <a:srgbClr val="FFFF00"/>
                </a:solidFill>
              </a:rPr>
              <a:t>. </a:t>
            </a:r>
          </a:p>
          <a:p>
            <a:pPr>
              <a:lnSpc>
                <a:spcPct val="150000"/>
              </a:lnSpc>
            </a:pPr>
            <a:r>
              <a:rPr lang="en-US" sz="2400" i="1" dirty="0" smtClean="0">
                <a:solidFill>
                  <a:srgbClr val="FFFF00"/>
                </a:solidFill>
              </a:rPr>
              <a:t> </a:t>
            </a:r>
            <a:r>
              <a:rPr lang="en-US" sz="2400" i="1" u="sng" dirty="0" smtClean="0">
                <a:solidFill>
                  <a:srgbClr val="FFFF00"/>
                </a:solidFill>
              </a:rPr>
              <a:t>Two primary parts: </a:t>
            </a:r>
          </a:p>
          <a:p>
            <a:pPr>
              <a:lnSpc>
                <a:spcPct val="150000"/>
              </a:lnSpc>
              <a:buBlip>
                <a:blip r:embed="rId3"/>
              </a:buBlip>
            </a:pPr>
            <a:r>
              <a:rPr lang="en-US" sz="2400" i="1" dirty="0" smtClean="0">
                <a:solidFill>
                  <a:srgbClr val="FFFF00"/>
                </a:solidFill>
              </a:rPr>
              <a:t> </a:t>
            </a:r>
            <a:r>
              <a:rPr lang="en-US" sz="2000" i="1" dirty="0" smtClean="0">
                <a:solidFill>
                  <a:srgbClr val="FFFF00"/>
                </a:solidFill>
              </a:rPr>
              <a:t>the cathode </a:t>
            </a:r>
          </a:p>
          <a:p>
            <a:pPr>
              <a:lnSpc>
                <a:spcPct val="150000"/>
              </a:lnSpc>
              <a:buBlip>
                <a:blip r:embed="rId3"/>
              </a:buBlip>
            </a:pPr>
            <a:r>
              <a:rPr lang="en-US" sz="2000" i="1" dirty="0" smtClean="0">
                <a:solidFill>
                  <a:srgbClr val="FFFF00"/>
                </a:solidFill>
              </a:rPr>
              <a:t> the anode</a:t>
            </a:r>
            <a:r>
              <a:rPr lang="en-US" sz="2400" i="1" dirty="0" smtClean="0">
                <a:solidFill>
                  <a:srgbClr val="FFFF00"/>
                </a:solidFill>
              </a:rPr>
              <a:t>..</a:t>
            </a:r>
          </a:p>
          <a:p>
            <a:pPr>
              <a:lnSpc>
                <a:spcPct val="150000"/>
              </a:lnSpc>
              <a:buBlip>
                <a:blip r:embed="rId3"/>
              </a:buBlip>
            </a:pPr>
            <a:endParaRPr lang="en-US" sz="2400" i="1" dirty="0" smtClean="0">
              <a:solidFill>
                <a:srgbClr val="FFFF00"/>
              </a:solidFill>
            </a:endParaRPr>
          </a:p>
          <a:p>
            <a:pPr>
              <a:lnSpc>
                <a:spcPct val="150000"/>
              </a:lnSpc>
            </a:pPr>
            <a:r>
              <a:rPr lang="en-US" sz="2000" dirty="0" smtClean="0">
                <a:solidFill>
                  <a:srgbClr val="FFFF00"/>
                </a:solidFill>
              </a:rPr>
              <a:t>Any tube that has two electrodes is called a </a:t>
            </a:r>
            <a:r>
              <a:rPr lang="en-US" sz="2000" u="sng" dirty="0" smtClean="0">
                <a:solidFill>
                  <a:srgbClr val="FFFF00"/>
                </a:solidFill>
              </a:rPr>
              <a:t>DIODE</a:t>
            </a:r>
            <a:r>
              <a:rPr lang="en-US" sz="2000" dirty="0" smtClean="0">
                <a:solidFill>
                  <a:srgbClr val="FFFF00"/>
                </a:solidFill>
              </a:rPr>
              <a:t>.</a:t>
            </a:r>
          </a:p>
          <a:p>
            <a:pPr>
              <a:lnSpc>
                <a:spcPct val="150000"/>
              </a:lnSpc>
            </a:pPr>
            <a:endParaRPr lang="en-US" sz="2400" dirty="0">
              <a:solidFill>
                <a:srgbClr val="FFFF00"/>
              </a:solidFill>
            </a:endParaRPr>
          </a:p>
        </p:txBody>
      </p:sp>
      <p:grpSp>
        <p:nvGrpSpPr>
          <p:cNvPr id="3" name="Group 2"/>
          <p:cNvGrpSpPr/>
          <p:nvPr/>
        </p:nvGrpSpPr>
        <p:grpSpPr>
          <a:xfrm>
            <a:off x="3962401" y="1741976"/>
            <a:ext cx="5029199" cy="3287224"/>
            <a:chOff x="990600" y="1219200"/>
            <a:chExt cx="6250576" cy="5118003"/>
          </a:xfrm>
        </p:grpSpPr>
        <p:sp>
          <p:nvSpPr>
            <p:cNvPr id="4" name="L-Shape 3"/>
            <p:cNvSpPr/>
            <p:nvPr/>
          </p:nvSpPr>
          <p:spPr>
            <a:xfrm>
              <a:off x="1508760" y="3454400"/>
              <a:ext cx="1761744" cy="1564640"/>
            </a:xfrm>
            <a:prstGeom prst="corner">
              <a:avLst>
                <a:gd name="adj1" fmla="val 20779"/>
                <a:gd name="adj2" fmla="val 194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Shape 4"/>
            <p:cNvSpPr/>
            <p:nvPr/>
          </p:nvSpPr>
          <p:spPr>
            <a:xfrm rot="5400000">
              <a:off x="1439672" y="1623568"/>
              <a:ext cx="1899920" cy="1761744"/>
            </a:xfrm>
            <a:prstGeom prst="corner">
              <a:avLst>
                <a:gd name="adj1" fmla="val 17570"/>
                <a:gd name="adj2" fmla="val 1948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inus 5"/>
            <p:cNvSpPr/>
            <p:nvPr/>
          </p:nvSpPr>
          <p:spPr>
            <a:xfrm>
              <a:off x="990600" y="2560320"/>
              <a:ext cx="932688" cy="1676400"/>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5400000">
              <a:off x="1477264" y="2615184"/>
              <a:ext cx="2291080" cy="1399032"/>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inus 7"/>
            <p:cNvSpPr/>
            <p:nvPr/>
          </p:nvSpPr>
          <p:spPr>
            <a:xfrm>
              <a:off x="1146048" y="3230880"/>
              <a:ext cx="673608" cy="33528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Shape 8"/>
            <p:cNvSpPr/>
            <p:nvPr/>
          </p:nvSpPr>
          <p:spPr>
            <a:xfrm rot="5400000">
              <a:off x="1290320" y="1988312"/>
              <a:ext cx="1732280" cy="1088136"/>
            </a:xfrm>
            <a:prstGeom prst="corner">
              <a:avLst>
                <a:gd name="adj1" fmla="val 6999"/>
                <a:gd name="adj2" fmla="val 75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Shape 9"/>
            <p:cNvSpPr/>
            <p:nvPr/>
          </p:nvSpPr>
          <p:spPr>
            <a:xfrm>
              <a:off x="1612392" y="3342640"/>
              <a:ext cx="984504" cy="1564640"/>
            </a:xfrm>
            <a:prstGeom prst="corner">
              <a:avLst>
                <a:gd name="adj1" fmla="val 7682"/>
                <a:gd name="adj2" fmla="val 622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rot="5400000">
              <a:off x="2847848" y="2057442"/>
              <a:ext cx="223520" cy="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796032" y="4572042"/>
              <a:ext cx="223520" cy="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2329688" y="2057442"/>
              <a:ext cx="223520" cy="1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329688" y="4572042"/>
              <a:ext cx="223520" cy="1080"/>
            </a:xfrm>
            <a:prstGeom prst="line">
              <a:avLst/>
            </a:prstGeom>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16200000">
              <a:off x="2432812" y="2900173"/>
              <a:ext cx="949960" cy="829056"/>
            </a:xfrm>
            <a:prstGeom prst="triangl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inus 15"/>
            <p:cNvSpPr/>
            <p:nvPr/>
          </p:nvSpPr>
          <p:spPr>
            <a:xfrm rot="5400000">
              <a:off x="3180588" y="3496564"/>
              <a:ext cx="335280" cy="362712"/>
            </a:xfrm>
            <a:prstGeom prst="mathMin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inus 16"/>
            <p:cNvSpPr/>
            <p:nvPr/>
          </p:nvSpPr>
          <p:spPr>
            <a:xfrm rot="5400000">
              <a:off x="3180588" y="2770124"/>
              <a:ext cx="335280" cy="362712"/>
            </a:xfrm>
            <a:prstGeom prst="mathMin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7" idx="1"/>
              <a:endCxn id="16" idx="2"/>
            </p:cNvCxnSpPr>
            <p:nvPr/>
          </p:nvCxnSpPr>
          <p:spPr>
            <a:xfrm rot="10800000" flipH="1" flipV="1">
              <a:off x="3305573" y="2951480"/>
              <a:ext cx="42655" cy="603241"/>
            </a:xfrm>
            <a:prstGeom prst="line">
              <a:avLst/>
            </a:prstGeom>
          </p:spPr>
          <p:style>
            <a:lnRef idx="1">
              <a:schemeClr val="accent1"/>
            </a:lnRef>
            <a:fillRef idx="0">
              <a:schemeClr val="accent1"/>
            </a:fillRef>
            <a:effectRef idx="0">
              <a:schemeClr val="accent1"/>
            </a:effectRef>
            <a:fontRef idx="minor">
              <a:schemeClr val="tx1"/>
            </a:fontRef>
          </p:style>
        </p:cxnSp>
        <p:sp>
          <p:nvSpPr>
            <p:cNvPr id="19" name="Minus 18"/>
            <p:cNvSpPr/>
            <p:nvPr/>
          </p:nvSpPr>
          <p:spPr>
            <a:xfrm>
              <a:off x="3270504" y="1219200"/>
              <a:ext cx="51816" cy="4191000"/>
            </a:xfrm>
            <a:prstGeom prst="mathMinus">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19"/>
            <p:cNvSpPr/>
            <p:nvPr/>
          </p:nvSpPr>
          <p:spPr>
            <a:xfrm>
              <a:off x="3063240" y="2169160"/>
              <a:ext cx="1813560" cy="2291080"/>
            </a:xfrm>
            <a:prstGeom prst="mathMinus">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inus 20"/>
            <p:cNvSpPr/>
            <p:nvPr/>
          </p:nvSpPr>
          <p:spPr>
            <a:xfrm>
              <a:off x="2389632" y="2001520"/>
              <a:ext cx="569976" cy="100584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2" name="Minus 21"/>
            <p:cNvSpPr/>
            <p:nvPr/>
          </p:nvSpPr>
          <p:spPr>
            <a:xfrm>
              <a:off x="2286000" y="3622040"/>
              <a:ext cx="569976" cy="89408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22"/>
            <p:cNvSpPr/>
            <p:nvPr/>
          </p:nvSpPr>
          <p:spPr>
            <a:xfrm rot="5400000">
              <a:off x="3366008" y="3354832"/>
              <a:ext cx="223520" cy="310896"/>
            </a:xfrm>
            <a:prstGeom prst="mathMinu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Minus 23"/>
            <p:cNvSpPr/>
            <p:nvPr/>
          </p:nvSpPr>
          <p:spPr>
            <a:xfrm rot="5400000">
              <a:off x="3366008" y="2963672"/>
              <a:ext cx="223520" cy="310896"/>
            </a:xfrm>
            <a:prstGeom prst="mathMinus">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inus 24"/>
            <p:cNvSpPr/>
            <p:nvPr/>
          </p:nvSpPr>
          <p:spPr>
            <a:xfrm rot="5400000">
              <a:off x="2096008" y="4414520"/>
              <a:ext cx="949960" cy="25908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inus 25"/>
            <p:cNvSpPr/>
            <p:nvPr/>
          </p:nvSpPr>
          <p:spPr>
            <a:xfrm rot="5400000">
              <a:off x="2199640" y="1899920"/>
              <a:ext cx="949960" cy="25908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975104" y="2839720"/>
              <a:ext cx="466344" cy="949960"/>
            </a:xfrm>
            <a:prstGeom prst="roundRect">
              <a:avLst>
                <a:gd name="adj" fmla="val 500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lay 27"/>
            <p:cNvSpPr/>
            <p:nvPr/>
          </p:nvSpPr>
          <p:spPr>
            <a:xfrm rot="5400000">
              <a:off x="2096516" y="3608323"/>
              <a:ext cx="223520" cy="362712"/>
            </a:xfrm>
            <a:prstGeom prst="flowChartDelay">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elay 28"/>
            <p:cNvSpPr/>
            <p:nvPr/>
          </p:nvSpPr>
          <p:spPr>
            <a:xfrm rot="16046223">
              <a:off x="2101568" y="2650354"/>
              <a:ext cx="222270" cy="362712"/>
            </a:xfrm>
            <a:prstGeom prst="flowChartDelay">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078736" y="2672080"/>
              <a:ext cx="259080" cy="335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15886276">
              <a:off x="2161522" y="3484133"/>
              <a:ext cx="102203" cy="260220"/>
            </a:xfrm>
            <a:prstGeom prst="moon">
              <a:avLst>
                <a:gd name="adj" fmla="val 780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078736" y="2783840"/>
              <a:ext cx="259080" cy="27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rot="5400000">
              <a:off x="2068576" y="3017520"/>
              <a:ext cx="279400" cy="25908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inus 33"/>
            <p:cNvSpPr/>
            <p:nvPr/>
          </p:nvSpPr>
          <p:spPr>
            <a:xfrm rot="19415044">
              <a:off x="2106102" y="3036718"/>
              <a:ext cx="159026" cy="220684"/>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Shape 34"/>
            <p:cNvSpPr/>
            <p:nvPr/>
          </p:nvSpPr>
          <p:spPr>
            <a:xfrm rot="5400000">
              <a:off x="2226056" y="2404872"/>
              <a:ext cx="223520" cy="310896"/>
            </a:xfrm>
            <a:prstGeom prst="corner">
              <a:avLst>
                <a:gd name="adj1" fmla="val 5556"/>
                <a:gd name="adj2" fmla="val 6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Shape 35"/>
            <p:cNvSpPr/>
            <p:nvPr/>
          </p:nvSpPr>
          <p:spPr>
            <a:xfrm>
              <a:off x="2182368" y="3677920"/>
              <a:ext cx="155448" cy="363220"/>
            </a:xfrm>
            <a:prstGeom prst="corner">
              <a:avLst>
                <a:gd name="adj1" fmla="val 5556"/>
                <a:gd name="adj2" fmla="val 6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3270504" y="3566160"/>
              <a:ext cx="1399032" cy="1165"/>
            </a:xfrm>
            <a:prstGeom prst="line">
              <a:avLst/>
            </a:prstGeom>
            <a:ln w="444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270504" y="3063240"/>
              <a:ext cx="1399032" cy="1165"/>
            </a:xfrm>
            <a:prstGeom prst="line">
              <a:avLst/>
            </a:prstGeom>
            <a:ln w="444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743200" y="1600200"/>
              <a:ext cx="1828800" cy="914400"/>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22" idx="3"/>
            </p:cNvCxnSpPr>
            <p:nvPr/>
          </p:nvCxnSpPr>
          <p:spPr>
            <a:xfrm rot="5400000" flipH="1" flipV="1">
              <a:off x="2389626" y="1781562"/>
              <a:ext cx="2363736" cy="2001012"/>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124200" y="4343400"/>
              <a:ext cx="1143000" cy="914400"/>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50" idx="1"/>
            </p:cNvCxnSpPr>
            <p:nvPr/>
          </p:nvCxnSpPr>
          <p:spPr>
            <a:xfrm>
              <a:off x="4419600" y="3429001"/>
              <a:ext cx="838199" cy="439913"/>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2286000" y="2133600"/>
              <a:ext cx="2590800" cy="1066800"/>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0" idx="2"/>
            </p:cNvCxnSpPr>
            <p:nvPr/>
          </p:nvCxnSpPr>
          <p:spPr>
            <a:xfrm rot="10800000" flipH="1">
              <a:off x="3303626" y="3124200"/>
              <a:ext cx="1877973" cy="190500"/>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23" idx="0"/>
            </p:cNvCxnSpPr>
            <p:nvPr/>
          </p:nvCxnSpPr>
          <p:spPr>
            <a:xfrm rot="16200000" flipH="1">
              <a:off x="3611290" y="3458890"/>
              <a:ext cx="979588" cy="1246632"/>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048000" y="4953000"/>
              <a:ext cx="1143000" cy="914400"/>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572000" y="1219200"/>
              <a:ext cx="2057400" cy="575027"/>
            </a:xfrm>
            <a:prstGeom prst="rect">
              <a:avLst/>
            </a:prstGeom>
            <a:solidFill>
              <a:srgbClr val="FFFF00"/>
            </a:solidFill>
          </p:spPr>
          <p:txBody>
            <a:bodyPr wrap="square" rtlCol="0">
              <a:spAutoFit/>
            </a:bodyPr>
            <a:lstStyle/>
            <a:p>
              <a:r>
                <a:rPr lang="en-US" dirty="0" smtClean="0"/>
                <a:t>POWER </a:t>
              </a:r>
              <a:endParaRPr lang="en-US" dirty="0"/>
            </a:p>
          </p:txBody>
        </p:sp>
        <p:sp>
          <p:nvSpPr>
            <p:cNvPr id="48" name="TextBox 47"/>
            <p:cNvSpPr txBox="1"/>
            <p:nvPr/>
          </p:nvSpPr>
          <p:spPr>
            <a:xfrm>
              <a:off x="4953000" y="1981200"/>
              <a:ext cx="1909354" cy="577734"/>
            </a:xfrm>
            <a:prstGeom prst="rect">
              <a:avLst/>
            </a:prstGeom>
            <a:solidFill>
              <a:srgbClr val="FFFF00"/>
            </a:solidFill>
          </p:spPr>
          <p:txBody>
            <a:bodyPr wrap="square" rtlCol="0">
              <a:spAutoFit/>
            </a:bodyPr>
            <a:lstStyle/>
            <a:p>
              <a:r>
                <a:rPr lang="en-US" dirty="0" smtClean="0"/>
                <a:t>X-RAY TUBE</a:t>
              </a:r>
              <a:endParaRPr lang="en-US" dirty="0"/>
            </a:p>
          </p:txBody>
        </p:sp>
        <p:sp>
          <p:nvSpPr>
            <p:cNvPr id="49" name="TextBox 48"/>
            <p:cNvSpPr txBox="1"/>
            <p:nvPr/>
          </p:nvSpPr>
          <p:spPr>
            <a:xfrm>
              <a:off x="5157652" y="2796211"/>
              <a:ext cx="1609997" cy="575027"/>
            </a:xfrm>
            <a:prstGeom prst="rect">
              <a:avLst/>
            </a:prstGeom>
            <a:solidFill>
              <a:srgbClr val="FFFF00"/>
            </a:solidFill>
          </p:spPr>
          <p:txBody>
            <a:bodyPr wrap="square" rtlCol="0">
              <a:spAutoFit/>
            </a:bodyPr>
            <a:lstStyle/>
            <a:p>
              <a:r>
                <a:rPr lang="en-US" dirty="0" smtClean="0"/>
                <a:t>A.FILTER</a:t>
              </a:r>
              <a:endParaRPr lang="en-US" dirty="0"/>
            </a:p>
          </p:txBody>
        </p:sp>
        <p:sp>
          <p:nvSpPr>
            <p:cNvPr id="50" name="TextBox 49"/>
            <p:cNvSpPr txBox="1"/>
            <p:nvPr/>
          </p:nvSpPr>
          <p:spPr>
            <a:xfrm>
              <a:off x="5257799" y="3581400"/>
              <a:ext cx="1983377" cy="575027"/>
            </a:xfrm>
            <a:prstGeom prst="rect">
              <a:avLst/>
            </a:prstGeom>
            <a:solidFill>
              <a:srgbClr val="FFFF00"/>
            </a:solidFill>
          </p:spPr>
          <p:txBody>
            <a:bodyPr wrap="square" rtlCol="0">
              <a:spAutoFit/>
            </a:bodyPr>
            <a:lstStyle/>
            <a:p>
              <a:r>
                <a:rPr lang="en-US" dirty="0" smtClean="0"/>
                <a:t>A.CYLINDER</a:t>
              </a:r>
              <a:endParaRPr lang="en-US" dirty="0"/>
            </a:p>
          </p:txBody>
        </p:sp>
        <p:sp>
          <p:nvSpPr>
            <p:cNvPr id="51" name="TextBox 50"/>
            <p:cNvSpPr txBox="1"/>
            <p:nvPr/>
          </p:nvSpPr>
          <p:spPr>
            <a:xfrm>
              <a:off x="4873534" y="4694430"/>
              <a:ext cx="2083526" cy="575027"/>
            </a:xfrm>
            <a:prstGeom prst="rect">
              <a:avLst/>
            </a:prstGeom>
            <a:solidFill>
              <a:srgbClr val="FFFF00"/>
            </a:solidFill>
          </p:spPr>
          <p:txBody>
            <a:bodyPr wrap="square" rtlCol="0">
              <a:spAutoFit/>
            </a:bodyPr>
            <a:lstStyle/>
            <a:p>
              <a:r>
                <a:rPr lang="en-US" dirty="0" smtClean="0"/>
                <a:t>COLLIMATER</a:t>
              </a:r>
              <a:endParaRPr lang="en-US" dirty="0"/>
            </a:p>
          </p:txBody>
        </p:sp>
        <p:sp>
          <p:nvSpPr>
            <p:cNvPr id="52" name="TextBox 51"/>
            <p:cNvSpPr txBox="1"/>
            <p:nvPr/>
          </p:nvSpPr>
          <p:spPr>
            <a:xfrm>
              <a:off x="4419601" y="5181600"/>
              <a:ext cx="685800" cy="575027"/>
            </a:xfrm>
            <a:prstGeom prst="rect">
              <a:avLst/>
            </a:prstGeom>
            <a:solidFill>
              <a:srgbClr val="FFFF00"/>
            </a:solidFill>
          </p:spPr>
          <p:txBody>
            <a:bodyPr wrap="square" rtlCol="0">
              <a:spAutoFit/>
            </a:bodyPr>
            <a:lstStyle/>
            <a:p>
              <a:r>
                <a:rPr lang="en-US" dirty="0" smtClean="0"/>
                <a:t>OIL</a:t>
              </a:r>
              <a:endParaRPr lang="en-US" dirty="0"/>
            </a:p>
          </p:txBody>
        </p:sp>
        <p:sp>
          <p:nvSpPr>
            <p:cNvPr id="53" name="TextBox 52"/>
            <p:cNvSpPr txBox="1"/>
            <p:nvPr/>
          </p:nvSpPr>
          <p:spPr>
            <a:xfrm>
              <a:off x="4343399" y="5762176"/>
              <a:ext cx="1193075" cy="575027"/>
            </a:xfrm>
            <a:prstGeom prst="rect">
              <a:avLst/>
            </a:prstGeom>
            <a:solidFill>
              <a:srgbClr val="FFFF00"/>
            </a:solidFill>
          </p:spPr>
          <p:txBody>
            <a:bodyPr wrap="square" rtlCol="0">
              <a:spAutoFit/>
            </a:bodyPr>
            <a:lstStyle/>
            <a:p>
              <a:r>
                <a:rPr lang="en-US" dirty="0" smtClean="0"/>
                <a:t>Yoke</a:t>
              </a:r>
              <a:endParaRPr lang="en-US" dirty="0"/>
            </a:p>
          </p:txBody>
        </p:sp>
      </p:grpSp>
      <p:sp>
        <p:nvSpPr>
          <p:cNvPr id="54" name="Rectangle 53"/>
          <p:cNvSpPr/>
          <p:nvPr/>
        </p:nvSpPr>
        <p:spPr>
          <a:xfrm>
            <a:off x="3581400" y="152400"/>
            <a:ext cx="2648225" cy="739754"/>
          </a:xfrm>
          <a:prstGeom prst="rect">
            <a:avLst/>
          </a:prstGeom>
        </p:spPr>
        <p:txBody>
          <a:bodyPr wrap="none">
            <a:spAutoFit/>
          </a:bodyPr>
          <a:lstStyle/>
          <a:p>
            <a:pPr lvl="0">
              <a:lnSpc>
                <a:spcPct val="150000"/>
              </a:lnSpc>
            </a:pPr>
            <a:r>
              <a:rPr lang="en-US" sz="3200" b="1" u="sng" dirty="0" smtClean="0">
                <a:solidFill>
                  <a:srgbClr val="FFFF00"/>
                </a:solidFill>
              </a:rPr>
              <a:t>X-RAY TUBE</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0"/>
            <a:ext cx="7848600" cy="5780044"/>
          </a:xfrm>
          <a:prstGeom prst="rect">
            <a:avLst/>
          </a:prstGeom>
        </p:spPr>
        <p:txBody>
          <a:bodyPr wrap="square">
            <a:spAutoFit/>
          </a:bodyPr>
          <a:lstStyle/>
          <a:p>
            <a:pPr algn="ctr">
              <a:lnSpc>
                <a:spcPct val="280000"/>
              </a:lnSpc>
            </a:pPr>
            <a:r>
              <a:rPr lang="en-US" sz="3200" b="1" u="sng" dirty="0" smtClean="0">
                <a:solidFill>
                  <a:srgbClr val="FFFF00"/>
                </a:solidFill>
                <a:cs typeface="Times New Roman" pitchFamily="18" charset="0"/>
              </a:rPr>
              <a:t>LEADED-GLASS HOUSING</a:t>
            </a:r>
            <a:endParaRPr lang="en-US" sz="3200" u="sng" dirty="0" smtClean="0">
              <a:solidFill>
                <a:srgbClr val="FFFF00"/>
              </a:solidFill>
            </a:endParaRPr>
          </a:p>
          <a:p>
            <a:pPr algn="just" eaLnBrk="0" hangingPunct="0">
              <a:lnSpc>
                <a:spcPct val="280000"/>
              </a:lnSpc>
              <a:buBlip>
                <a:blip r:embed="rId3"/>
              </a:buBlip>
            </a:pPr>
            <a:r>
              <a:rPr lang="en-US" sz="2000" dirty="0" smtClean="0">
                <a:solidFill>
                  <a:srgbClr val="FFFF00"/>
                </a:solidFill>
                <a:cs typeface="Times New Roman" pitchFamily="18" charset="0"/>
              </a:rPr>
              <a:t>The leaded-glass housing is a leaded-glass vacuum  that      </a:t>
            </a:r>
          </a:p>
          <a:p>
            <a:pPr algn="just" eaLnBrk="0" hangingPunct="0">
              <a:lnSpc>
                <a:spcPct val="280000"/>
              </a:lnSpc>
            </a:pPr>
            <a:r>
              <a:rPr lang="en-US" sz="2000" dirty="0" smtClean="0">
                <a:solidFill>
                  <a:srgbClr val="FFFF00"/>
                </a:solidFill>
                <a:cs typeface="Times New Roman" pitchFamily="18" charset="0"/>
              </a:rPr>
              <a:t>    prevents x-rays from escaping in all directions. </a:t>
            </a:r>
          </a:p>
          <a:p>
            <a:pPr algn="just" eaLnBrk="0" hangingPunct="0">
              <a:lnSpc>
                <a:spcPct val="280000"/>
              </a:lnSpc>
              <a:buBlip>
                <a:blip r:embed="rId3"/>
              </a:buBlip>
            </a:pPr>
            <a:r>
              <a:rPr lang="en-US" sz="2000" dirty="0" smtClean="0">
                <a:solidFill>
                  <a:srgbClr val="FFFF00"/>
                </a:solidFill>
                <a:cs typeface="Times New Roman" pitchFamily="18" charset="0"/>
              </a:rPr>
              <a:t>One central area of the leaded-glass tube has a "window”- that </a:t>
            </a:r>
          </a:p>
          <a:p>
            <a:pPr algn="just" eaLnBrk="0" hangingPunct="0">
              <a:lnSpc>
                <a:spcPct val="280000"/>
              </a:lnSpc>
            </a:pPr>
            <a:r>
              <a:rPr lang="en-US" sz="2000" dirty="0" smtClean="0">
                <a:solidFill>
                  <a:srgbClr val="FFFF00"/>
                </a:solidFill>
                <a:cs typeface="Times New Roman" pitchFamily="18" charset="0"/>
              </a:rPr>
              <a:t>     permits the x-ray beam to exit the tube and directs the x-ray   </a:t>
            </a:r>
          </a:p>
          <a:p>
            <a:pPr algn="just" eaLnBrk="0" hangingPunct="0">
              <a:lnSpc>
                <a:spcPct val="280000"/>
              </a:lnSpc>
            </a:pPr>
            <a:r>
              <a:rPr lang="en-US" sz="2000" dirty="0" smtClean="0">
                <a:solidFill>
                  <a:srgbClr val="FFFF00"/>
                </a:solidFill>
                <a:cs typeface="Times New Roman" pitchFamily="18" charset="0"/>
              </a:rPr>
              <a:t>     beam toward the aluminum disks, lead collimator, and BID.</a:t>
            </a:r>
            <a:endParaRPr lang="en-US" sz="2000" dirty="0">
              <a:solidFill>
                <a:srgbClr val="FFFF00"/>
              </a:solidFill>
            </a:endParaRP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04800"/>
            <a:ext cx="8001000" cy="6297108"/>
          </a:xfrm>
          <a:prstGeom prst="rect">
            <a:avLst/>
          </a:prstGeom>
        </p:spPr>
        <p:txBody>
          <a:bodyPr wrap="square">
            <a:spAutoFit/>
          </a:bodyPr>
          <a:lstStyle/>
          <a:p>
            <a:pPr algn="ctr">
              <a:lnSpc>
                <a:spcPct val="210000"/>
              </a:lnSpc>
            </a:pPr>
            <a:r>
              <a:rPr lang="en-US" sz="3200" b="1" u="sng" dirty="0" smtClean="0">
                <a:solidFill>
                  <a:srgbClr val="FFFF00"/>
                </a:solidFill>
                <a:latin typeface="Arial Black" pitchFamily="34" charset="0"/>
                <a:cs typeface="Times New Roman" pitchFamily="18" charset="0"/>
              </a:rPr>
              <a:t>ANODE</a:t>
            </a:r>
            <a:endParaRPr lang="en-US" sz="3200" u="sng" dirty="0" smtClean="0">
              <a:solidFill>
                <a:srgbClr val="FFFF00"/>
              </a:solidFill>
              <a:latin typeface="Arial Black" pitchFamily="34" charset="0"/>
            </a:endParaRPr>
          </a:p>
          <a:p>
            <a:pPr algn="just" eaLnBrk="0" hangingPunct="0">
              <a:lnSpc>
                <a:spcPct val="210000"/>
              </a:lnSpc>
              <a:buFont typeface="Wingdings" pitchFamily="2" charset="2"/>
              <a:buChar char="v"/>
            </a:pPr>
            <a:r>
              <a:rPr lang="en-US" sz="2000" dirty="0" smtClean="0">
                <a:solidFill>
                  <a:srgbClr val="FFFF00"/>
                </a:solidFill>
                <a:cs typeface="Times New Roman" pitchFamily="18" charset="0"/>
              </a:rPr>
              <a:t>The </a:t>
            </a:r>
            <a:r>
              <a:rPr lang="en-US" sz="2000" b="1" dirty="0" smtClean="0">
                <a:solidFill>
                  <a:srgbClr val="FFFF00"/>
                </a:solidFill>
                <a:cs typeface="Times New Roman" pitchFamily="18" charset="0"/>
              </a:rPr>
              <a:t>anode, </a:t>
            </a:r>
            <a:r>
              <a:rPr lang="en-US" sz="2000" dirty="0" smtClean="0">
                <a:solidFill>
                  <a:srgbClr val="FFFF00"/>
                </a:solidFill>
                <a:cs typeface="Times New Roman" pitchFamily="18" charset="0"/>
              </a:rPr>
              <a:t>or positive electrode, consists of a wafer-thin tungsten  </a:t>
            </a:r>
          </a:p>
          <a:p>
            <a:pPr algn="just" eaLnBrk="0" hangingPunct="0">
              <a:lnSpc>
                <a:spcPct val="210000"/>
              </a:lnSpc>
            </a:pPr>
            <a:r>
              <a:rPr lang="en-US" sz="2000" dirty="0" smtClean="0">
                <a:solidFill>
                  <a:srgbClr val="FFFF00"/>
                </a:solidFill>
                <a:cs typeface="Times New Roman" pitchFamily="18" charset="0"/>
              </a:rPr>
              <a:t>    plate embedded in a solid copper rod.</a:t>
            </a:r>
          </a:p>
          <a:p>
            <a:pPr algn="just" eaLnBrk="0" hangingPunct="0">
              <a:lnSpc>
                <a:spcPct val="210000"/>
              </a:lnSpc>
              <a:buFont typeface="Wingdings" pitchFamily="2" charset="2"/>
              <a:buChar char="v"/>
            </a:pPr>
            <a:r>
              <a:rPr lang="en-US" sz="2000" dirty="0" smtClean="0">
                <a:solidFill>
                  <a:srgbClr val="FFFF00"/>
                </a:solidFill>
                <a:cs typeface="Times New Roman" pitchFamily="18" charset="0"/>
              </a:rPr>
              <a:t> The purpose of  anode is to convert electrons into x-ray </a:t>
            </a:r>
          </a:p>
          <a:p>
            <a:pPr algn="just" eaLnBrk="0" hangingPunct="0">
              <a:lnSpc>
                <a:spcPct val="210000"/>
              </a:lnSpc>
            </a:pPr>
            <a:r>
              <a:rPr lang="en-US" sz="2000" dirty="0" smtClean="0">
                <a:solidFill>
                  <a:srgbClr val="FFFF00"/>
                </a:solidFill>
                <a:cs typeface="Times New Roman" pitchFamily="18" charset="0"/>
              </a:rPr>
              <a:t>     photons. The anode includes the following:</a:t>
            </a:r>
            <a:endParaRPr lang="en-US" sz="2000" dirty="0" smtClean="0">
              <a:solidFill>
                <a:srgbClr val="FFFF00"/>
              </a:solidFill>
            </a:endParaRPr>
          </a:p>
          <a:p>
            <a:pPr algn="just" eaLnBrk="0" hangingPunct="0">
              <a:lnSpc>
                <a:spcPct val="210000"/>
              </a:lnSpc>
              <a:buFont typeface="Wingdings" pitchFamily="2" charset="2"/>
              <a:buChar char="v"/>
            </a:pPr>
            <a:r>
              <a:rPr lang="en-US" sz="2000" u="sng" dirty="0" smtClean="0">
                <a:solidFill>
                  <a:srgbClr val="FFFF00"/>
                </a:solidFill>
                <a:cs typeface="Times New Roman" pitchFamily="18" charset="0"/>
              </a:rPr>
              <a:t>A </a:t>
            </a:r>
            <a:r>
              <a:rPr lang="en-US" sz="2000" b="1" u="sng" dirty="0" smtClean="0">
                <a:solidFill>
                  <a:srgbClr val="FFFF00"/>
                </a:solidFill>
                <a:cs typeface="Times New Roman" pitchFamily="18" charset="0"/>
              </a:rPr>
              <a:t>TUNGSTEN TARGET</a:t>
            </a:r>
            <a:r>
              <a:rPr lang="en-US" sz="2000" b="1" dirty="0" smtClean="0">
                <a:solidFill>
                  <a:srgbClr val="FFFF00"/>
                </a:solidFill>
                <a:cs typeface="Times New Roman" pitchFamily="18" charset="0"/>
              </a:rPr>
              <a:t>, </a:t>
            </a:r>
            <a:r>
              <a:rPr lang="en-US" sz="2000" dirty="0" smtClean="0">
                <a:solidFill>
                  <a:srgbClr val="FFFF00"/>
                </a:solidFill>
                <a:cs typeface="Times New Roman" pitchFamily="18" charset="0"/>
              </a:rPr>
              <a:t>or plate of tungsten, which serves as a </a:t>
            </a:r>
          </a:p>
          <a:p>
            <a:pPr algn="just" eaLnBrk="0" hangingPunct="0">
              <a:lnSpc>
                <a:spcPct val="210000"/>
              </a:lnSpc>
            </a:pPr>
            <a:r>
              <a:rPr lang="en-US" sz="2000" dirty="0" smtClean="0">
                <a:solidFill>
                  <a:srgbClr val="FFFF00"/>
                </a:solidFill>
                <a:cs typeface="Times New Roman" pitchFamily="18" charset="0"/>
              </a:rPr>
              <a:t>     focal spot and converts bombarding electrons into x-ray photons.</a:t>
            </a:r>
            <a:endParaRPr lang="en-US" sz="2000" dirty="0" smtClean="0">
              <a:solidFill>
                <a:srgbClr val="FFFF00"/>
              </a:solidFill>
            </a:endParaRPr>
          </a:p>
          <a:p>
            <a:pPr algn="just" eaLnBrk="0" hangingPunct="0">
              <a:lnSpc>
                <a:spcPct val="210000"/>
              </a:lnSpc>
              <a:buFont typeface="Wingdings" pitchFamily="2" charset="2"/>
              <a:buChar char="v"/>
            </a:pPr>
            <a:r>
              <a:rPr lang="en-US" sz="2000" u="sng" dirty="0" smtClean="0">
                <a:solidFill>
                  <a:srgbClr val="FFFF00"/>
                </a:solidFill>
                <a:cs typeface="Times New Roman" pitchFamily="18" charset="0"/>
              </a:rPr>
              <a:t>The </a:t>
            </a:r>
            <a:r>
              <a:rPr lang="en-US" sz="2000" b="1" u="sng" dirty="0" smtClean="0">
                <a:solidFill>
                  <a:srgbClr val="FFFF00"/>
                </a:solidFill>
                <a:cs typeface="Times New Roman" pitchFamily="18" charset="0"/>
              </a:rPr>
              <a:t>copper stem</a:t>
            </a:r>
            <a:r>
              <a:rPr lang="en-US" sz="2000" b="1" dirty="0" smtClean="0">
                <a:solidFill>
                  <a:srgbClr val="FFFF00"/>
                </a:solidFill>
                <a:cs typeface="Times New Roman" pitchFamily="18" charset="0"/>
              </a:rPr>
              <a:t>, </a:t>
            </a:r>
            <a:r>
              <a:rPr lang="en-US" sz="2000" dirty="0" smtClean="0">
                <a:solidFill>
                  <a:srgbClr val="FFFF00"/>
                </a:solidFill>
                <a:cs typeface="Times New Roman" pitchFamily="18" charset="0"/>
              </a:rPr>
              <a:t>which functions to dissipate the heat away from </a:t>
            </a:r>
          </a:p>
          <a:p>
            <a:pPr algn="just" eaLnBrk="0" hangingPunct="0">
              <a:lnSpc>
                <a:spcPct val="210000"/>
              </a:lnSpc>
            </a:pPr>
            <a:r>
              <a:rPr lang="en-US" sz="2000" dirty="0" smtClean="0">
                <a:solidFill>
                  <a:srgbClr val="FFFF00"/>
                </a:solidFill>
                <a:cs typeface="Times New Roman" pitchFamily="18" charset="0"/>
              </a:rPr>
              <a:t>     the tungsten target.</a:t>
            </a:r>
            <a:endParaRPr lang="en-US" sz="2000" dirty="0">
              <a:solidFill>
                <a:srgbClr val="FFFF00"/>
              </a:solidFill>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838200"/>
            <a:ext cx="2441694" cy="584775"/>
          </a:xfrm>
          <a:prstGeom prst="rect">
            <a:avLst/>
          </a:prstGeom>
          <a:noFill/>
        </p:spPr>
        <p:txBody>
          <a:bodyPr wrap="none" rtlCol="0">
            <a:spAutoFit/>
          </a:bodyPr>
          <a:lstStyle/>
          <a:p>
            <a:r>
              <a:rPr lang="en-US" sz="3200" b="1" u="sng" dirty="0" smtClean="0">
                <a:solidFill>
                  <a:srgbClr val="FFFF00"/>
                </a:solidFill>
              </a:rPr>
              <a:t>CONTENTS</a:t>
            </a:r>
            <a:endParaRPr lang="en-US" sz="3200" b="1" u="sng" dirty="0">
              <a:solidFill>
                <a:srgbClr val="FFFF00"/>
              </a:solidFill>
            </a:endParaRPr>
          </a:p>
        </p:txBody>
      </p:sp>
      <p:sp>
        <p:nvSpPr>
          <p:cNvPr id="9216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introduction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history of x-ray machine</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need for x-ray machine</a:t>
            </a:r>
            <a:endPar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parts of x-ray machine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21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introduction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history of x-ray machine</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need for x-ray machine</a:t>
            </a:r>
            <a:endPar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parts of x-ray machine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2163"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en-US" sz="13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introduction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history of x-ray machine</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3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need for x-ray machine</a:t>
            </a:r>
            <a:endPar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parts of x-ray machine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TextBox 6"/>
          <p:cNvSpPr txBox="1"/>
          <p:nvPr/>
        </p:nvSpPr>
        <p:spPr>
          <a:xfrm>
            <a:off x="1219200" y="1828800"/>
            <a:ext cx="4064574" cy="3416320"/>
          </a:xfrm>
          <a:prstGeom prst="rect">
            <a:avLst/>
          </a:prstGeom>
          <a:noFill/>
        </p:spPr>
        <p:txBody>
          <a:bodyPr wrap="none" rtlCol="0">
            <a:spAutoFit/>
          </a:bodyPr>
          <a:lstStyle/>
          <a:p>
            <a:pPr lvl="0">
              <a:lnSpc>
                <a:spcPct val="150000"/>
              </a:lnSpc>
              <a:buBlip>
                <a:blip r:embed="rId3"/>
              </a:buBlip>
            </a:pPr>
            <a:r>
              <a:rPr lang="en-US" dirty="0" smtClean="0">
                <a:solidFill>
                  <a:srgbClr val="FFFF00"/>
                </a:solidFill>
              </a:rPr>
              <a:t> </a:t>
            </a:r>
            <a:r>
              <a:rPr lang="en-US" sz="2400" dirty="0" smtClean="0">
                <a:solidFill>
                  <a:srgbClr val="FFFF00"/>
                </a:solidFill>
              </a:rPr>
              <a:t>Introduction </a:t>
            </a:r>
          </a:p>
          <a:p>
            <a:pPr lvl="0">
              <a:lnSpc>
                <a:spcPct val="150000"/>
              </a:lnSpc>
              <a:buBlip>
                <a:blip r:embed="rId3"/>
              </a:buBlip>
            </a:pPr>
            <a:r>
              <a:rPr lang="en-US" sz="2400" dirty="0" smtClean="0">
                <a:solidFill>
                  <a:srgbClr val="FFFF00"/>
                </a:solidFill>
              </a:rPr>
              <a:t> History of x-ray machine</a:t>
            </a:r>
          </a:p>
          <a:p>
            <a:pPr lvl="0">
              <a:lnSpc>
                <a:spcPct val="150000"/>
              </a:lnSpc>
              <a:buBlip>
                <a:blip r:embed="rId3"/>
              </a:buBlip>
            </a:pPr>
            <a:r>
              <a:rPr lang="en-US" sz="2400" dirty="0" smtClean="0">
                <a:solidFill>
                  <a:srgbClr val="FFFF00"/>
                </a:solidFill>
              </a:rPr>
              <a:t> Need for x-ray machine</a:t>
            </a:r>
          </a:p>
          <a:p>
            <a:pPr>
              <a:lnSpc>
                <a:spcPct val="150000"/>
              </a:lnSpc>
              <a:buBlip>
                <a:blip r:embed="rId3"/>
              </a:buBlip>
            </a:pPr>
            <a:r>
              <a:rPr lang="en-US" sz="2400" dirty="0" smtClean="0">
                <a:solidFill>
                  <a:srgbClr val="FFFF00"/>
                </a:solidFill>
              </a:rPr>
              <a:t> Parts of x-ray machine </a:t>
            </a:r>
          </a:p>
          <a:p>
            <a:pPr>
              <a:lnSpc>
                <a:spcPct val="150000"/>
              </a:lnSpc>
              <a:buBlip>
                <a:blip r:embed="rId3"/>
              </a:buBlip>
            </a:pPr>
            <a:r>
              <a:rPr lang="en-US" sz="2400" dirty="0" smtClean="0">
                <a:solidFill>
                  <a:srgbClr val="FFFF00"/>
                </a:solidFill>
              </a:rPr>
              <a:t> Electric circuit</a:t>
            </a:r>
          </a:p>
          <a:p>
            <a:pPr>
              <a:lnSpc>
                <a:spcPct val="150000"/>
              </a:lnSpc>
              <a:buBlip>
                <a:blip r:embed="rId3"/>
              </a:buBlip>
            </a:pPr>
            <a:r>
              <a:rPr lang="en-US" sz="2400" dirty="0" smtClean="0">
                <a:solidFill>
                  <a:srgbClr val="FFFF00"/>
                </a:solidFill>
              </a:rPr>
              <a:t> Hand held x-ray machines</a:t>
            </a:r>
            <a:endParaRPr lang="en-US" sz="2400" dirty="0">
              <a:solidFill>
                <a:srgbClr val="FFFF00"/>
              </a:solidFill>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33400" y="5715000"/>
            <a:ext cx="8080375" cy="533400"/>
          </a:xfrm>
          <a:prstGeom prst="rect">
            <a:avLst/>
          </a:prstGeom>
          <a:noFill/>
          <a:ln w="12700">
            <a:noFill/>
            <a:miter lim="800000"/>
            <a:headEnd type="none" w="sm" len="sm"/>
            <a:tailEnd type="none" w="sm" len="sm"/>
          </a:ln>
        </p:spPr>
        <p:txBody>
          <a:bodyPr wrap="none">
            <a:spAutoFit/>
          </a:bodyPr>
          <a:lstStyle/>
          <a:p>
            <a:r>
              <a:rPr lang="en-US" sz="2900">
                <a:latin typeface="Times New Roman" pitchFamily="18" charset="0"/>
              </a:rPr>
              <a:t>Dental x-ray machines have stationary anode</a:t>
            </a:r>
          </a:p>
        </p:txBody>
      </p:sp>
      <p:sp>
        <p:nvSpPr>
          <p:cNvPr id="4" name="Text Box 6"/>
          <p:cNvSpPr txBox="1">
            <a:spLocks noChangeArrowheads="1"/>
          </p:cNvSpPr>
          <p:nvPr/>
        </p:nvSpPr>
        <p:spPr bwMode="auto">
          <a:xfrm>
            <a:off x="3581400" y="6019800"/>
            <a:ext cx="1486304" cy="400110"/>
          </a:xfrm>
          <a:prstGeom prst="rect">
            <a:avLst/>
          </a:prstGeom>
          <a:noFill/>
          <a:ln w="12700">
            <a:noFill/>
            <a:miter lim="800000"/>
            <a:headEnd type="none" w="sm" len="sm"/>
            <a:tailEnd type="none" w="sm" len="sm"/>
          </a:ln>
        </p:spPr>
        <p:txBody>
          <a:bodyPr wrap="none">
            <a:spAutoFit/>
          </a:bodyPr>
          <a:lstStyle/>
          <a:p>
            <a:r>
              <a:rPr lang="en-US" sz="2000" dirty="0">
                <a:solidFill>
                  <a:srgbClr val="FFFF00"/>
                </a:solidFill>
                <a:latin typeface="Times New Roman" pitchFamily="18" charset="0"/>
              </a:rPr>
              <a:t>Copper stem</a:t>
            </a:r>
          </a:p>
        </p:txBody>
      </p:sp>
      <p:sp>
        <p:nvSpPr>
          <p:cNvPr id="5" name="Text Box 7"/>
          <p:cNvSpPr txBox="1">
            <a:spLocks noChangeArrowheads="1"/>
          </p:cNvSpPr>
          <p:nvPr/>
        </p:nvSpPr>
        <p:spPr bwMode="auto">
          <a:xfrm>
            <a:off x="304800" y="5181600"/>
            <a:ext cx="1894365" cy="400110"/>
          </a:xfrm>
          <a:prstGeom prst="rect">
            <a:avLst/>
          </a:prstGeom>
          <a:noFill/>
          <a:ln w="12700">
            <a:noFill/>
            <a:miter lim="800000"/>
            <a:headEnd type="none" w="sm" len="sm"/>
            <a:tailEnd type="none" w="sm" len="sm"/>
          </a:ln>
        </p:spPr>
        <p:txBody>
          <a:bodyPr wrap="none">
            <a:spAutoFit/>
          </a:bodyPr>
          <a:lstStyle/>
          <a:p>
            <a:r>
              <a:rPr lang="en-US" sz="2000" dirty="0">
                <a:solidFill>
                  <a:srgbClr val="FFFF00"/>
                </a:solidFill>
                <a:latin typeface="Times New Roman" pitchFamily="18" charset="0"/>
              </a:rPr>
              <a:t> Tungsten Target</a:t>
            </a:r>
          </a:p>
        </p:txBody>
      </p:sp>
      <p:sp>
        <p:nvSpPr>
          <p:cNvPr id="6" name="Freeform 8"/>
          <p:cNvSpPr>
            <a:spLocks/>
          </p:cNvSpPr>
          <p:nvPr/>
        </p:nvSpPr>
        <p:spPr bwMode="auto">
          <a:xfrm>
            <a:off x="2092325" y="3317875"/>
            <a:ext cx="3317875" cy="1482725"/>
          </a:xfrm>
          <a:custGeom>
            <a:avLst/>
            <a:gdLst>
              <a:gd name="T0" fmla="*/ 2147483647 w 2090"/>
              <a:gd name="T1" fmla="*/ 2147483647 h 934"/>
              <a:gd name="T2" fmla="*/ 2147483647 w 2090"/>
              <a:gd name="T3" fmla="*/ 2147483647 h 934"/>
              <a:gd name="T4" fmla="*/ 2147483647 w 2090"/>
              <a:gd name="T5" fmla="*/ 2147483647 h 934"/>
              <a:gd name="T6" fmla="*/ 2147483647 w 2090"/>
              <a:gd name="T7" fmla="*/ 2147483647 h 934"/>
              <a:gd name="T8" fmla="*/ 0 w 2090"/>
              <a:gd name="T9" fmla="*/ 0 h 934"/>
              <a:gd name="T10" fmla="*/ 0 w 2090"/>
              <a:gd name="T11" fmla="*/ 2147483647 h 934"/>
              <a:gd name="T12" fmla="*/ 2147483647 w 2090"/>
              <a:gd name="T13" fmla="*/ 2147483647 h 934"/>
              <a:gd name="T14" fmla="*/ 0 60000 65536"/>
              <a:gd name="T15" fmla="*/ 0 60000 65536"/>
              <a:gd name="T16" fmla="*/ 0 60000 65536"/>
              <a:gd name="T17" fmla="*/ 0 60000 65536"/>
              <a:gd name="T18" fmla="*/ 0 60000 65536"/>
              <a:gd name="T19" fmla="*/ 0 60000 65536"/>
              <a:gd name="T20" fmla="*/ 0 60000 65536"/>
              <a:gd name="T21" fmla="*/ 0 w 2090"/>
              <a:gd name="T22" fmla="*/ 0 h 934"/>
              <a:gd name="T23" fmla="*/ 2090 w 2090"/>
              <a:gd name="T24" fmla="*/ 934 h 9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90" h="934">
                <a:moveTo>
                  <a:pt x="772" y="934"/>
                </a:moveTo>
                <a:lnTo>
                  <a:pt x="2090" y="934"/>
                </a:lnTo>
                <a:lnTo>
                  <a:pt x="2090" y="3"/>
                </a:lnTo>
                <a:lnTo>
                  <a:pt x="113" y="3"/>
                </a:lnTo>
                <a:lnTo>
                  <a:pt x="0" y="0"/>
                </a:lnTo>
                <a:lnTo>
                  <a:pt x="0" y="118"/>
                </a:lnTo>
                <a:lnTo>
                  <a:pt x="772" y="934"/>
                </a:lnTo>
                <a:close/>
              </a:path>
            </a:pathLst>
          </a:custGeom>
          <a:solidFill>
            <a:srgbClr val="FF9900"/>
          </a:solidFill>
          <a:ln w="22225">
            <a:solidFill>
              <a:srgbClr val="FF9900"/>
            </a:solidFill>
            <a:round/>
            <a:headEnd/>
            <a:tailEnd/>
          </a:ln>
        </p:spPr>
        <p:txBody>
          <a:bodyPr/>
          <a:lstStyle/>
          <a:p>
            <a:endParaRPr lang="en-IN">
              <a:latin typeface="Times New Roman" pitchFamily="18" charset="0"/>
            </a:endParaRPr>
          </a:p>
        </p:txBody>
      </p:sp>
      <p:sp>
        <p:nvSpPr>
          <p:cNvPr id="7" name="Rectangle 9"/>
          <p:cNvSpPr>
            <a:spLocks noChangeArrowheads="1"/>
          </p:cNvSpPr>
          <p:nvPr/>
        </p:nvSpPr>
        <p:spPr bwMode="auto">
          <a:xfrm rot="19000622">
            <a:off x="2397120" y="3582543"/>
            <a:ext cx="355600" cy="1446212"/>
          </a:xfrm>
          <a:prstGeom prst="rect">
            <a:avLst/>
          </a:prstGeom>
          <a:solidFill>
            <a:srgbClr val="FFFF00"/>
          </a:solidFill>
          <a:ln w="9525" algn="ctr">
            <a:solidFill>
              <a:srgbClr val="FFFF00"/>
            </a:solidFill>
            <a:miter lim="800000"/>
            <a:headEnd/>
            <a:tailEnd/>
          </a:ln>
        </p:spPr>
        <p:txBody>
          <a:bodyPr wrap="none" anchor="ctr"/>
          <a:lstStyle/>
          <a:p>
            <a:endParaRPr lang="en-IN">
              <a:latin typeface="Times New Roman" pitchFamily="18" charset="0"/>
            </a:endParaRPr>
          </a:p>
        </p:txBody>
      </p:sp>
      <p:sp>
        <p:nvSpPr>
          <p:cNvPr id="8" name="Freeform 10"/>
          <p:cNvSpPr>
            <a:spLocks/>
          </p:cNvSpPr>
          <p:nvPr/>
        </p:nvSpPr>
        <p:spPr bwMode="auto">
          <a:xfrm>
            <a:off x="1524000" y="4495800"/>
            <a:ext cx="914400" cy="657225"/>
          </a:xfrm>
          <a:custGeom>
            <a:avLst/>
            <a:gdLst>
              <a:gd name="T0" fmla="*/ 0 w 576"/>
              <a:gd name="T1" fmla="*/ 2147483647 h 414"/>
              <a:gd name="T2" fmla="*/ 2147483647 w 576"/>
              <a:gd name="T3" fmla="*/ 0 h 414"/>
              <a:gd name="T4" fmla="*/ 0 60000 65536"/>
              <a:gd name="T5" fmla="*/ 0 60000 65536"/>
              <a:gd name="T6" fmla="*/ 0 w 576"/>
              <a:gd name="T7" fmla="*/ 0 h 414"/>
              <a:gd name="T8" fmla="*/ 576 w 576"/>
              <a:gd name="T9" fmla="*/ 414 h 414"/>
            </a:gdLst>
            <a:ahLst/>
            <a:cxnLst>
              <a:cxn ang="T4">
                <a:pos x="T0" y="T1"/>
              </a:cxn>
              <a:cxn ang="T5">
                <a:pos x="T2" y="T3"/>
              </a:cxn>
            </a:cxnLst>
            <a:rect l="T6" t="T7" r="T8" b="T9"/>
            <a:pathLst>
              <a:path w="576" h="414">
                <a:moveTo>
                  <a:pt x="0" y="414"/>
                </a:moveTo>
                <a:lnTo>
                  <a:pt x="576" y="0"/>
                </a:lnTo>
              </a:path>
            </a:pathLst>
          </a:custGeom>
          <a:noFill/>
          <a:ln w="28575">
            <a:solidFill>
              <a:srgbClr val="FF3300"/>
            </a:solidFill>
            <a:round/>
            <a:headEnd/>
            <a:tailEnd type="triangle" w="med" len="med"/>
          </a:ln>
        </p:spPr>
        <p:txBody>
          <a:bodyPr wrap="none" anchor="ctr"/>
          <a:lstStyle/>
          <a:p>
            <a:endParaRPr lang="en-IN">
              <a:latin typeface="Times New Roman" pitchFamily="18" charset="0"/>
            </a:endParaRPr>
          </a:p>
        </p:txBody>
      </p:sp>
      <p:sp>
        <p:nvSpPr>
          <p:cNvPr id="9" name="Freeform 11"/>
          <p:cNvSpPr>
            <a:spLocks/>
          </p:cNvSpPr>
          <p:nvPr/>
        </p:nvSpPr>
        <p:spPr bwMode="auto">
          <a:xfrm>
            <a:off x="4267200" y="5300662"/>
            <a:ext cx="1587" cy="719138"/>
          </a:xfrm>
          <a:custGeom>
            <a:avLst/>
            <a:gdLst>
              <a:gd name="T0" fmla="*/ 2147483647 w 1"/>
              <a:gd name="T1" fmla="*/ 2147483647 h 453"/>
              <a:gd name="T2" fmla="*/ 0 w 1"/>
              <a:gd name="T3" fmla="*/ 0 h 453"/>
              <a:gd name="T4" fmla="*/ 0 60000 65536"/>
              <a:gd name="T5" fmla="*/ 0 60000 65536"/>
              <a:gd name="T6" fmla="*/ 0 w 1"/>
              <a:gd name="T7" fmla="*/ 0 h 453"/>
              <a:gd name="T8" fmla="*/ 1 w 1"/>
              <a:gd name="T9" fmla="*/ 453 h 453"/>
            </a:gdLst>
            <a:ahLst/>
            <a:cxnLst>
              <a:cxn ang="T4">
                <a:pos x="T0" y="T1"/>
              </a:cxn>
              <a:cxn ang="T5">
                <a:pos x="T2" y="T3"/>
              </a:cxn>
            </a:cxnLst>
            <a:rect l="T6" t="T7" r="T8" b="T9"/>
            <a:pathLst>
              <a:path w="1" h="453">
                <a:moveTo>
                  <a:pt x="1" y="453"/>
                </a:moveTo>
                <a:lnTo>
                  <a:pt x="0" y="0"/>
                </a:lnTo>
              </a:path>
            </a:pathLst>
          </a:custGeom>
          <a:noFill/>
          <a:ln w="28575">
            <a:solidFill>
              <a:srgbClr val="FF3300"/>
            </a:solidFill>
            <a:round/>
            <a:headEnd/>
            <a:tailEnd type="triangle" w="med" len="med"/>
          </a:ln>
        </p:spPr>
        <p:txBody>
          <a:bodyPr wrap="none" anchor="ctr"/>
          <a:lstStyle/>
          <a:p>
            <a:endParaRPr lang="en-IN">
              <a:latin typeface="Times New Roman" pitchFamily="18" charset="0"/>
            </a:endParaRPr>
          </a:p>
        </p:txBody>
      </p:sp>
      <p:grpSp>
        <p:nvGrpSpPr>
          <p:cNvPr id="10" name="Group 12"/>
          <p:cNvGrpSpPr>
            <a:grpSpLocks/>
          </p:cNvGrpSpPr>
          <p:nvPr/>
        </p:nvGrpSpPr>
        <p:grpSpPr bwMode="auto">
          <a:xfrm>
            <a:off x="6400800" y="3200400"/>
            <a:ext cx="1576388" cy="1644650"/>
            <a:chOff x="4752" y="384"/>
            <a:chExt cx="720" cy="720"/>
          </a:xfrm>
        </p:grpSpPr>
        <p:sp>
          <p:nvSpPr>
            <p:cNvPr id="11" name="Oval 13"/>
            <p:cNvSpPr>
              <a:spLocks noChangeArrowheads="1"/>
            </p:cNvSpPr>
            <p:nvPr/>
          </p:nvSpPr>
          <p:spPr bwMode="auto">
            <a:xfrm>
              <a:off x="4752" y="384"/>
              <a:ext cx="720" cy="720"/>
            </a:xfrm>
            <a:prstGeom prst="ellipse">
              <a:avLst/>
            </a:prstGeom>
            <a:solidFill>
              <a:srgbClr val="FF9900"/>
            </a:solidFill>
            <a:ln w="9525" algn="ctr">
              <a:solidFill>
                <a:srgbClr val="FF9900"/>
              </a:solidFill>
              <a:round/>
              <a:headEnd/>
              <a:tailEnd/>
            </a:ln>
          </p:spPr>
          <p:txBody>
            <a:bodyPr wrap="none" anchor="ctr"/>
            <a:lstStyle/>
            <a:p>
              <a:endParaRPr lang="en-IN">
                <a:latin typeface="Times New Roman" pitchFamily="18" charset="0"/>
              </a:endParaRPr>
            </a:p>
          </p:txBody>
        </p:sp>
        <p:sp>
          <p:nvSpPr>
            <p:cNvPr id="12" name="Rectangle 14"/>
            <p:cNvSpPr>
              <a:spLocks noChangeArrowheads="1"/>
            </p:cNvSpPr>
            <p:nvPr/>
          </p:nvSpPr>
          <p:spPr bwMode="auto">
            <a:xfrm>
              <a:off x="5040" y="528"/>
              <a:ext cx="144" cy="480"/>
            </a:xfrm>
            <a:prstGeom prst="rect">
              <a:avLst/>
            </a:prstGeom>
            <a:solidFill>
              <a:srgbClr val="FFFF00"/>
            </a:solidFill>
            <a:ln w="9525" algn="ctr">
              <a:solidFill>
                <a:srgbClr val="FFFF00"/>
              </a:solidFill>
              <a:miter lim="800000"/>
              <a:headEnd/>
              <a:tailEnd/>
            </a:ln>
          </p:spPr>
          <p:txBody>
            <a:bodyPr wrap="none" anchor="ctr"/>
            <a:lstStyle/>
            <a:p>
              <a:endParaRPr lang="en-IN">
                <a:latin typeface="Times New Roman" pitchFamily="18" charset="0"/>
              </a:endParaRPr>
            </a:p>
          </p:txBody>
        </p:sp>
      </p:grpSp>
      <p:sp>
        <p:nvSpPr>
          <p:cNvPr id="13" name="Text Box 15"/>
          <p:cNvSpPr txBox="1">
            <a:spLocks noChangeArrowheads="1"/>
          </p:cNvSpPr>
          <p:nvPr/>
        </p:nvSpPr>
        <p:spPr bwMode="auto">
          <a:xfrm>
            <a:off x="3260308" y="2571690"/>
            <a:ext cx="1159292" cy="400110"/>
          </a:xfrm>
          <a:prstGeom prst="rect">
            <a:avLst/>
          </a:prstGeom>
          <a:noFill/>
          <a:ln w="9525" algn="ctr">
            <a:noFill/>
            <a:miter lim="800000"/>
            <a:headEnd/>
            <a:tailEnd/>
          </a:ln>
        </p:spPr>
        <p:txBody>
          <a:bodyPr wrap="none">
            <a:spAutoFit/>
          </a:bodyPr>
          <a:lstStyle/>
          <a:p>
            <a:r>
              <a:rPr lang="en-US" sz="2000" dirty="0">
                <a:solidFill>
                  <a:srgbClr val="FFFF00"/>
                </a:solidFill>
                <a:latin typeface="Times New Roman" pitchFamily="18" charset="0"/>
              </a:rPr>
              <a:t>side view</a:t>
            </a:r>
          </a:p>
        </p:txBody>
      </p:sp>
      <p:sp>
        <p:nvSpPr>
          <p:cNvPr id="14" name="Text Box 16"/>
          <p:cNvSpPr txBox="1">
            <a:spLocks noChangeArrowheads="1"/>
          </p:cNvSpPr>
          <p:nvPr/>
        </p:nvSpPr>
        <p:spPr bwMode="auto">
          <a:xfrm>
            <a:off x="6604349" y="2571690"/>
            <a:ext cx="1244251" cy="400110"/>
          </a:xfrm>
          <a:prstGeom prst="rect">
            <a:avLst/>
          </a:prstGeom>
          <a:noFill/>
          <a:ln w="9525" algn="ctr">
            <a:noFill/>
            <a:miter lim="800000"/>
            <a:headEnd/>
            <a:tailEnd/>
          </a:ln>
        </p:spPr>
        <p:txBody>
          <a:bodyPr wrap="none">
            <a:spAutoFit/>
          </a:bodyPr>
          <a:lstStyle/>
          <a:p>
            <a:r>
              <a:rPr lang="en-US" sz="2000" dirty="0">
                <a:solidFill>
                  <a:srgbClr val="FFFF00"/>
                </a:solidFill>
                <a:latin typeface="Times New Roman" pitchFamily="18" charset="0"/>
              </a:rPr>
              <a:t>front view</a:t>
            </a:r>
          </a:p>
        </p:txBody>
      </p:sp>
      <p:sp>
        <p:nvSpPr>
          <p:cNvPr id="15" name="Freeform 17"/>
          <p:cNvSpPr>
            <a:spLocks/>
          </p:cNvSpPr>
          <p:nvPr/>
        </p:nvSpPr>
        <p:spPr bwMode="auto">
          <a:xfrm rot="20558573">
            <a:off x="4343494" y="4833086"/>
            <a:ext cx="2377597" cy="762641"/>
          </a:xfrm>
          <a:custGeom>
            <a:avLst/>
            <a:gdLst>
              <a:gd name="T0" fmla="*/ 0 w 1302"/>
              <a:gd name="T1" fmla="*/ 2147483647 h 390"/>
              <a:gd name="T2" fmla="*/ 2147483647 w 1302"/>
              <a:gd name="T3" fmla="*/ 0 h 390"/>
              <a:gd name="T4" fmla="*/ 0 60000 65536"/>
              <a:gd name="T5" fmla="*/ 0 60000 65536"/>
              <a:gd name="T6" fmla="*/ 0 w 1302"/>
              <a:gd name="T7" fmla="*/ 0 h 390"/>
              <a:gd name="T8" fmla="*/ 1302 w 1302"/>
              <a:gd name="T9" fmla="*/ 390 h 390"/>
            </a:gdLst>
            <a:ahLst/>
            <a:cxnLst>
              <a:cxn ang="T4">
                <a:pos x="T0" y="T1"/>
              </a:cxn>
              <a:cxn ang="T5">
                <a:pos x="T2" y="T3"/>
              </a:cxn>
            </a:cxnLst>
            <a:rect l="T6" t="T7" r="T8" b="T9"/>
            <a:pathLst>
              <a:path w="1302" h="390">
                <a:moveTo>
                  <a:pt x="0" y="390"/>
                </a:moveTo>
                <a:lnTo>
                  <a:pt x="1302" y="0"/>
                </a:lnTo>
              </a:path>
            </a:pathLst>
          </a:custGeom>
          <a:noFill/>
          <a:ln w="28575">
            <a:solidFill>
              <a:srgbClr val="FF3300"/>
            </a:solidFill>
            <a:round/>
            <a:headEnd/>
            <a:tailEnd type="triangle" w="med" len="med"/>
          </a:ln>
        </p:spPr>
        <p:txBody>
          <a:bodyPr wrap="none" anchor="ctr"/>
          <a:lstStyle/>
          <a:p>
            <a:endParaRPr lang="en-IN">
              <a:latin typeface="Times New Roman" pitchFamily="18" charset="0"/>
            </a:endParaRPr>
          </a:p>
        </p:txBody>
      </p:sp>
      <p:sp>
        <p:nvSpPr>
          <p:cNvPr id="16" name="Text Box 18"/>
          <p:cNvSpPr txBox="1">
            <a:spLocks noChangeArrowheads="1"/>
          </p:cNvSpPr>
          <p:nvPr/>
        </p:nvSpPr>
        <p:spPr bwMode="auto">
          <a:xfrm>
            <a:off x="6324600" y="5867400"/>
            <a:ext cx="1894365" cy="400110"/>
          </a:xfrm>
          <a:prstGeom prst="rect">
            <a:avLst/>
          </a:prstGeom>
          <a:noFill/>
          <a:ln w="12700">
            <a:noFill/>
            <a:miter lim="800000"/>
            <a:headEnd type="none" w="sm" len="sm"/>
            <a:tailEnd type="none" w="sm" len="sm"/>
          </a:ln>
        </p:spPr>
        <p:txBody>
          <a:bodyPr wrap="none">
            <a:spAutoFit/>
          </a:bodyPr>
          <a:lstStyle/>
          <a:p>
            <a:r>
              <a:rPr lang="en-US" sz="2000" dirty="0">
                <a:latin typeface="Times New Roman" pitchFamily="18" charset="0"/>
              </a:rPr>
              <a:t> </a:t>
            </a:r>
            <a:r>
              <a:rPr lang="en-US" sz="2000" dirty="0">
                <a:solidFill>
                  <a:srgbClr val="FFFF00"/>
                </a:solidFill>
                <a:latin typeface="Times New Roman" pitchFamily="18" charset="0"/>
              </a:rPr>
              <a:t>Tungsten Target</a:t>
            </a:r>
          </a:p>
        </p:txBody>
      </p:sp>
      <p:sp>
        <p:nvSpPr>
          <p:cNvPr id="17" name="Freeform 19"/>
          <p:cNvSpPr>
            <a:spLocks/>
          </p:cNvSpPr>
          <p:nvPr/>
        </p:nvSpPr>
        <p:spPr bwMode="auto">
          <a:xfrm rot="20315152">
            <a:off x="7035555" y="4800600"/>
            <a:ext cx="350519" cy="930275"/>
          </a:xfrm>
          <a:custGeom>
            <a:avLst/>
            <a:gdLst>
              <a:gd name="T0" fmla="*/ 0 w 74"/>
              <a:gd name="T1" fmla="*/ 2147483647 h 586"/>
              <a:gd name="T2" fmla="*/ 2147483647 w 74"/>
              <a:gd name="T3" fmla="*/ 0 h 586"/>
              <a:gd name="T4" fmla="*/ 0 60000 65536"/>
              <a:gd name="T5" fmla="*/ 0 60000 65536"/>
              <a:gd name="T6" fmla="*/ 0 w 74"/>
              <a:gd name="T7" fmla="*/ 0 h 586"/>
              <a:gd name="T8" fmla="*/ 74 w 74"/>
              <a:gd name="T9" fmla="*/ 586 h 586"/>
            </a:gdLst>
            <a:ahLst/>
            <a:cxnLst>
              <a:cxn ang="T4">
                <a:pos x="T0" y="T1"/>
              </a:cxn>
              <a:cxn ang="T5">
                <a:pos x="T2" y="T3"/>
              </a:cxn>
            </a:cxnLst>
            <a:rect l="T6" t="T7" r="T8" b="T9"/>
            <a:pathLst>
              <a:path w="74" h="586">
                <a:moveTo>
                  <a:pt x="0" y="586"/>
                </a:moveTo>
                <a:lnTo>
                  <a:pt x="74" y="0"/>
                </a:lnTo>
              </a:path>
            </a:pathLst>
          </a:custGeom>
          <a:noFill/>
          <a:ln w="28575">
            <a:solidFill>
              <a:srgbClr val="FF3300"/>
            </a:solidFill>
            <a:round/>
            <a:headEnd/>
            <a:tailEnd type="triangle" w="med" len="med"/>
          </a:ln>
        </p:spPr>
        <p:txBody>
          <a:bodyPr wrap="none" anchor="ctr"/>
          <a:lstStyle/>
          <a:p>
            <a:endParaRPr lang="en-IN">
              <a:latin typeface="Times New Roman" pitchFamily="18" charset="0"/>
            </a:endParaRPr>
          </a:p>
        </p:txBody>
      </p:sp>
      <p:sp>
        <p:nvSpPr>
          <p:cNvPr id="18" name="Line 20"/>
          <p:cNvSpPr>
            <a:spLocks noChangeShapeType="1"/>
          </p:cNvSpPr>
          <p:nvPr/>
        </p:nvSpPr>
        <p:spPr bwMode="auto">
          <a:xfrm>
            <a:off x="609600" y="1295400"/>
            <a:ext cx="7924800" cy="0"/>
          </a:xfrm>
          <a:prstGeom prst="line">
            <a:avLst/>
          </a:prstGeom>
          <a:noFill/>
          <a:ln w="38100">
            <a:solidFill>
              <a:srgbClr val="D60093"/>
            </a:solidFill>
            <a:round/>
            <a:headEnd type="none" w="sm" len="sm"/>
            <a:tailEnd type="none" w="sm" len="sm"/>
          </a:ln>
        </p:spPr>
        <p:txBody>
          <a:bodyPr/>
          <a:lstStyle/>
          <a:p>
            <a:endParaRPr lang="en-US"/>
          </a:p>
        </p:txBody>
      </p:sp>
      <p:sp>
        <p:nvSpPr>
          <p:cNvPr id="19" name="Rectangle 18"/>
          <p:cNvSpPr/>
          <p:nvPr/>
        </p:nvSpPr>
        <p:spPr>
          <a:xfrm>
            <a:off x="762000" y="1422737"/>
            <a:ext cx="6248400" cy="1015663"/>
          </a:xfrm>
          <a:prstGeom prst="rect">
            <a:avLst/>
          </a:prstGeom>
        </p:spPr>
        <p:txBody>
          <a:bodyPr wrap="square">
            <a:spAutoFit/>
          </a:bodyPr>
          <a:lstStyle/>
          <a:p>
            <a:r>
              <a:rPr lang="en-US" sz="2000" b="1" u="sng" dirty="0" smtClean="0">
                <a:solidFill>
                  <a:srgbClr val="FFFF00"/>
                </a:solidFill>
              </a:rPr>
              <a:t>Stationary anodes</a:t>
            </a:r>
            <a:r>
              <a:rPr lang="en-US" sz="2000" dirty="0" smtClean="0">
                <a:solidFill>
                  <a:srgbClr val="FFFF00"/>
                </a:solidFill>
              </a:rPr>
              <a:t> are used in dental x-ray and some portable x-ray machine where high tube current and power are not required.</a:t>
            </a:r>
            <a:endParaRPr lang="en-US" sz="2000" dirty="0">
              <a:solidFill>
                <a:srgbClr val="FFFF00"/>
              </a:solidFill>
            </a:endParaRPr>
          </a:p>
        </p:txBody>
      </p:sp>
      <p:sp>
        <p:nvSpPr>
          <p:cNvPr id="20" name="Rectangle 19"/>
          <p:cNvSpPr/>
          <p:nvPr/>
        </p:nvSpPr>
        <p:spPr>
          <a:xfrm>
            <a:off x="3048000" y="457200"/>
            <a:ext cx="4238468" cy="584775"/>
          </a:xfrm>
          <a:prstGeom prst="rect">
            <a:avLst/>
          </a:prstGeom>
        </p:spPr>
        <p:txBody>
          <a:bodyPr wrap="none">
            <a:spAutoFit/>
          </a:bodyPr>
          <a:lstStyle/>
          <a:p>
            <a:r>
              <a:rPr lang="en-US" sz="3200" dirty="0" smtClean="0">
                <a:solidFill>
                  <a:srgbClr val="FFFF00"/>
                </a:solidFill>
              </a:rPr>
              <a:t>The  Stationary Anode</a:t>
            </a:r>
            <a:endParaRPr lang="en-US" sz="3200" dirty="0">
              <a:solidFill>
                <a:srgbClr val="FFFF00"/>
              </a:solidFill>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316468"/>
            <a:ext cx="4842801" cy="584775"/>
          </a:xfrm>
          <a:prstGeom prst="rect">
            <a:avLst/>
          </a:prstGeom>
        </p:spPr>
        <p:txBody>
          <a:bodyPr wrap="none">
            <a:spAutoFit/>
          </a:bodyPr>
          <a:lstStyle/>
          <a:p>
            <a:r>
              <a:rPr lang="en-US" sz="3200" u="sng" dirty="0" smtClean="0">
                <a:solidFill>
                  <a:srgbClr val="FFFF00"/>
                </a:solidFill>
              </a:rPr>
              <a:t>THE  ROTATING ANODE</a:t>
            </a:r>
            <a:endParaRPr lang="en-US" sz="3200" u="sng" dirty="0">
              <a:solidFill>
                <a:srgbClr val="FFFF00"/>
              </a:solidFill>
            </a:endParaRPr>
          </a:p>
        </p:txBody>
      </p:sp>
      <p:sp>
        <p:nvSpPr>
          <p:cNvPr id="3" name="Rectangle 2"/>
          <p:cNvSpPr/>
          <p:nvPr/>
        </p:nvSpPr>
        <p:spPr>
          <a:xfrm>
            <a:off x="685800" y="1219886"/>
            <a:ext cx="4572000" cy="4247317"/>
          </a:xfrm>
          <a:prstGeom prst="rect">
            <a:avLst/>
          </a:prstGeom>
        </p:spPr>
        <p:txBody>
          <a:bodyPr>
            <a:spAutoFit/>
          </a:bodyPr>
          <a:lstStyle/>
          <a:p>
            <a:pPr>
              <a:lnSpc>
                <a:spcPct val="150000"/>
              </a:lnSpc>
            </a:pPr>
            <a:r>
              <a:rPr lang="en-US" sz="2000" dirty="0" smtClean="0">
                <a:solidFill>
                  <a:srgbClr val="FFFF00"/>
                </a:solidFill>
              </a:rPr>
              <a:t>The rotating anode allows the electron beam to interact with a much larger target area.</a:t>
            </a:r>
          </a:p>
          <a:p>
            <a:pPr>
              <a:lnSpc>
                <a:spcPct val="150000"/>
              </a:lnSpc>
            </a:pPr>
            <a:r>
              <a:rPr lang="en-US" sz="2000" dirty="0" smtClean="0">
                <a:solidFill>
                  <a:srgbClr val="FFFF00"/>
                </a:solidFill>
              </a:rPr>
              <a:t>The heat is not confined to a small area.</a:t>
            </a:r>
          </a:p>
          <a:p>
            <a:pPr>
              <a:lnSpc>
                <a:spcPct val="150000"/>
              </a:lnSpc>
            </a:pPr>
            <a:r>
              <a:rPr lang="en-US" sz="2000" dirty="0" smtClean="0">
                <a:solidFill>
                  <a:srgbClr val="FFFF00"/>
                </a:solidFill>
              </a:rPr>
              <a:t>Its driven by electromagnetic motor</a:t>
            </a:r>
          </a:p>
          <a:p>
            <a:pPr>
              <a:lnSpc>
                <a:spcPct val="150000"/>
              </a:lnSpc>
            </a:pPr>
            <a:r>
              <a:rPr lang="en-US" sz="2000" u="sng" dirty="0" smtClean="0">
                <a:solidFill>
                  <a:srgbClr val="FFFF00"/>
                </a:solidFill>
              </a:rPr>
              <a:t> TWO MAJOR PARTS</a:t>
            </a:r>
          </a:p>
          <a:p>
            <a:pPr>
              <a:lnSpc>
                <a:spcPct val="150000"/>
              </a:lnSpc>
              <a:buBlip>
                <a:blip r:embed="rId3"/>
              </a:buBlip>
            </a:pPr>
            <a:r>
              <a:rPr lang="en-US" sz="2000" dirty="0" smtClean="0">
                <a:solidFill>
                  <a:srgbClr val="FFFF00"/>
                </a:solidFill>
              </a:rPr>
              <a:t> STATOR</a:t>
            </a:r>
          </a:p>
          <a:p>
            <a:pPr>
              <a:lnSpc>
                <a:spcPct val="150000"/>
              </a:lnSpc>
              <a:buBlip>
                <a:blip r:embed="rId3"/>
              </a:buBlip>
            </a:pPr>
            <a:r>
              <a:rPr lang="en-US" sz="2000" dirty="0" smtClean="0">
                <a:solidFill>
                  <a:srgbClr val="FFFF00"/>
                </a:solidFill>
              </a:rPr>
              <a:t> ROTOR</a:t>
            </a:r>
            <a:endParaRPr lang="en-US" sz="2000" dirty="0">
              <a:solidFill>
                <a:srgbClr val="FFFF00"/>
              </a:solidFill>
            </a:endParaRPr>
          </a:p>
        </p:txBody>
      </p:sp>
      <p:pic>
        <p:nvPicPr>
          <p:cNvPr id="1026" name="Picture 2"/>
          <p:cNvPicPr>
            <a:picLocks noChangeAspect="1" noChangeArrowheads="1"/>
          </p:cNvPicPr>
          <p:nvPr/>
        </p:nvPicPr>
        <p:blipFill>
          <a:blip r:embed="rId4" cstate="print"/>
          <a:srcRect/>
          <a:stretch>
            <a:fillRect/>
          </a:stretch>
        </p:blipFill>
        <p:spPr bwMode="auto">
          <a:xfrm rot="5400000">
            <a:off x="6019799" y="609603"/>
            <a:ext cx="2438401" cy="3505200"/>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5410200" y="3886200"/>
            <a:ext cx="3581400" cy="2133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153400" cy="4225772"/>
          </a:xfrm>
          <a:prstGeom prst="rect">
            <a:avLst/>
          </a:prstGeom>
        </p:spPr>
        <p:txBody>
          <a:bodyPr wrap="square">
            <a:spAutoFit/>
          </a:bodyPr>
          <a:lstStyle/>
          <a:p>
            <a:pPr algn="ctr">
              <a:lnSpc>
                <a:spcPct val="170000"/>
              </a:lnSpc>
            </a:pPr>
            <a:r>
              <a:rPr lang="en-US" sz="3200" b="1" u="sng" dirty="0" smtClean="0">
                <a:solidFill>
                  <a:srgbClr val="FFFF00"/>
                </a:solidFill>
                <a:cs typeface="Times New Roman" pitchFamily="18" charset="0"/>
              </a:rPr>
              <a:t>CATHODE</a:t>
            </a:r>
            <a:endParaRPr lang="en-US" sz="3200" b="1" u="sng" dirty="0" smtClean="0">
              <a:solidFill>
                <a:srgbClr val="FFFF00"/>
              </a:solidFill>
            </a:endParaRPr>
          </a:p>
          <a:p>
            <a:pPr algn="just" eaLnBrk="0" hangingPunct="0">
              <a:lnSpc>
                <a:spcPct val="170000"/>
              </a:lnSpc>
              <a:buFont typeface="Wingdings" pitchFamily="2" charset="2"/>
              <a:buChar char="v"/>
            </a:pPr>
            <a:r>
              <a:rPr lang="en-US" dirty="0" smtClean="0">
                <a:solidFill>
                  <a:srgbClr val="FFFF00"/>
                </a:solidFill>
                <a:cs typeface="Times New Roman" pitchFamily="18" charset="0"/>
              </a:rPr>
              <a:t>The </a:t>
            </a:r>
            <a:r>
              <a:rPr lang="en-US" b="1" dirty="0" smtClean="0">
                <a:solidFill>
                  <a:srgbClr val="FFFF00"/>
                </a:solidFill>
                <a:cs typeface="Times New Roman" pitchFamily="18" charset="0"/>
              </a:rPr>
              <a:t>cathode, </a:t>
            </a:r>
            <a:r>
              <a:rPr lang="en-US" dirty="0" smtClean="0">
                <a:solidFill>
                  <a:srgbClr val="FFFF00"/>
                </a:solidFill>
                <a:cs typeface="Times New Roman" pitchFamily="18" charset="0"/>
              </a:rPr>
              <a:t>or negative electrode, consists of a tungsten wire filament in a cup-shaped holder made </a:t>
            </a:r>
            <a:r>
              <a:rPr lang="en-US" i="1" dirty="0" smtClean="0">
                <a:solidFill>
                  <a:srgbClr val="FFFF00"/>
                </a:solidFill>
                <a:cs typeface="Times New Roman" pitchFamily="18" charset="0"/>
              </a:rPr>
              <a:t>of </a:t>
            </a:r>
            <a:r>
              <a:rPr lang="en-US" dirty="0" smtClean="0">
                <a:solidFill>
                  <a:srgbClr val="FFFF00"/>
                </a:solidFill>
                <a:cs typeface="Times New Roman" pitchFamily="18" charset="0"/>
              </a:rPr>
              <a:t>molybdenum.</a:t>
            </a:r>
          </a:p>
          <a:p>
            <a:pPr algn="just" eaLnBrk="0" hangingPunct="0">
              <a:lnSpc>
                <a:spcPct val="170000"/>
              </a:lnSpc>
              <a:buFont typeface="Wingdings" pitchFamily="2" charset="2"/>
              <a:buChar char="v"/>
            </a:pPr>
            <a:r>
              <a:rPr lang="en-US" dirty="0" smtClean="0">
                <a:solidFill>
                  <a:srgbClr val="FFFF00"/>
                </a:solidFill>
                <a:cs typeface="Times New Roman" pitchFamily="18" charset="0"/>
              </a:rPr>
              <a:t> The purpose of the cathode is to supply the electrons 'necessary to generate x-rays. In the x-ray tube, the electrons produced in the negative cathode are accelerated toward the positive anode</a:t>
            </a:r>
          </a:p>
          <a:p>
            <a:pPr algn="just" eaLnBrk="0" hangingPunct="0">
              <a:lnSpc>
                <a:spcPct val="170000"/>
              </a:lnSpc>
            </a:pPr>
            <a:r>
              <a:rPr lang="en-US" b="1" u="sng" dirty="0" smtClean="0">
                <a:solidFill>
                  <a:srgbClr val="FFFF00"/>
                </a:solidFill>
                <a:cs typeface="Times New Roman" pitchFamily="18" charset="0"/>
              </a:rPr>
              <a:t>THE CATHODE INCLUDES THE FOLLOWING:</a:t>
            </a:r>
          </a:p>
          <a:p>
            <a:pPr algn="just" eaLnBrk="0" hangingPunct="0">
              <a:lnSpc>
                <a:spcPct val="170000"/>
              </a:lnSpc>
            </a:pPr>
            <a:endParaRPr lang="en-US" dirty="0">
              <a:solidFill>
                <a:srgbClr val="FFFF00"/>
              </a:solidFill>
            </a:endParaRPr>
          </a:p>
        </p:txBody>
      </p:sp>
      <p:sp>
        <p:nvSpPr>
          <p:cNvPr id="3" name="Rectangle 2"/>
          <p:cNvSpPr/>
          <p:nvPr/>
        </p:nvSpPr>
        <p:spPr>
          <a:xfrm>
            <a:off x="533400" y="3933075"/>
            <a:ext cx="8077200" cy="2086725"/>
          </a:xfrm>
          <a:prstGeom prst="rect">
            <a:avLst/>
          </a:prstGeom>
        </p:spPr>
        <p:txBody>
          <a:bodyPr wrap="square">
            <a:spAutoFit/>
          </a:bodyPr>
          <a:lstStyle/>
          <a:p>
            <a:pPr algn="just">
              <a:lnSpc>
                <a:spcPct val="180000"/>
              </a:lnSpc>
              <a:buFont typeface="Wingdings" pitchFamily="2" charset="2"/>
              <a:buChar char="v"/>
            </a:pPr>
            <a:r>
              <a:rPr lang="en-US" dirty="0" smtClean="0">
                <a:solidFill>
                  <a:srgbClr val="FFFF00"/>
                </a:solidFill>
                <a:cs typeface="Times New Roman" pitchFamily="18" charset="0"/>
              </a:rPr>
              <a:t>The </a:t>
            </a:r>
            <a:r>
              <a:rPr lang="en-US" b="1" u="sng" dirty="0" smtClean="0">
                <a:solidFill>
                  <a:srgbClr val="FFFF00"/>
                </a:solidFill>
                <a:cs typeface="Times New Roman" pitchFamily="18" charset="0"/>
              </a:rPr>
              <a:t>TUNGSTEN FILAMENT, </a:t>
            </a:r>
            <a:r>
              <a:rPr lang="en-US" dirty="0" smtClean="0">
                <a:solidFill>
                  <a:srgbClr val="FFFF00"/>
                </a:solidFill>
                <a:cs typeface="Times New Roman" pitchFamily="18" charset="0"/>
              </a:rPr>
              <a:t>or coiled wire made of tungsten, which produces electrons when heated.</a:t>
            </a:r>
            <a:endParaRPr lang="en-US" sz="1000" dirty="0" smtClean="0">
              <a:solidFill>
                <a:srgbClr val="FFFF00"/>
              </a:solidFill>
            </a:endParaRPr>
          </a:p>
          <a:p>
            <a:pPr algn="just" eaLnBrk="0" hangingPunct="0">
              <a:lnSpc>
                <a:spcPct val="180000"/>
              </a:lnSpc>
              <a:buFont typeface="Wingdings" pitchFamily="2" charset="2"/>
              <a:buChar char="v"/>
            </a:pPr>
            <a:r>
              <a:rPr lang="en-US" dirty="0" smtClean="0">
                <a:solidFill>
                  <a:srgbClr val="FFFF00"/>
                </a:solidFill>
                <a:cs typeface="Times New Roman" pitchFamily="18" charset="0"/>
              </a:rPr>
              <a:t>The </a:t>
            </a:r>
            <a:r>
              <a:rPr lang="en-US" b="1" u="sng" dirty="0" smtClean="0">
                <a:solidFill>
                  <a:srgbClr val="FFFF00"/>
                </a:solidFill>
                <a:cs typeface="Times New Roman" pitchFamily="18" charset="0"/>
              </a:rPr>
              <a:t>MOLYBDENUM CUP</a:t>
            </a:r>
            <a:r>
              <a:rPr lang="en-US" b="1" dirty="0" smtClean="0">
                <a:solidFill>
                  <a:srgbClr val="FFFF00"/>
                </a:solidFill>
                <a:cs typeface="Times New Roman" pitchFamily="18" charset="0"/>
              </a:rPr>
              <a:t>, </a:t>
            </a:r>
            <a:r>
              <a:rPr lang="en-US" dirty="0" smtClean="0">
                <a:solidFill>
                  <a:srgbClr val="FFFF00"/>
                </a:solidFill>
                <a:cs typeface="Times New Roman" pitchFamily="18" charset="0"/>
              </a:rPr>
              <a:t>which focuses the electrons into a narrow beam and directs the beam across the tube toward the tungsten target of the anode</a:t>
            </a:r>
            <a:endParaRPr lang="en-IN" dirty="0">
              <a:solidFill>
                <a:srgbClr val="FFFF00"/>
              </a:solidFill>
              <a:latin typeface="Times New Roman" pitchFamily="18" charset="0"/>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5"/>
          <p:cNvGrpSpPr>
            <a:grpSpLocks/>
          </p:cNvGrpSpPr>
          <p:nvPr/>
        </p:nvGrpSpPr>
        <p:grpSpPr bwMode="auto">
          <a:xfrm>
            <a:off x="2339975" y="2998788"/>
            <a:ext cx="425450" cy="1920875"/>
            <a:chOff x="3305" y="1937"/>
            <a:chExt cx="268" cy="1210"/>
          </a:xfrm>
        </p:grpSpPr>
        <p:sp>
          <p:nvSpPr>
            <p:cNvPr id="3" name="Line 12"/>
            <p:cNvSpPr>
              <a:spLocks noChangeShapeType="1"/>
            </p:cNvSpPr>
            <p:nvPr/>
          </p:nvSpPr>
          <p:spPr bwMode="auto">
            <a:xfrm flipV="1">
              <a:off x="3496" y="1937"/>
              <a:ext cx="1" cy="90"/>
            </a:xfrm>
            <a:prstGeom prst="line">
              <a:avLst/>
            </a:prstGeom>
            <a:noFill/>
            <a:ln w="84138">
              <a:solidFill>
                <a:srgbClr val="FF3300"/>
              </a:solidFill>
              <a:round/>
              <a:headEnd/>
              <a:tailEnd/>
            </a:ln>
          </p:spPr>
          <p:txBody>
            <a:bodyPr/>
            <a:lstStyle/>
            <a:p>
              <a:endParaRPr lang="en-US"/>
            </a:p>
          </p:txBody>
        </p:sp>
        <p:sp>
          <p:nvSpPr>
            <p:cNvPr id="4" name="Oval 6"/>
            <p:cNvSpPr>
              <a:spLocks noChangeArrowheads="1"/>
            </p:cNvSpPr>
            <p:nvPr/>
          </p:nvSpPr>
          <p:spPr bwMode="auto">
            <a:xfrm>
              <a:off x="3305" y="2027"/>
              <a:ext cx="268" cy="268"/>
            </a:xfrm>
            <a:prstGeom prst="ellipse">
              <a:avLst/>
            </a:prstGeom>
            <a:noFill/>
            <a:ln w="84138">
              <a:solidFill>
                <a:srgbClr val="FF3300"/>
              </a:solidFill>
              <a:round/>
              <a:headEnd/>
              <a:tailEnd/>
            </a:ln>
          </p:spPr>
          <p:txBody>
            <a:bodyPr/>
            <a:lstStyle/>
            <a:p>
              <a:endParaRPr lang="en-IN">
                <a:latin typeface="Times New Roman" pitchFamily="18" charset="0"/>
              </a:endParaRPr>
            </a:p>
          </p:txBody>
        </p:sp>
        <p:sp>
          <p:nvSpPr>
            <p:cNvPr id="5" name="Oval 7"/>
            <p:cNvSpPr>
              <a:spLocks noChangeArrowheads="1"/>
            </p:cNvSpPr>
            <p:nvPr/>
          </p:nvSpPr>
          <p:spPr bwMode="auto">
            <a:xfrm>
              <a:off x="3305" y="2228"/>
              <a:ext cx="268" cy="268"/>
            </a:xfrm>
            <a:prstGeom prst="ellipse">
              <a:avLst/>
            </a:prstGeom>
            <a:noFill/>
            <a:ln w="84138">
              <a:solidFill>
                <a:srgbClr val="FF3300"/>
              </a:solidFill>
              <a:round/>
              <a:headEnd/>
              <a:tailEnd/>
            </a:ln>
          </p:spPr>
          <p:txBody>
            <a:bodyPr/>
            <a:lstStyle/>
            <a:p>
              <a:endParaRPr lang="en-IN">
                <a:latin typeface="Times New Roman" pitchFamily="18" charset="0"/>
              </a:endParaRPr>
            </a:p>
          </p:txBody>
        </p:sp>
        <p:sp>
          <p:nvSpPr>
            <p:cNvPr id="6" name="Oval 8"/>
            <p:cNvSpPr>
              <a:spLocks noChangeArrowheads="1"/>
            </p:cNvSpPr>
            <p:nvPr/>
          </p:nvSpPr>
          <p:spPr bwMode="auto">
            <a:xfrm>
              <a:off x="3324" y="2430"/>
              <a:ext cx="230" cy="268"/>
            </a:xfrm>
            <a:prstGeom prst="ellipse">
              <a:avLst/>
            </a:prstGeom>
            <a:noFill/>
            <a:ln w="84138">
              <a:solidFill>
                <a:srgbClr val="FF3300"/>
              </a:solidFill>
              <a:round/>
              <a:headEnd/>
              <a:tailEnd/>
            </a:ln>
          </p:spPr>
          <p:txBody>
            <a:bodyPr/>
            <a:lstStyle/>
            <a:p>
              <a:endParaRPr lang="en-IN">
                <a:latin typeface="Times New Roman" pitchFamily="18" charset="0"/>
              </a:endParaRPr>
            </a:p>
          </p:txBody>
        </p:sp>
        <p:sp>
          <p:nvSpPr>
            <p:cNvPr id="7" name="Oval 9"/>
            <p:cNvSpPr>
              <a:spLocks noChangeArrowheads="1"/>
            </p:cNvSpPr>
            <p:nvPr/>
          </p:nvSpPr>
          <p:spPr bwMode="auto">
            <a:xfrm>
              <a:off x="3324" y="2609"/>
              <a:ext cx="230" cy="268"/>
            </a:xfrm>
            <a:prstGeom prst="ellipse">
              <a:avLst/>
            </a:prstGeom>
            <a:noFill/>
            <a:ln w="84138">
              <a:solidFill>
                <a:srgbClr val="FF3300"/>
              </a:solidFill>
              <a:round/>
              <a:headEnd/>
              <a:tailEnd/>
            </a:ln>
          </p:spPr>
          <p:txBody>
            <a:bodyPr/>
            <a:lstStyle/>
            <a:p>
              <a:endParaRPr lang="en-IN">
                <a:latin typeface="Times New Roman" pitchFamily="18" charset="0"/>
              </a:endParaRPr>
            </a:p>
          </p:txBody>
        </p:sp>
        <p:sp>
          <p:nvSpPr>
            <p:cNvPr id="8" name="Oval 10"/>
            <p:cNvSpPr>
              <a:spLocks noChangeArrowheads="1"/>
            </p:cNvSpPr>
            <p:nvPr/>
          </p:nvSpPr>
          <p:spPr bwMode="auto">
            <a:xfrm>
              <a:off x="3324" y="2788"/>
              <a:ext cx="230" cy="269"/>
            </a:xfrm>
            <a:prstGeom prst="ellipse">
              <a:avLst/>
            </a:prstGeom>
            <a:noFill/>
            <a:ln w="84138">
              <a:solidFill>
                <a:srgbClr val="FF3300"/>
              </a:solidFill>
              <a:round/>
              <a:headEnd/>
              <a:tailEnd/>
            </a:ln>
          </p:spPr>
          <p:txBody>
            <a:bodyPr/>
            <a:lstStyle/>
            <a:p>
              <a:endParaRPr lang="en-IN">
                <a:latin typeface="Times New Roman" pitchFamily="18" charset="0"/>
              </a:endParaRPr>
            </a:p>
          </p:txBody>
        </p:sp>
        <p:sp>
          <p:nvSpPr>
            <p:cNvPr id="9" name="Line 11"/>
            <p:cNvSpPr>
              <a:spLocks noChangeShapeType="1"/>
            </p:cNvSpPr>
            <p:nvPr/>
          </p:nvSpPr>
          <p:spPr bwMode="auto">
            <a:xfrm>
              <a:off x="3400" y="3058"/>
              <a:ext cx="1" cy="89"/>
            </a:xfrm>
            <a:prstGeom prst="line">
              <a:avLst/>
            </a:prstGeom>
            <a:noFill/>
            <a:ln w="84138">
              <a:solidFill>
                <a:srgbClr val="FF3300"/>
              </a:solidFill>
              <a:round/>
              <a:headEnd/>
              <a:tailEnd/>
            </a:ln>
          </p:spPr>
          <p:txBody>
            <a:bodyPr/>
            <a:lstStyle/>
            <a:p>
              <a:endParaRPr lang="en-US"/>
            </a:p>
          </p:txBody>
        </p:sp>
      </p:grpSp>
      <p:sp>
        <p:nvSpPr>
          <p:cNvPr id="10" name="Text Box 4"/>
          <p:cNvSpPr txBox="1">
            <a:spLocks noChangeArrowheads="1"/>
          </p:cNvSpPr>
          <p:nvPr/>
        </p:nvSpPr>
        <p:spPr bwMode="auto">
          <a:xfrm>
            <a:off x="3113088" y="4114800"/>
            <a:ext cx="1736725" cy="473075"/>
          </a:xfrm>
          <a:prstGeom prst="rect">
            <a:avLst/>
          </a:prstGeom>
          <a:noFill/>
          <a:ln w="12700">
            <a:noFill/>
            <a:miter lim="800000"/>
            <a:headEnd type="none" w="sm" len="sm"/>
            <a:tailEnd type="none" w="sm" len="sm"/>
          </a:ln>
        </p:spPr>
        <p:txBody>
          <a:bodyPr wrap="none">
            <a:spAutoFit/>
          </a:bodyPr>
          <a:lstStyle/>
          <a:p>
            <a:r>
              <a:rPr lang="en-US" sz="2500">
                <a:solidFill>
                  <a:srgbClr val="FFFFCC"/>
                </a:solidFill>
                <a:latin typeface="Times New Roman" pitchFamily="18" charset="0"/>
              </a:rPr>
              <a:t>(tungsten)</a:t>
            </a:r>
          </a:p>
        </p:txBody>
      </p:sp>
      <p:sp>
        <p:nvSpPr>
          <p:cNvPr id="11" name="Text Box 79"/>
          <p:cNvSpPr txBox="1">
            <a:spLocks noChangeArrowheads="1"/>
          </p:cNvSpPr>
          <p:nvPr/>
        </p:nvSpPr>
        <p:spPr bwMode="auto">
          <a:xfrm>
            <a:off x="457200" y="593725"/>
            <a:ext cx="3736975" cy="1158875"/>
          </a:xfrm>
          <a:prstGeom prst="rect">
            <a:avLst/>
          </a:prstGeom>
          <a:noFill/>
          <a:ln w="12700">
            <a:noFill/>
            <a:miter lim="800000"/>
            <a:headEnd type="none" w="sm" len="sm"/>
            <a:tailEnd type="none" w="sm" len="sm"/>
          </a:ln>
        </p:spPr>
        <p:txBody>
          <a:bodyPr wrap="none">
            <a:spAutoFit/>
          </a:bodyPr>
          <a:lstStyle/>
          <a:p>
            <a:r>
              <a:rPr lang="en-US" sz="7000">
                <a:solidFill>
                  <a:srgbClr val="FFFF99"/>
                </a:solidFill>
                <a:latin typeface="Times New Roman" pitchFamily="18" charset="0"/>
              </a:rPr>
              <a:t>Cathode</a:t>
            </a:r>
          </a:p>
        </p:txBody>
      </p:sp>
      <p:sp>
        <p:nvSpPr>
          <p:cNvPr id="12" name="Text Box 80"/>
          <p:cNvSpPr txBox="1">
            <a:spLocks noChangeArrowheads="1"/>
          </p:cNvSpPr>
          <p:nvPr/>
        </p:nvSpPr>
        <p:spPr bwMode="auto">
          <a:xfrm>
            <a:off x="3036888" y="5334000"/>
            <a:ext cx="1803400" cy="914400"/>
          </a:xfrm>
          <a:prstGeom prst="rect">
            <a:avLst/>
          </a:prstGeom>
          <a:noFill/>
          <a:ln w="12700">
            <a:noFill/>
            <a:miter lim="800000"/>
            <a:headEnd type="none" w="sm" len="sm"/>
            <a:tailEnd type="none" w="sm" len="sm"/>
          </a:ln>
        </p:spPr>
        <p:txBody>
          <a:bodyPr wrap="none">
            <a:spAutoFit/>
          </a:bodyPr>
          <a:lstStyle/>
          <a:p>
            <a:r>
              <a:rPr lang="en-US" sz="2700">
                <a:latin typeface="Times New Roman" pitchFamily="18" charset="0"/>
              </a:rPr>
              <a:t>Focusing </a:t>
            </a:r>
          </a:p>
          <a:p>
            <a:r>
              <a:rPr lang="en-US" sz="2700">
                <a:latin typeface="Times New Roman" pitchFamily="18" charset="0"/>
              </a:rPr>
              <a:t>     cup</a:t>
            </a:r>
          </a:p>
        </p:txBody>
      </p:sp>
      <p:sp>
        <p:nvSpPr>
          <p:cNvPr id="13" name="Text Box 82"/>
          <p:cNvSpPr txBox="1">
            <a:spLocks noChangeArrowheads="1"/>
          </p:cNvSpPr>
          <p:nvPr/>
        </p:nvSpPr>
        <p:spPr bwMode="auto">
          <a:xfrm>
            <a:off x="3113088" y="3657600"/>
            <a:ext cx="1593850" cy="503238"/>
          </a:xfrm>
          <a:prstGeom prst="rect">
            <a:avLst/>
          </a:prstGeom>
          <a:noFill/>
          <a:ln w="12700">
            <a:noFill/>
            <a:miter lim="800000"/>
            <a:headEnd type="none" w="sm" len="sm"/>
            <a:tailEnd type="none" w="sm" len="sm"/>
          </a:ln>
        </p:spPr>
        <p:txBody>
          <a:bodyPr wrap="none">
            <a:spAutoFit/>
          </a:bodyPr>
          <a:lstStyle/>
          <a:p>
            <a:r>
              <a:rPr lang="en-US" sz="2700">
                <a:latin typeface="Times New Roman" pitchFamily="18" charset="0"/>
              </a:rPr>
              <a:t>Filament</a:t>
            </a:r>
          </a:p>
        </p:txBody>
      </p:sp>
      <p:sp>
        <p:nvSpPr>
          <p:cNvPr id="14" name="Oval 83" descr="Light upward diagonal"/>
          <p:cNvSpPr>
            <a:spLocks noChangeArrowheads="1"/>
          </p:cNvSpPr>
          <p:nvPr/>
        </p:nvSpPr>
        <p:spPr bwMode="auto">
          <a:xfrm>
            <a:off x="4865688" y="2286000"/>
            <a:ext cx="3124200" cy="3581400"/>
          </a:xfrm>
          <a:prstGeom prst="ellipse">
            <a:avLst/>
          </a:prstGeom>
          <a:pattFill prst="ltUpDiag">
            <a:fgClr>
              <a:schemeClr val="tx2"/>
            </a:fgClr>
            <a:bgClr>
              <a:srgbClr val="FFFF00"/>
            </a:bgClr>
          </a:pattFill>
          <a:ln w="12700">
            <a:solidFill>
              <a:schemeClr val="tx1"/>
            </a:solidFill>
            <a:round/>
            <a:headEnd type="none" w="sm" len="sm"/>
            <a:tailEnd type="none" w="sm" len="sm"/>
          </a:ln>
        </p:spPr>
        <p:txBody>
          <a:bodyPr wrap="none" anchor="ctr"/>
          <a:lstStyle/>
          <a:p>
            <a:pPr algn="ctr"/>
            <a:endParaRPr lang="en-US">
              <a:latin typeface="Times New Roman" pitchFamily="18" charset="0"/>
            </a:endParaRPr>
          </a:p>
        </p:txBody>
      </p:sp>
      <p:sp>
        <p:nvSpPr>
          <p:cNvPr id="15" name="Oval 84"/>
          <p:cNvSpPr>
            <a:spLocks noChangeArrowheads="1"/>
          </p:cNvSpPr>
          <p:nvPr/>
        </p:nvSpPr>
        <p:spPr bwMode="auto">
          <a:xfrm>
            <a:off x="5551488" y="3048000"/>
            <a:ext cx="1752600" cy="2057400"/>
          </a:xfrm>
          <a:prstGeom prst="ellipse">
            <a:avLst/>
          </a:prstGeom>
          <a:solidFill>
            <a:srgbClr val="FFFF99"/>
          </a:solidFill>
          <a:ln w="12700">
            <a:solidFill>
              <a:schemeClr val="tx1"/>
            </a:solidFill>
            <a:round/>
            <a:headEnd type="none" w="sm" len="sm"/>
            <a:tailEnd type="none" w="sm" len="sm"/>
          </a:ln>
        </p:spPr>
        <p:txBody>
          <a:bodyPr wrap="none" anchor="ctr"/>
          <a:lstStyle/>
          <a:p>
            <a:endParaRPr lang="en-IN">
              <a:latin typeface="Times New Roman" pitchFamily="18" charset="0"/>
            </a:endParaRPr>
          </a:p>
        </p:txBody>
      </p:sp>
      <p:grpSp>
        <p:nvGrpSpPr>
          <p:cNvPr id="16" name="Group 86"/>
          <p:cNvGrpSpPr>
            <a:grpSpLocks/>
          </p:cNvGrpSpPr>
          <p:nvPr/>
        </p:nvGrpSpPr>
        <p:grpSpPr bwMode="auto">
          <a:xfrm>
            <a:off x="6237288" y="3048000"/>
            <a:ext cx="425450" cy="2057400"/>
            <a:chOff x="3305" y="1937"/>
            <a:chExt cx="268" cy="1210"/>
          </a:xfrm>
        </p:grpSpPr>
        <p:sp>
          <p:nvSpPr>
            <p:cNvPr id="17" name="Line 87"/>
            <p:cNvSpPr>
              <a:spLocks noChangeShapeType="1"/>
            </p:cNvSpPr>
            <p:nvPr/>
          </p:nvSpPr>
          <p:spPr bwMode="auto">
            <a:xfrm flipV="1">
              <a:off x="3496" y="1937"/>
              <a:ext cx="1" cy="90"/>
            </a:xfrm>
            <a:prstGeom prst="line">
              <a:avLst/>
            </a:prstGeom>
            <a:noFill/>
            <a:ln w="84138">
              <a:solidFill>
                <a:srgbClr val="FF3300"/>
              </a:solidFill>
              <a:round/>
              <a:headEnd/>
              <a:tailEnd/>
            </a:ln>
          </p:spPr>
          <p:txBody>
            <a:bodyPr/>
            <a:lstStyle/>
            <a:p>
              <a:endParaRPr lang="en-US"/>
            </a:p>
          </p:txBody>
        </p:sp>
        <p:sp>
          <p:nvSpPr>
            <p:cNvPr id="18" name="Oval 88"/>
            <p:cNvSpPr>
              <a:spLocks noChangeArrowheads="1"/>
            </p:cNvSpPr>
            <p:nvPr/>
          </p:nvSpPr>
          <p:spPr bwMode="auto">
            <a:xfrm>
              <a:off x="3305" y="2027"/>
              <a:ext cx="268" cy="268"/>
            </a:xfrm>
            <a:prstGeom prst="ellipse">
              <a:avLst/>
            </a:prstGeom>
            <a:noFill/>
            <a:ln w="84138">
              <a:solidFill>
                <a:srgbClr val="FF3300"/>
              </a:solidFill>
              <a:round/>
              <a:headEnd/>
              <a:tailEnd/>
            </a:ln>
          </p:spPr>
          <p:txBody>
            <a:bodyPr/>
            <a:lstStyle/>
            <a:p>
              <a:endParaRPr lang="en-IN">
                <a:latin typeface="Times New Roman" pitchFamily="18" charset="0"/>
              </a:endParaRPr>
            </a:p>
          </p:txBody>
        </p:sp>
        <p:sp>
          <p:nvSpPr>
            <p:cNvPr id="19" name="Oval 89"/>
            <p:cNvSpPr>
              <a:spLocks noChangeArrowheads="1"/>
            </p:cNvSpPr>
            <p:nvPr/>
          </p:nvSpPr>
          <p:spPr bwMode="auto">
            <a:xfrm>
              <a:off x="3305" y="2228"/>
              <a:ext cx="268" cy="268"/>
            </a:xfrm>
            <a:prstGeom prst="ellipse">
              <a:avLst/>
            </a:prstGeom>
            <a:noFill/>
            <a:ln w="84138">
              <a:solidFill>
                <a:srgbClr val="FF3300"/>
              </a:solidFill>
              <a:round/>
              <a:headEnd/>
              <a:tailEnd/>
            </a:ln>
          </p:spPr>
          <p:txBody>
            <a:bodyPr/>
            <a:lstStyle/>
            <a:p>
              <a:endParaRPr lang="en-IN">
                <a:latin typeface="Times New Roman" pitchFamily="18" charset="0"/>
              </a:endParaRPr>
            </a:p>
          </p:txBody>
        </p:sp>
        <p:sp>
          <p:nvSpPr>
            <p:cNvPr id="20" name="Oval 90"/>
            <p:cNvSpPr>
              <a:spLocks noChangeArrowheads="1"/>
            </p:cNvSpPr>
            <p:nvPr/>
          </p:nvSpPr>
          <p:spPr bwMode="auto">
            <a:xfrm>
              <a:off x="3324" y="2430"/>
              <a:ext cx="230" cy="268"/>
            </a:xfrm>
            <a:prstGeom prst="ellipse">
              <a:avLst/>
            </a:prstGeom>
            <a:noFill/>
            <a:ln w="84138">
              <a:solidFill>
                <a:srgbClr val="FF3300"/>
              </a:solidFill>
              <a:round/>
              <a:headEnd/>
              <a:tailEnd/>
            </a:ln>
          </p:spPr>
          <p:txBody>
            <a:bodyPr/>
            <a:lstStyle/>
            <a:p>
              <a:endParaRPr lang="en-IN">
                <a:latin typeface="Times New Roman" pitchFamily="18" charset="0"/>
              </a:endParaRPr>
            </a:p>
          </p:txBody>
        </p:sp>
        <p:sp>
          <p:nvSpPr>
            <p:cNvPr id="21" name="Oval 91"/>
            <p:cNvSpPr>
              <a:spLocks noChangeArrowheads="1"/>
            </p:cNvSpPr>
            <p:nvPr/>
          </p:nvSpPr>
          <p:spPr bwMode="auto">
            <a:xfrm>
              <a:off x="3324" y="2609"/>
              <a:ext cx="230" cy="268"/>
            </a:xfrm>
            <a:prstGeom prst="ellipse">
              <a:avLst/>
            </a:prstGeom>
            <a:noFill/>
            <a:ln w="84138">
              <a:solidFill>
                <a:srgbClr val="FF3300"/>
              </a:solidFill>
              <a:round/>
              <a:headEnd/>
              <a:tailEnd/>
            </a:ln>
          </p:spPr>
          <p:txBody>
            <a:bodyPr/>
            <a:lstStyle/>
            <a:p>
              <a:endParaRPr lang="en-IN">
                <a:latin typeface="Times New Roman" pitchFamily="18" charset="0"/>
              </a:endParaRPr>
            </a:p>
          </p:txBody>
        </p:sp>
        <p:sp>
          <p:nvSpPr>
            <p:cNvPr id="22" name="Oval 92"/>
            <p:cNvSpPr>
              <a:spLocks noChangeArrowheads="1"/>
            </p:cNvSpPr>
            <p:nvPr/>
          </p:nvSpPr>
          <p:spPr bwMode="auto">
            <a:xfrm>
              <a:off x="3324" y="2788"/>
              <a:ext cx="230" cy="269"/>
            </a:xfrm>
            <a:prstGeom prst="ellipse">
              <a:avLst/>
            </a:prstGeom>
            <a:noFill/>
            <a:ln w="84138">
              <a:solidFill>
                <a:srgbClr val="FF3300"/>
              </a:solidFill>
              <a:round/>
              <a:headEnd/>
              <a:tailEnd/>
            </a:ln>
          </p:spPr>
          <p:txBody>
            <a:bodyPr/>
            <a:lstStyle/>
            <a:p>
              <a:endParaRPr lang="en-IN">
                <a:latin typeface="Times New Roman" pitchFamily="18" charset="0"/>
              </a:endParaRPr>
            </a:p>
          </p:txBody>
        </p:sp>
        <p:sp>
          <p:nvSpPr>
            <p:cNvPr id="23" name="Line 93"/>
            <p:cNvSpPr>
              <a:spLocks noChangeShapeType="1"/>
            </p:cNvSpPr>
            <p:nvPr/>
          </p:nvSpPr>
          <p:spPr bwMode="auto">
            <a:xfrm>
              <a:off x="3400" y="3058"/>
              <a:ext cx="1" cy="89"/>
            </a:xfrm>
            <a:prstGeom prst="line">
              <a:avLst/>
            </a:prstGeom>
            <a:noFill/>
            <a:ln w="84138">
              <a:solidFill>
                <a:srgbClr val="FF3300"/>
              </a:solidFill>
              <a:round/>
              <a:headEnd/>
              <a:tailEnd/>
            </a:ln>
          </p:spPr>
          <p:txBody>
            <a:bodyPr/>
            <a:lstStyle/>
            <a:p>
              <a:endParaRPr lang="en-US"/>
            </a:p>
          </p:txBody>
        </p:sp>
      </p:grpSp>
      <p:sp>
        <p:nvSpPr>
          <p:cNvPr id="24" name="Line 167"/>
          <p:cNvSpPr>
            <a:spLocks noChangeShapeType="1"/>
          </p:cNvSpPr>
          <p:nvPr/>
        </p:nvSpPr>
        <p:spPr bwMode="auto">
          <a:xfrm>
            <a:off x="381000" y="1600200"/>
            <a:ext cx="3886200" cy="0"/>
          </a:xfrm>
          <a:prstGeom prst="line">
            <a:avLst/>
          </a:prstGeom>
          <a:noFill/>
          <a:ln w="38100">
            <a:solidFill>
              <a:srgbClr val="D60093"/>
            </a:solidFill>
            <a:round/>
            <a:headEnd type="none" w="sm" len="sm"/>
            <a:tailEnd type="none" w="sm" len="sm"/>
          </a:ln>
        </p:spPr>
        <p:txBody>
          <a:bodyPr/>
          <a:lstStyle/>
          <a:p>
            <a:endParaRPr lang="en-US"/>
          </a:p>
        </p:txBody>
      </p:sp>
      <p:sp>
        <p:nvSpPr>
          <p:cNvPr id="25" name="Freeform 81"/>
          <p:cNvSpPr>
            <a:spLocks/>
          </p:cNvSpPr>
          <p:nvPr/>
        </p:nvSpPr>
        <p:spPr bwMode="auto">
          <a:xfrm>
            <a:off x="4029075" y="5043488"/>
            <a:ext cx="1295400" cy="373062"/>
          </a:xfrm>
          <a:custGeom>
            <a:avLst/>
            <a:gdLst>
              <a:gd name="T0" fmla="*/ 0 w 816"/>
              <a:gd name="T1" fmla="*/ 2147483647 h 235"/>
              <a:gd name="T2" fmla="*/ 2147483647 w 816"/>
              <a:gd name="T3" fmla="*/ 0 h 235"/>
              <a:gd name="T4" fmla="*/ 0 60000 65536"/>
              <a:gd name="T5" fmla="*/ 0 60000 65536"/>
              <a:gd name="T6" fmla="*/ 0 w 816"/>
              <a:gd name="T7" fmla="*/ 0 h 235"/>
              <a:gd name="T8" fmla="*/ 816 w 816"/>
              <a:gd name="T9" fmla="*/ 235 h 235"/>
            </a:gdLst>
            <a:ahLst/>
            <a:cxnLst>
              <a:cxn ang="T4">
                <a:pos x="T0" y="T1"/>
              </a:cxn>
              <a:cxn ang="T5">
                <a:pos x="T2" y="T3"/>
              </a:cxn>
            </a:cxnLst>
            <a:rect l="T6" t="T7" r="T8" b="T9"/>
            <a:pathLst>
              <a:path w="816" h="235">
                <a:moveTo>
                  <a:pt x="0" y="235"/>
                </a:moveTo>
                <a:lnTo>
                  <a:pt x="816" y="0"/>
                </a:lnTo>
              </a:path>
            </a:pathLst>
          </a:custGeom>
          <a:noFill/>
          <a:ln w="38100">
            <a:solidFill>
              <a:srgbClr val="FF3300"/>
            </a:solidFill>
            <a:round/>
            <a:headEnd type="none" w="sm" len="sm"/>
            <a:tailEnd type="triangle" w="sm" len="sm"/>
          </a:ln>
        </p:spPr>
        <p:txBody>
          <a:bodyPr/>
          <a:lstStyle/>
          <a:p>
            <a:endParaRPr lang="en-IN">
              <a:latin typeface="Times New Roman" pitchFamily="18" charset="0"/>
            </a:endParaRPr>
          </a:p>
        </p:txBody>
      </p:sp>
      <p:sp>
        <p:nvSpPr>
          <p:cNvPr id="26" name="Freeform 169"/>
          <p:cNvSpPr>
            <a:spLocks/>
          </p:cNvSpPr>
          <p:nvPr/>
        </p:nvSpPr>
        <p:spPr bwMode="auto">
          <a:xfrm>
            <a:off x="2655888" y="5259388"/>
            <a:ext cx="1162050" cy="146050"/>
          </a:xfrm>
          <a:custGeom>
            <a:avLst/>
            <a:gdLst>
              <a:gd name="T0" fmla="*/ 2147483647 w 732"/>
              <a:gd name="T1" fmla="*/ 2147483647 h 92"/>
              <a:gd name="T2" fmla="*/ 0 w 732"/>
              <a:gd name="T3" fmla="*/ 0 h 92"/>
              <a:gd name="T4" fmla="*/ 0 60000 65536"/>
              <a:gd name="T5" fmla="*/ 0 60000 65536"/>
              <a:gd name="T6" fmla="*/ 0 w 732"/>
              <a:gd name="T7" fmla="*/ 0 h 92"/>
              <a:gd name="T8" fmla="*/ 732 w 732"/>
              <a:gd name="T9" fmla="*/ 92 h 92"/>
            </a:gdLst>
            <a:ahLst/>
            <a:cxnLst>
              <a:cxn ang="T4">
                <a:pos x="T0" y="T1"/>
              </a:cxn>
              <a:cxn ang="T5">
                <a:pos x="T2" y="T3"/>
              </a:cxn>
            </a:cxnLst>
            <a:rect l="T6" t="T7" r="T8" b="T9"/>
            <a:pathLst>
              <a:path w="732" h="92">
                <a:moveTo>
                  <a:pt x="732" y="92"/>
                </a:moveTo>
                <a:lnTo>
                  <a:pt x="0" y="0"/>
                </a:lnTo>
              </a:path>
            </a:pathLst>
          </a:custGeom>
          <a:noFill/>
          <a:ln w="38100">
            <a:solidFill>
              <a:srgbClr val="FF3300"/>
            </a:solidFill>
            <a:round/>
            <a:headEnd type="none" w="sm" len="sm"/>
            <a:tailEnd type="triangle" w="sm" len="sm"/>
          </a:ln>
        </p:spPr>
        <p:txBody>
          <a:bodyPr/>
          <a:lstStyle/>
          <a:p>
            <a:endParaRPr lang="en-IN">
              <a:latin typeface="Times New Roman" pitchFamily="18" charset="0"/>
            </a:endParaRPr>
          </a:p>
        </p:txBody>
      </p:sp>
      <p:sp>
        <p:nvSpPr>
          <p:cNvPr id="27" name="Line 170"/>
          <p:cNvSpPr>
            <a:spLocks noChangeShapeType="1"/>
          </p:cNvSpPr>
          <p:nvPr/>
        </p:nvSpPr>
        <p:spPr bwMode="auto">
          <a:xfrm>
            <a:off x="4713288" y="3962400"/>
            <a:ext cx="1600200" cy="0"/>
          </a:xfrm>
          <a:prstGeom prst="line">
            <a:avLst/>
          </a:prstGeom>
          <a:noFill/>
          <a:ln w="38100">
            <a:solidFill>
              <a:srgbClr val="FF3300"/>
            </a:solidFill>
            <a:round/>
            <a:headEnd type="none" w="sm" len="sm"/>
            <a:tailEnd type="triangle" w="sm" len="sm"/>
          </a:ln>
        </p:spPr>
        <p:txBody>
          <a:bodyPr/>
          <a:lstStyle/>
          <a:p>
            <a:endParaRPr lang="en-US"/>
          </a:p>
        </p:txBody>
      </p:sp>
      <p:sp>
        <p:nvSpPr>
          <p:cNvPr id="28" name="Freeform 171"/>
          <p:cNvSpPr>
            <a:spLocks/>
          </p:cNvSpPr>
          <p:nvPr/>
        </p:nvSpPr>
        <p:spPr bwMode="auto">
          <a:xfrm>
            <a:off x="2813050" y="3886200"/>
            <a:ext cx="376238" cy="3175"/>
          </a:xfrm>
          <a:custGeom>
            <a:avLst/>
            <a:gdLst>
              <a:gd name="T0" fmla="*/ 2147483647 w 237"/>
              <a:gd name="T1" fmla="*/ 0 h 2"/>
              <a:gd name="T2" fmla="*/ 0 w 237"/>
              <a:gd name="T3" fmla="*/ 2147483647 h 2"/>
              <a:gd name="T4" fmla="*/ 0 60000 65536"/>
              <a:gd name="T5" fmla="*/ 0 60000 65536"/>
              <a:gd name="T6" fmla="*/ 0 w 237"/>
              <a:gd name="T7" fmla="*/ 0 h 2"/>
              <a:gd name="T8" fmla="*/ 237 w 237"/>
              <a:gd name="T9" fmla="*/ 2 h 2"/>
            </a:gdLst>
            <a:ahLst/>
            <a:cxnLst>
              <a:cxn ang="T4">
                <a:pos x="T0" y="T1"/>
              </a:cxn>
              <a:cxn ang="T5">
                <a:pos x="T2" y="T3"/>
              </a:cxn>
            </a:cxnLst>
            <a:rect l="T6" t="T7" r="T8" b="T9"/>
            <a:pathLst>
              <a:path w="237" h="2">
                <a:moveTo>
                  <a:pt x="237" y="0"/>
                </a:moveTo>
                <a:lnTo>
                  <a:pt x="0" y="2"/>
                </a:lnTo>
              </a:path>
            </a:pathLst>
          </a:custGeom>
          <a:noFill/>
          <a:ln w="38100">
            <a:solidFill>
              <a:srgbClr val="FF3300"/>
            </a:solidFill>
            <a:round/>
            <a:headEnd type="none" w="sm" len="sm"/>
            <a:tailEnd type="triangle" w="sm" len="sm"/>
          </a:ln>
        </p:spPr>
        <p:txBody>
          <a:bodyPr/>
          <a:lstStyle/>
          <a:p>
            <a:endParaRPr lang="en-IN">
              <a:latin typeface="Times New Roman" pitchFamily="18" charset="0"/>
            </a:endParaRPr>
          </a:p>
        </p:txBody>
      </p:sp>
      <p:sp>
        <p:nvSpPr>
          <p:cNvPr id="29" name="Text Box 172"/>
          <p:cNvSpPr txBox="1">
            <a:spLocks noChangeArrowheads="1"/>
          </p:cNvSpPr>
          <p:nvPr/>
        </p:nvSpPr>
        <p:spPr bwMode="auto">
          <a:xfrm>
            <a:off x="609600" y="1817688"/>
            <a:ext cx="3487738" cy="519112"/>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Side, crosscut view</a:t>
            </a:r>
          </a:p>
        </p:txBody>
      </p:sp>
      <p:sp>
        <p:nvSpPr>
          <p:cNvPr id="30" name="Text Box 173"/>
          <p:cNvSpPr txBox="1">
            <a:spLocks noChangeArrowheads="1"/>
          </p:cNvSpPr>
          <p:nvPr/>
        </p:nvSpPr>
        <p:spPr bwMode="auto">
          <a:xfrm>
            <a:off x="5486400" y="1817688"/>
            <a:ext cx="1963738" cy="519112"/>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Front view</a:t>
            </a:r>
          </a:p>
        </p:txBody>
      </p:sp>
      <p:grpSp>
        <p:nvGrpSpPr>
          <p:cNvPr id="31" name="Group 176"/>
          <p:cNvGrpSpPr>
            <a:grpSpLocks/>
          </p:cNvGrpSpPr>
          <p:nvPr/>
        </p:nvGrpSpPr>
        <p:grpSpPr bwMode="auto">
          <a:xfrm>
            <a:off x="5257800" y="609600"/>
            <a:ext cx="2438400" cy="839788"/>
            <a:chOff x="480" y="384"/>
            <a:chExt cx="1536" cy="529"/>
          </a:xfrm>
        </p:grpSpPr>
        <p:sp>
          <p:nvSpPr>
            <p:cNvPr id="32" name="Freeform 177"/>
            <p:cNvSpPr>
              <a:spLocks/>
            </p:cNvSpPr>
            <p:nvPr/>
          </p:nvSpPr>
          <p:spPr bwMode="auto">
            <a:xfrm>
              <a:off x="523" y="384"/>
              <a:ext cx="1415" cy="529"/>
            </a:xfrm>
            <a:custGeom>
              <a:avLst/>
              <a:gdLst>
                <a:gd name="T0" fmla="*/ 0 w 14253"/>
                <a:gd name="T1" fmla="*/ 0 h 6694"/>
                <a:gd name="T2" fmla="*/ 0 w 14253"/>
                <a:gd name="T3" fmla="*/ 0 h 6694"/>
                <a:gd name="T4" fmla="*/ 0 w 14253"/>
                <a:gd name="T5" fmla="*/ 0 h 6694"/>
                <a:gd name="T6" fmla="*/ 0 w 14253"/>
                <a:gd name="T7" fmla="*/ 0 h 6694"/>
                <a:gd name="T8" fmla="*/ 0 w 14253"/>
                <a:gd name="T9" fmla="*/ 0 h 6694"/>
                <a:gd name="T10" fmla="*/ 0 w 14253"/>
                <a:gd name="T11" fmla="*/ 0 h 6694"/>
                <a:gd name="T12" fmla="*/ 0 w 14253"/>
                <a:gd name="T13" fmla="*/ 0 h 6694"/>
                <a:gd name="T14" fmla="*/ 0 w 14253"/>
                <a:gd name="T15" fmla="*/ 0 h 6694"/>
                <a:gd name="T16" fmla="*/ 0 w 14253"/>
                <a:gd name="T17" fmla="*/ 0 h 6694"/>
                <a:gd name="T18" fmla="*/ 0 w 14253"/>
                <a:gd name="T19" fmla="*/ 0 h 66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53"/>
                <a:gd name="T31" fmla="*/ 0 h 6694"/>
                <a:gd name="T32" fmla="*/ 14253 w 14253"/>
                <a:gd name="T33" fmla="*/ 6694 h 66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53" h="6694">
                  <a:moveTo>
                    <a:pt x="0" y="4463"/>
                  </a:moveTo>
                  <a:lnTo>
                    <a:pt x="0" y="4463"/>
                  </a:lnTo>
                  <a:lnTo>
                    <a:pt x="1475" y="6694"/>
                  </a:lnTo>
                  <a:lnTo>
                    <a:pt x="12778" y="6694"/>
                  </a:lnTo>
                  <a:lnTo>
                    <a:pt x="14253" y="4463"/>
                  </a:lnTo>
                  <a:lnTo>
                    <a:pt x="14253" y="2232"/>
                  </a:lnTo>
                  <a:lnTo>
                    <a:pt x="12778" y="0"/>
                  </a:lnTo>
                  <a:lnTo>
                    <a:pt x="1475" y="0"/>
                  </a:lnTo>
                  <a:lnTo>
                    <a:pt x="0" y="2232"/>
                  </a:lnTo>
                  <a:lnTo>
                    <a:pt x="0" y="4463"/>
                  </a:lnTo>
                  <a:close/>
                </a:path>
              </a:pathLst>
            </a:custGeom>
            <a:noFill/>
            <a:ln w="38100">
              <a:solidFill>
                <a:srgbClr val="FFFFFF"/>
              </a:solidFill>
              <a:round/>
              <a:headEnd/>
              <a:tailEnd/>
            </a:ln>
          </p:spPr>
          <p:txBody>
            <a:bodyPr/>
            <a:lstStyle/>
            <a:p>
              <a:endParaRPr lang="en-IN">
                <a:latin typeface="Times New Roman" pitchFamily="18" charset="0"/>
              </a:endParaRPr>
            </a:p>
          </p:txBody>
        </p:sp>
        <p:sp>
          <p:nvSpPr>
            <p:cNvPr id="33" name="Line 178"/>
            <p:cNvSpPr>
              <a:spLocks noChangeShapeType="1"/>
            </p:cNvSpPr>
            <p:nvPr/>
          </p:nvSpPr>
          <p:spPr bwMode="auto">
            <a:xfrm flipH="1">
              <a:off x="1819" y="610"/>
              <a:ext cx="195" cy="0"/>
            </a:xfrm>
            <a:prstGeom prst="line">
              <a:avLst/>
            </a:prstGeom>
            <a:noFill/>
            <a:ln w="38100">
              <a:solidFill>
                <a:srgbClr val="FF0000"/>
              </a:solidFill>
              <a:round/>
              <a:headEnd/>
              <a:tailEnd/>
            </a:ln>
          </p:spPr>
          <p:txBody>
            <a:bodyPr/>
            <a:lstStyle/>
            <a:p>
              <a:endParaRPr lang="en-US"/>
            </a:p>
          </p:txBody>
        </p:sp>
        <p:sp>
          <p:nvSpPr>
            <p:cNvPr id="34" name="Line 179"/>
            <p:cNvSpPr>
              <a:spLocks noChangeShapeType="1"/>
            </p:cNvSpPr>
            <p:nvPr/>
          </p:nvSpPr>
          <p:spPr bwMode="auto">
            <a:xfrm flipH="1">
              <a:off x="1820" y="684"/>
              <a:ext cx="196" cy="0"/>
            </a:xfrm>
            <a:prstGeom prst="line">
              <a:avLst/>
            </a:prstGeom>
            <a:noFill/>
            <a:ln w="38100">
              <a:solidFill>
                <a:srgbClr val="FF0000"/>
              </a:solidFill>
              <a:round/>
              <a:headEnd/>
              <a:tailEnd/>
            </a:ln>
          </p:spPr>
          <p:txBody>
            <a:bodyPr/>
            <a:lstStyle/>
            <a:p>
              <a:endParaRPr lang="en-US"/>
            </a:p>
          </p:txBody>
        </p:sp>
        <p:sp>
          <p:nvSpPr>
            <p:cNvPr id="35" name="Line 180"/>
            <p:cNvSpPr>
              <a:spLocks noChangeShapeType="1"/>
            </p:cNvSpPr>
            <p:nvPr/>
          </p:nvSpPr>
          <p:spPr bwMode="auto">
            <a:xfrm flipH="1">
              <a:off x="480" y="698"/>
              <a:ext cx="195" cy="0"/>
            </a:xfrm>
            <a:prstGeom prst="line">
              <a:avLst/>
            </a:prstGeom>
            <a:noFill/>
            <a:ln w="38100">
              <a:solidFill>
                <a:srgbClr val="FFFF80"/>
              </a:solidFill>
              <a:round/>
              <a:headEnd/>
              <a:tailEnd/>
            </a:ln>
          </p:spPr>
          <p:txBody>
            <a:bodyPr/>
            <a:lstStyle/>
            <a:p>
              <a:endParaRPr lang="en-US"/>
            </a:p>
          </p:txBody>
        </p:sp>
        <p:sp>
          <p:nvSpPr>
            <p:cNvPr id="36" name="Line 181"/>
            <p:cNvSpPr>
              <a:spLocks noChangeShapeType="1"/>
            </p:cNvSpPr>
            <p:nvPr/>
          </p:nvSpPr>
          <p:spPr bwMode="auto">
            <a:xfrm flipH="1">
              <a:off x="480" y="610"/>
              <a:ext cx="195" cy="0"/>
            </a:xfrm>
            <a:prstGeom prst="line">
              <a:avLst/>
            </a:prstGeom>
            <a:noFill/>
            <a:ln w="38100">
              <a:solidFill>
                <a:srgbClr val="FF0000"/>
              </a:solidFill>
              <a:round/>
              <a:headEnd/>
              <a:tailEnd/>
            </a:ln>
          </p:spPr>
          <p:txBody>
            <a:bodyPr/>
            <a:lstStyle/>
            <a:p>
              <a:endParaRPr lang="en-US"/>
            </a:p>
          </p:txBody>
        </p:sp>
        <p:sp>
          <p:nvSpPr>
            <p:cNvPr id="37" name="Line 182"/>
            <p:cNvSpPr>
              <a:spLocks noChangeShapeType="1"/>
            </p:cNvSpPr>
            <p:nvPr/>
          </p:nvSpPr>
          <p:spPr bwMode="auto">
            <a:xfrm flipH="1" flipV="1">
              <a:off x="1196" y="617"/>
              <a:ext cx="105" cy="94"/>
            </a:xfrm>
            <a:prstGeom prst="line">
              <a:avLst/>
            </a:prstGeom>
            <a:noFill/>
            <a:ln w="0">
              <a:solidFill>
                <a:srgbClr val="000000"/>
              </a:solidFill>
              <a:round/>
              <a:headEnd/>
              <a:tailEnd/>
            </a:ln>
          </p:spPr>
          <p:txBody>
            <a:bodyPr/>
            <a:lstStyle/>
            <a:p>
              <a:endParaRPr lang="en-US"/>
            </a:p>
          </p:txBody>
        </p:sp>
        <p:sp>
          <p:nvSpPr>
            <p:cNvPr id="38" name="Line 183"/>
            <p:cNvSpPr>
              <a:spLocks noChangeShapeType="1"/>
            </p:cNvSpPr>
            <p:nvPr/>
          </p:nvSpPr>
          <p:spPr bwMode="auto">
            <a:xfrm>
              <a:off x="1137" y="616"/>
              <a:ext cx="104" cy="95"/>
            </a:xfrm>
            <a:prstGeom prst="line">
              <a:avLst/>
            </a:prstGeom>
            <a:noFill/>
            <a:ln w="0">
              <a:solidFill>
                <a:srgbClr val="000000"/>
              </a:solidFill>
              <a:round/>
              <a:headEnd/>
              <a:tailEnd/>
            </a:ln>
          </p:spPr>
          <p:txBody>
            <a:bodyPr/>
            <a:lstStyle/>
            <a:p>
              <a:endParaRPr lang="en-US"/>
            </a:p>
          </p:txBody>
        </p:sp>
        <p:sp>
          <p:nvSpPr>
            <p:cNvPr id="39" name="Line 184"/>
            <p:cNvSpPr>
              <a:spLocks noChangeShapeType="1"/>
            </p:cNvSpPr>
            <p:nvPr/>
          </p:nvSpPr>
          <p:spPr bwMode="auto">
            <a:xfrm flipH="1" flipV="1">
              <a:off x="1076" y="616"/>
              <a:ext cx="107" cy="95"/>
            </a:xfrm>
            <a:prstGeom prst="line">
              <a:avLst/>
            </a:prstGeom>
            <a:noFill/>
            <a:ln w="0">
              <a:solidFill>
                <a:srgbClr val="000000"/>
              </a:solidFill>
              <a:round/>
              <a:headEnd/>
              <a:tailEnd/>
            </a:ln>
          </p:spPr>
          <p:txBody>
            <a:bodyPr/>
            <a:lstStyle/>
            <a:p>
              <a:endParaRPr lang="en-US"/>
            </a:p>
          </p:txBody>
        </p:sp>
        <p:sp>
          <p:nvSpPr>
            <p:cNvPr id="40" name="Line 185"/>
            <p:cNvSpPr>
              <a:spLocks noChangeShapeType="1"/>
            </p:cNvSpPr>
            <p:nvPr/>
          </p:nvSpPr>
          <p:spPr bwMode="auto">
            <a:xfrm>
              <a:off x="1017" y="616"/>
              <a:ext cx="106" cy="95"/>
            </a:xfrm>
            <a:prstGeom prst="line">
              <a:avLst/>
            </a:prstGeom>
            <a:noFill/>
            <a:ln w="0">
              <a:solidFill>
                <a:srgbClr val="000000"/>
              </a:solidFill>
              <a:round/>
              <a:headEnd/>
              <a:tailEnd/>
            </a:ln>
          </p:spPr>
          <p:txBody>
            <a:bodyPr/>
            <a:lstStyle/>
            <a:p>
              <a:endParaRPr lang="en-US"/>
            </a:p>
          </p:txBody>
        </p:sp>
        <p:sp>
          <p:nvSpPr>
            <p:cNvPr id="41" name="Line 186"/>
            <p:cNvSpPr>
              <a:spLocks noChangeShapeType="1"/>
            </p:cNvSpPr>
            <p:nvPr/>
          </p:nvSpPr>
          <p:spPr bwMode="auto">
            <a:xfrm flipH="1" flipV="1">
              <a:off x="961" y="619"/>
              <a:ext cx="106" cy="97"/>
            </a:xfrm>
            <a:prstGeom prst="line">
              <a:avLst/>
            </a:prstGeom>
            <a:noFill/>
            <a:ln w="0">
              <a:solidFill>
                <a:srgbClr val="000000"/>
              </a:solidFill>
              <a:round/>
              <a:headEnd/>
              <a:tailEnd/>
            </a:ln>
          </p:spPr>
          <p:txBody>
            <a:bodyPr/>
            <a:lstStyle/>
            <a:p>
              <a:endParaRPr lang="en-US"/>
            </a:p>
          </p:txBody>
        </p:sp>
        <p:sp>
          <p:nvSpPr>
            <p:cNvPr id="42" name="Line 187"/>
            <p:cNvSpPr>
              <a:spLocks noChangeShapeType="1"/>
            </p:cNvSpPr>
            <p:nvPr/>
          </p:nvSpPr>
          <p:spPr bwMode="auto">
            <a:xfrm>
              <a:off x="897" y="615"/>
              <a:ext cx="107" cy="96"/>
            </a:xfrm>
            <a:prstGeom prst="line">
              <a:avLst/>
            </a:prstGeom>
            <a:noFill/>
            <a:ln w="0">
              <a:solidFill>
                <a:srgbClr val="000000"/>
              </a:solidFill>
              <a:round/>
              <a:headEnd/>
              <a:tailEnd/>
            </a:ln>
          </p:spPr>
          <p:txBody>
            <a:bodyPr/>
            <a:lstStyle/>
            <a:p>
              <a:endParaRPr lang="en-US"/>
            </a:p>
          </p:txBody>
        </p:sp>
        <p:sp>
          <p:nvSpPr>
            <p:cNvPr id="43" name="Line 188"/>
            <p:cNvSpPr>
              <a:spLocks noChangeShapeType="1"/>
            </p:cNvSpPr>
            <p:nvPr/>
          </p:nvSpPr>
          <p:spPr bwMode="auto">
            <a:xfrm flipH="1" flipV="1">
              <a:off x="838" y="615"/>
              <a:ext cx="107" cy="96"/>
            </a:xfrm>
            <a:prstGeom prst="line">
              <a:avLst/>
            </a:prstGeom>
            <a:noFill/>
            <a:ln w="0">
              <a:solidFill>
                <a:srgbClr val="000000"/>
              </a:solidFill>
              <a:round/>
              <a:headEnd/>
              <a:tailEnd/>
            </a:ln>
          </p:spPr>
          <p:txBody>
            <a:bodyPr/>
            <a:lstStyle/>
            <a:p>
              <a:endParaRPr lang="en-US"/>
            </a:p>
          </p:txBody>
        </p:sp>
        <p:sp>
          <p:nvSpPr>
            <p:cNvPr id="44" name="Line 189"/>
            <p:cNvSpPr>
              <a:spLocks noChangeShapeType="1"/>
            </p:cNvSpPr>
            <p:nvPr/>
          </p:nvSpPr>
          <p:spPr bwMode="auto">
            <a:xfrm>
              <a:off x="820" y="653"/>
              <a:ext cx="65" cy="58"/>
            </a:xfrm>
            <a:prstGeom prst="line">
              <a:avLst/>
            </a:prstGeom>
            <a:noFill/>
            <a:ln w="0">
              <a:solidFill>
                <a:srgbClr val="000000"/>
              </a:solidFill>
              <a:round/>
              <a:headEnd/>
              <a:tailEnd/>
            </a:ln>
          </p:spPr>
          <p:txBody>
            <a:bodyPr/>
            <a:lstStyle/>
            <a:p>
              <a:endParaRPr lang="en-US"/>
            </a:p>
          </p:txBody>
        </p:sp>
        <p:sp>
          <p:nvSpPr>
            <p:cNvPr id="45" name="Line 190"/>
            <p:cNvSpPr>
              <a:spLocks noChangeShapeType="1"/>
            </p:cNvSpPr>
            <p:nvPr/>
          </p:nvSpPr>
          <p:spPr bwMode="auto">
            <a:xfrm flipV="1">
              <a:off x="1277" y="681"/>
              <a:ext cx="34" cy="30"/>
            </a:xfrm>
            <a:prstGeom prst="line">
              <a:avLst/>
            </a:prstGeom>
            <a:noFill/>
            <a:ln w="0">
              <a:solidFill>
                <a:srgbClr val="000000"/>
              </a:solidFill>
              <a:round/>
              <a:headEnd/>
              <a:tailEnd/>
            </a:ln>
          </p:spPr>
          <p:txBody>
            <a:bodyPr/>
            <a:lstStyle/>
            <a:p>
              <a:endParaRPr lang="en-US"/>
            </a:p>
          </p:txBody>
        </p:sp>
        <p:sp>
          <p:nvSpPr>
            <p:cNvPr id="46" name="Line 191"/>
            <p:cNvSpPr>
              <a:spLocks noChangeShapeType="1"/>
            </p:cNvSpPr>
            <p:nvPr/>
          </p:nvSpPr>
          <p:spPr bwMode="auto">
            <a:xfrm flipH="1">
              <a:off x="1217" y="651"/>
              <a:ext cx="67" cy="60"/>
            </a:xfrm>
            <a:prstGeom prst="line">
              <a:avLst/>
            </a:prstGeom>
            <a:noFill/>
            <a:ln w="0">
              <a:solidFill>
                <a:srgbClr val="000000"/>
              </a:solidFill>
              <a:round/>
              <a:headEnd/>
              <a:tailEnd/>
            </a:ln>
          </p:spPr>
          <p:txBody>
            <a:bodyPr/>
            <a:lstStyle/>
            <a:p>
              <a:endParaRPr lang="en-US"/>
            </a:p>
          </p:txBody>
        </p:sp>
        <p:sp>
          <p:nvSpPr>
            <p:cNvPr id="47" name="Line 192"/>
            <p:cNvSpPr>
              <a:spLocks noChangeShapeType="1"/>
            </p:cNvSpPr>
            <p:nvPr/>
          </p:nvSpPr>
          <p:spPr bwMode="auto">
            <a:xfrm flipV="1">
              <a:off x="1158" y="621"/>
              <a:ext cx="101" cy="90"/>
            </a:xfrm>
            <a:prstGeom prst="line">
              <a:avLst/>
            </a:prstGeom>
            <a:noFill/>
            <a:ln w="0">
              <a:solidFill>
                <a:srgbClr val="000000"/>
              </a:solidFill>
              <a:round/>
              <a:headEnd/>
              <a:tailEnd/>
            </a:ln>
          </p:spPr>
          <p:txBody>
            <a:bodyPr/>
            <a:lstStyle/>
            <a:p>
              <a:endParaRPr lang="en-US"/>
            </a:p>
          </p:txBody>
        </p:sp>
        <p:sp>
          <p:nvSpPr>
            <p:cNvPr id="48" name="Line 193"/>
            <p:cNvSpPr>
              <a:spLocks noChangeShapeType="1"/>
            </p:cNvSpPr>
            <p:nvPr/>
          </p:nvSpPr>
          <p:spPr bwMode="auto">
            <a:xfrm flipH="1">
              <a:off x="1098" y="617"/>
              <a:ext cx="106" cy="94"/>
            </a:xfrm>
            <a:prstGeom prst="line">
              <a:avLst/>
            </a:prstGeom>
            <a:noFill/>
            <a:ln w="0">
              <a:solidFill>
                <a:srgbClr val="000000"/>
              </a:solidFill>
              <a:round/>
              <a:headEnd/>
              <a:tailEnd/>
            </a:ln>
          </p:spPr>
          <p:txBody>
            <a:bodyPr/>
            <a:lstStyle/>
            <a:p>
              <a:endParaRPr lang="en-US"/>
            </a:p>
          </p:txBody>
        </p:sp>
        <p:sp>
          <p:nvSpPr>
            <p:cNvPr id="49" name="Line 194"/>
            <p:cNvSpPr>
              <a:spLocks noChangeShapeType="1"/>
            </p:cNvSpPr>
            <p:nvPr/>
          </p:nvSpPr>
          <p:spPr bwMode="auto">
            <a:xfrm flipV="1">
              <a:off x="1039" y="617"/>
              <a:ext cx="105" cy="94"/>
            </a:xfrm>
            <a:prstGeom prst="line">
              <a:avLst/>
            </a:prstGeom>
            <a:noFill/>
            <a:ln w="0">
              <a:solidFill>
                <a:srgbClr val="000000"/>
              </a:solidFill>
              <a:round/>
              <a:headEnd/>
              <a:tailEnd/>
            </a:ln>
          </p:spPr>
          <p:txBody>
            <a:bodyPr/>
            <a:lstStyle/>
            <a:p>
              <a:endParaRPr lang="en-US"/>
            </a:p>
          </p:txBody>
        </p:sp>
        <p:sp>
          <p:nvSpPr>
            <p:cNvPr id="50" name="Line 195"/>
            <p:cNvSpPr>
              <a:spLocks noChangeShapeType="1"/>
            </p:cNvSpPr>
            <p:nvPr/>
          </p:nvSpPr>
          <p:spPr bwMode="auto">
            <a:xfrm flipH="1">
              <a:off x="980" y="616"/>
              <a:ext cx="105" cy="95"/>
            </a:xfrm>
            <a:prstGeom prst="line">
              <a:avLst/>
            </a:prstGeom>
            <a:noFill/>
            <a:ln w="0">
              <a:solidFill>
                <a:srgbClr val="000000"/>
              </a:solidFill>
              <a:round/>
              <a:headEnd/>
              <a:tailEnd/>
            </a:ln>
          </p:spPr>
          <p:txBody>
            <a:bodyPr/>
            <a:lstStyle/>
            <a:p>
              <a:endParaRPr lang="en-US"/>
            </a:p>
          </p:txBody>
        </p:sp>
        <p:sp>
          <p:nvSpPr>
            <p:cNvPr id="51" name="Line 196"/>
            <p:cNvSpPr>
              <a:spLocks noChangeShapeType="1"/>
            </p:cNvSpPr>
            <p:nvPr/>
          </p:nvSpPr>
          <p:spPr bwMode="auto">
            <a:xfrm flipV="1">
              <a:off x="920" y="616"/>
              <a:ext cx="105" cy="95"/>
            </a:xfrm>
            <a:prstGeom prst="line">
              <a:avLst/>
            </a:prstGeom>
            <a:noFill/>
            <a:ln w="0">
              <a:solidFill>
                <a:srgbClr val="000000"/>
              </a:solidFill>
              <a:round/>
              <a:headEnd/>
              <a:tailEnd/>
            </a:ln>
          </p:spPr>
          <p:txBody>
            <a:bodyPr/>
            <a:lstStyle/>
            <a:p>
              <a:endParaRPr lang="en-US"/>
            </a:p>
          </p:txBody>
        </p:sp>
        <p:sp>
          <p:nvSpPr>
            <p:cNvPr id="52" name="Line 197"/>
            <p:cNvSpPr>
              <a:spLocks noChangeShapeType="1"/>
            </p:cNvSpPr>
            <p:nvPr/>
          </p:nvSpPr>
          <p:spPr bwMode="auto">
            <a:xfrm flipH="1">
              <a:off x="860" y="616"/>
              <a:ext cx="107" cy="95"/>
            </a:xfrm>
            <a:prstGeom prst="line">
              <a:avLst/>
            </a:prstGeom>
            <a:noFill/>
            <a:ln w="0">
              <a:solidFill>
                <a:srgbClr val="000000"/>
              </a:solidFill>
              <a:round/>
              <a:headEnd/>
              <a:tailEnd/>
            </a:ln>
          </p:spPr>
          <p:txBody>
            <a:bodyPr/>
            <a:lstStyle/>
            <a:p>
              <a:endParaRPr lang="en-US"/>
            </a:p>
          </p:txBody>
        </p:sp>
        <p:sp>
          <p:nvSpPr>
            <p:cNvPr id="53" name="Line 198"/>
            <p:cNvSpPr>
              <a:spLocks noChangeShapeType="1"/>
            </p:cNvSpPr>
            <p:nvPr/>
          </p:nvSpPr>
          <p:spPr bwMode="auto">
            <a:xfrm flipV="1">
              <a:off x="820" y="615"/>
              <a:ext cx="88" cy="79"/>
            </a:xfrm>
            <a:prstGeom prst="line">
              <a:avLst/>
            </a:prstGeom>
            <a:noFill/>
            <a:ln w="0">
              <a:solidFill>
                <a:srgbClr val="000000"/>
              </a:solidFill>
              <a:round/>
              <a:headEnd/>
              <a:tailEnd/>
            </a:ln>
          </p:spPr>
          <p:txBody>
            <a:bodyPr/>
            <a:lstStyle/>
            <a:p>
              <a:endParaRPr lang="en-US"/>
            </a:p>
          </p:txBody>
        </p:sp>
        <p:sp>
          <p:nvSpPr>
            <p:cNvPr id="54" name="Line 199"/>
            <p:cNvSpPr>
              <a:spLocks noChangeShapeType="1"/>
            </p:cNvSpPr>
            <p:nvPr/>
          </p:nvSpPr>
          <p:spPr bwMode="auto">
            <a:xfrm flipH="1">
              <a:off x="820" y="615"/>
              <a:ext cx="28" cy="26"/>
            </a:xfrm>
            <a:prstGeom prst="line">
              <a:avLst/>
            </a:prstGeom>
            <a:noFill/>
            <a:ln w="0">
              <a:solidFill>
                <a:srgbClr val="000000"/>
              </a:solidFill>
              <a:round/>
              <a:headEnd/>
              <a:tailEnd/>
            </a:ln>
          </p:spPr>
          <p:txBody>
            <a:bodyPr/>
            <a:lstStyle/>
            <a:p>
              <a:endParaRPr lang="en-US"/>
            </a:p>
          </p:txBody>
        </p:sp>
        <p:sp>
          <p:nvSpPr>
            <p:cNvPr id="55" name="Freeform 200"/>
            <p:cNvSpPr>
              <a:spLocks/>
            </p:cNvSpPr>
            <p:nvPr/>
          </p:nvSpPr>
          <p:spPr bwMode="auto">
            <a:xfrm>
              <a:off x="662" y="505"/>
              <a:ext cx="146" cy="314"/>
            </a:xfrm>
            <a:custGeom>
              <a:avLst/>
              <a:gdLst>
                <a:gd name="T0" fmla="*/ 0 w 1475"/>
                <a:gd name="T1" fmla="*/ 0 h 3976"/>
                <a:gd name="T2" fmla="*/ 0 w 1475"/>
                <a:gd name="T3" fmla="*/ 0 h 3976"/>
                <a:gd name="T4" fmla="*/ 0 w 1475"/>
                <a:gd name="T5" fmla="*/ 0 h 3976"/>
                <a:gd name="T6" fmla="*/ 0 w 1475"/>
                <a:gd name="T7" fmla="*/ 0 h 3976"/>
                <a:gd name="T8" fmla="*/ 0 w 1475"/>
                <a:gd name="T9" fmla="*/ 0 h 3976"/>
                <a:gd name="T10" fmla="*/ 0 w 1475"/>
                <a:gd name="T11" fmla="*/ 0 h 3976"/>
                <a:gd name="T12" fmla="*/ 0 w 1475"/>
                <a:gd name="T13" fmla="*/ 0 h 3976"/>
                <a:gd name="T14" fmla="*/ 0 w 1475"/>
                <a:gd name="T15" fmla="*/ 0 h 3976"/>
                <a:gd name="T16" fmla="*/ 0 w 1475"/>
                <a:gd name="T17" fmla="*/ 0 h 3976"/>
                <a:gd name="T18" fmla="*/ 0 w 1475"/>
                <a:gd name="T19" fmla="*/ 0 h 3976"/>
                <a:gd name="T20" fmla="*/ 0 w 1475"/>
                <a:gd name="T21" fmla="*/ 0 h 39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75"/>
                <a:gd name="T34" fmla="*/ 0 h 3976"/>
                <a:gd name="T35" fmla="*/ 1475 w 1475"/>
                <a:gd name="T36" fmla="*/ 3976 h 39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75" h="3976">
                  <a:moveTo>
                    <a:pt x="492" y="3976"/>
                  </a:moveTo>
                  <a:lnTo>
                    <a:pt x="1475" y="3976"/>
                  </a:lnTo>
                  <a:lnTo>
                    <a:pt x="1475" y="3000"/>
                  </a:lnTo>
                  <a:lnTo>
                    <a:pt x="860" y="3000"/>
                  </a:lnTo>
                  <a:lnTo>
                    <a:pt x="860" y="838"/>
                  </a:lnTo>
                  <a:lnTo>
                    <a:pt x="1413" y="838"/>
                  </a:lnTo>
                  <a:lnTo>
                    <a:pt x="1413" y="0"/>
                  </a:lnTo>
                  <a:lnTo>
                    <a:pt x="492" y="0"/>
                  </a:lnTo>
                  <a:lnTo>
                    <a:pt x="0" y="698"/>
                  </a:lnTo>
                  <a:lnTo>
                    <a:pt x="0" y="2790"/>
                  </a:lnTo>
                  <a:lnTo>
                    <a:pt x="492" y="3976"/>
                  </a:lnTo>
                  <a:close/>
                </a:path>
              </a:pathLst>
            </a:custGeom>
            <a:solidFill>
              <a:srgbClr val="FFFF80"/>
            </a:solidFill>
            <a:ln w="9525">
              <a:noFill/>
              <a:round/>
              <a:headEnd/>
              <a:tailEnd/>
            </a:ln>
          </p:spPr>
          <p:txBody>
            <a:bodyPr/>
            <a:lstStyle/>
            <a:p>
              <a:endParaRPr lang="en-IN">
                <a:latin typeface="Times New Roman" pitchFamily="18" charset="0"/>
              </a:endParaRPr>
            </a:p>
          </p:txBody>
        </p:sp>
        <p:sp>
          <p:nvSpPr>
            <p:cNvPr id="56" name="Line 201"/>
            <p:cNvSpPr>
              <a:spLocks noChangeShapeType="1"/>
            </p:cNvSpPr>
            <p:nvPr/>
          </p:nvSpPr>
          <p:spPr bwMode="auto">
            <a:xfrm flipH="1" flipV="1">
              <a:off x="772" y="505"/>
              <a:ext cx="30" cy="27"/>
            </a:xfrm>
            <a:prstGeom prst="line">
              <a:avLst/>
            </a:prstGeom>
            <a:noFill/>
            <a:ln w="0">
              <a:solidFill>
                <a:srgbClr val="000000"/>
              </a:solidFill>
              <a:round/>
              <a:headEnd/>
              <a:tailEnd/>
            </a:ln>
          </p:spPr>
          <p:txBody>
            <a:bodyPr/>
            <a:lstStyle/>
            <a:p>
              <a:endParaRPr lang="en-US"/>
            </a:p>
          </p:txBody>
        </p:sp>
        <p:sp>
          <p:nvSpPr>
            <p:cNvPr id="57" name="Line 202"/>
            <p:cNvSpPr>
              <a:spLocks noChangeShapeType="1"/>
            </p:cNvSpPr>
            <p:nvPr/>
          </p:nvSpPr>
          <p:spPr bwMode="auto">
            <a:xfrm>
              <a:off x="743" y="505"/>
              <a:ext cx="59" cy="54"/>
            </a:xfrm>
            <a:prstGeom prst="line">
              <a:avLst/>
            </a:prstGeom>
            <a:noFill/>
            <a:ln w="0">
              <a:solidFill>
                <a:srgbClr val="000000"/>
              </a:solidFill>
              <a:round/>
              <a:headEnd/>
              <a:tailEnd/>
            </a:ln>
          </p:spPr>
          <p:txBody>
            <a:bodyPr/>
            <a:lstStyle/>
            <a:p>
              <a:endParaRPr lang="en-US"/>
            </a:p>
          </p:txBody>
        </p:sp>
        <p:sp>
          <p:nvSpPr>
            <p:cNvPr id="58" name="Line 203"/>
            <p:cNvSpPr>
              <a:spLocks noChangeShapeType="1"/>
            </p:cNvSpPr>
            <p:nvPr/>
          </p:nvSpPr>
          <p:spPr bwMode="auto">
            <a:xfrm flipH="1" flipV="1">
              <a:off x="713" y="505"/>
              <a:ext cx="73" cy="66"/>
            </a:xfrm>
            <a:prstGeom prst="line">
              <a:avLst/>
            </a:prstGeom>
            <a:noFill/>
            <a:ln w="0">
              <a:solidFill>
                <a:srgbClr val="000000"/>
              </a:solidFill>
              <a:round/>
              <a:headEnd/>
              <a:tailEnd/>
            </a:ln>
          </p:spPr>
          <p:txBody>
            <a:bodyPr/>
            <a:lstStyle/>
            <a:p>
              <a:endParaRPr lang="en-US"/>
            </a:p>
          </p:txBody>
        </p:sp>
        <p:sp>
          <p:nvSpPr>
            <p:cNvPr id="59" name="Line 204"/>
            <p:cNvSpPr>
              <a:spLocks noChangeShapeType="1"/>
            </p:cNvSpPr>
            <p:nvPr/>
          </p:nvSpPr>
          <p:spPr bwMode="auto">
            <a:xfrm>
              <a:off x="698" y="519"/>
              <a:ext cx="58" cy="52"/>
            </a:xfrm>
            <a:prstGeom prst="line">
              <a:avLst/>
            </a:prstGeom>
            <a:noFill/>
            <a:ln w="0">
              <a:solidFill>
                <a:srgbClr val="000000"/>
              </a:solidFill>
              <a:round/>
              <a:headEnd/>
              <a:tailEnd/>
            </a:ln>
          </p:spPr>
          <p:txBody>
            <a:bodyPr/>
            <a:lstStyle/>
            <a:p>
              <a:endParaRPr lang="en-US"/>
            </a:p>
          </p:txBody>
        </p:sp>
        <p:sp>
          <p:nvSpPr>
            <p:cNvPr id="60" name="Line 205"/>
            <p:cNvSpPr>
              <a:spLocks noChangeShapeType="1"/>
            </p:cNvSpPr>
            <p:nvPr/>
          </p:nvSpPr>
          <p:spPr bwMode="auto">
            <a:xfrm flipH="1" flipV="1">
              <a:off x="685" y="534"/>
              <a:ext cx="62" cy="56"/>
            </a:xfrm>
            <a:prstGeom prst="line">
              <a:avLst/>
            </a:prstGeom>
            <a:noFill/>
            <a:ln w="0">
              <a:solidFill>
                <a:srgbClr val="000000"/>
              </a:solidFill>
              <a:round/>
              <a:headEnd/>
              <a:tailEnd/>
            </a:ln>
          </p:spPr>
          <p:txBody>
            <a:bodyPr/>
            <a:lstStyle/>
            <a:p>
              <a:endParaRPr lang="en-US"/>
            </a:p>
          </p:txBody>
        </p:sp>
        <p:sp>
          <p:nvSpPr>
            <p:cNvPr id="61" name="Line 206"/>
            <p:cNvSpPr>
              <a:spLocks noChangeShapeType="1"/>
            </p:cNvSpPr>
            <p:nvPr/>
          </p:nvSpPr>
          <p:spPr bwMode="auto">
            <a:xfrm>
              <a:off x="672" y="549"/>
              <a:ext cx="75" cy="68"/>
            </a:xfrm>
            <a:prstGeom prst="line">
              <a:avLst/>
            </a:prstGeom>
            <a:noFill/>
            <a:ln w="0">
              <a:solidFill>
                <a:srgbClr val="000000"/>
              </a:solidFill>
              <a:round/>
              <a:headEnd/>
              <a:tailEnd/>
            </a:ln>
          </p:spPr>
          <p:txBody>
            <a:bodyPr/>
            <a:lstStyle/>
            <a:p>
              <a:endParaRPr lang="en-US"/>
            </a:p>
          </p:txBody>
        </p:sp>
        <p:sp>
          <p:nvSpPr>
            <p:cNvPr id="62" name="Line 207"/>
            <p:cNvSpPr>
              <a:spLocks noChangeShapeType="1"/>
            </p:cNvSpPr>
            <p:nvPr/>
          </p:nvSpPr>
          <p:spPr bwMode="auto">
            <a:xfrm flipH="1" flipV="1">
              <a:off x="662" y="567"/>
              <a:ext cx="85" cy="77"/>
            </a:xfrm>
            <a:prstGeom prst="line">
              <a:avLst/>
            </a:prstGeom>
            <a:noFill/>
            <a:ln w="0">
              <a:solidFill>
                <a:srgbClr val="000000"/>
              </a:solidFill>
              <a:round/>
              <a:headEnd/>
              <a:tailEnd/>
            </a:ln>
          </p:spPr>
          <p:txBody>
            <a:bodyPr/>
            <a:lstStyle/>
            <a:p>
              <a:endParaRPr lang="en-US"/>
            </a:p>
          </p:txBody>
        </p:sp>
        <p:sp>
          <p:nvSpPr>
            <p:cNvPr id="63" name="Line 208"/>
            <p:cNvSpPr>
              <a:spLocks noChangeShapeType="1"/>
            </p:cNvSpPr>
            <p:nvPr/>
          </p:nvSpPr>
          <p:spPr bwMode="auto">
            <a:xfrm>
              <a:off x="662" y="593"/>
              <a:ext cx="85" cy="78"/>
            </a:xfrm>
            <a:prstGeom prst="line">
              <a:avLst/>
            </a:prstGeom>
            <a:noFill/>
            <a:ln w="0">
              <a:solidFill>
                <a:srgbClr val="000000"/>
              </a:solidFill>
              <a:round/>
              <a:headEnd/>
              <a:tailEnd/>
            </a:ln>
          </p:spPr>
          <p:txBody>
            <a:bodyPr/>
            <a:lstStyle/>
            <a:p>
              <a:endParaRPr lang="en-US"/>
            </a:p>
          </p:txBody>
        </p:sp>
        <p:sp>
          <p:nvSpPr>
            <p:cNvPr id="64" name="Line 209"/>
            <p:cNvSpPr>
              <a:spLocks noChangeShapeType="1"/>
            </p:cNvSpPr>
            <p:nvPr/>
          </p:nvSpPr>
          <p:spPr bwMode="auto">
            <a:xfrm flipH="1" flipV="1">
              <a:off x="796" y="742"/>
              <a:ext cx="8" cy="7"/>
            </a:xfrm>
            <a:prstGeom prst="line">
              <a:avLst/>
            </a:prstGeom>
            <a:noFill/>
            <a:ln w="0">
              <a:solidFill>
                <a:srgbClr val="00CC00"/>
              </a:solidFill>
              <a:round/>
              <a:headEnd/>
              <a:tailEnd/>
            </a:ln>
          </p:spPr>
          <p:txBody>
            <a:bodyPr/>
            <a:lstStyle/>
            <a:p>
              <a:endParaRPr lang="en-US"/>
            </a:p>
          </p:txBody>
        </p:sp>
        <p:sp>
          <p:nvSpPr>
            <p:cNvPr id="65" name="Line 210"/>
            <p:cNvSpPr>
              <a:spLocks noChangeShapeType="1"/>
            </p:cNvSpPr>
            <p:nvPr/>
          </p:nvSpPr>
          <p:spPr bwMode="auto">
            <a:xfrm flipH="1" flipV="1">
              <a:off x="662" y="621"/>
              <a:ext cx="85" cy="77"/>
            </a:xfrm>
            <a:prstGeom prst="line">
              <a:avLst/>
            </a:prstGeom>
            <a:noFill/>
            <a:ln w="0">
              <a:solidFill>
                <a:srgbClr val="000000"/>
              </a:solidFill>
              <a:round/>
              <a:headEnd/>
              <a:tailEnd/>
            </a:ln>
          </p:spPr>
          <p:txBody>
            <a:bodyPr/>
            <a:lstStyle/>
            <a:p>
              <a:endParaRPr lang="en-US"/>
            </a:p>
          </p:txBody>
        </p:sp>
        <p:sp>
          <p:nvSpPr>
            <p:cNvPr id="66" name="Line 211"/>
            <p:cNvSpPr>
              <a:spLocks noChangeShapeType="1"/>
            </p:cNvSpPr>
            <p:nvPr/>
          </p:nvSpPr>
          <p:spPr bwMode="auto">
            <a:xfrm>
              <a:off x="662" y="647"/>
              <a:ext cx="85" cy="78"/>
            </a:xfrm>
            <a:prstGeom prst="line">
              <a:avLst/>
            </a:prstGeom>
            <a:noFill/>
            <a:ln w="0">
              <a:solidFill>
                <a:srgbClr val="000000"/>
              </a:solidFill>
              <a:round/>
              <a:headEnd/>
              <a:tailEnd/>
            </a:ln>
          </p:spPr>
          <p:txBody>
            <a:bodyPr/>
            <a:lstStyle/>
            <a:p>
              <a:endParaRPr lang="en-US"/>
            </a:p>
          </p:txBody>
        </p:sp>
        <p:sp>
          <p:nvSpPr>
            <p:cNvPr id="67" name="Line 212"/>
            <p:cNvSpPr>
              <a:spLocks noChangeShapeType="1"/>
            </p:cNvSpPr>
            <p:nvPr/>
          </p:nvSpPr>
          <p:spPr bwMode="auto">
            <a:xfrm>
              <a:off x="767" y="742"/>
              <a:ext cx="37" cy="34"/>
            </a:xfrm>
            <a:prstGeom prst="line">
              <a:avLst/>
            </a:prstGeom>
            <a:noFill/>
            <a:ln w="0">
              <a:solidFill>
                <a:schemeClr val="tx1"/>
              </a:solidFill>
              <a:round/>
              <a:headEnd/>
              <a:tailEnd/>
            </a:ln>
          </p:spPr>
          <p:txBody>
            <a:bodyPr/>
            <a:lstStyle/>
            <a:p>
              <a:endParaRPr lang="en-US"/>
            </a:p>
          </p:txBody>
        </p:sp>
        <p:sp>
          <p:nvSpPr>
            <p:cNvPr id="68" name="Line 213"/>
            <p:cNvSpPr>
              <a:spLocks noChangeShapeType="1"/>
            </p:cNvSpPr>
            <p:nvPr/>
          </p:nvSpPr>
          <p:spPr bwMode="auto">
            <a:xfrm flipH="1" flipV="1">
              <a:off x="662" y="674"/>
              <a:ext cx="146" cy="133"/>
            </a:xfrm>
            <a:prstGeom prst="line">
              <a:avLst/>
            </a:prstGeom>
            <a:noFill/>
            <a:ln w="0">
              <a:solidFill>
                <a:srgbClr val="000000"/>
              </a:solidFill>
              <a:round/>
              <a:headEnd/>
              <a:tailEnd/>
            </a:ln>
          </p:spPr>
          <p:txBody>
            <a:bodyPr/>
            <a:lstStyle/>
            <a:p>
              <a:endParaRPr lang="en-US"/>
            </a:p>
          </p:txBody>
        </p:sp>
        <p:sp>
          <p:nvSpPr>
            <p:cNvPr id="69" name="Line 214"/>
            <p:cNvSpPr>
              <a:spLocks noChangeShapeType="1"/>
            </p:cNvSpPr>
            <p:nvPr/>
          </p:nvSpPr>
          <p:spPr bwMode="auto">
            <a:xfrm>
              <a:off x="662" y="701"/>
              <a:ext cx="130" cy="118"/>
            </a:xfrm>
            <a:prstGeom prst="line">
              <a:avLst/>
            </a:prstGeom>
            <a:noFill/>
            <a:ln w="0">
              <a:solidFill>
                <a:srgbClr val="000000"/>
              </a:solidFill>
              <a:round/>
              <a:headEnd/>
              <a:tailEnd/>
            </a:ln>
          </p:spPr>
          <p:txBody>
            <a:bodyPr/>
            <a:lstStyle/>
            <a:p>
              <a:endParaRPr lang="en-US"/>
            </a:p>
          </p:txBody>
        </p:sp>
        <p:sp>
          <p:nvSpPr>
            <p:cNvPr id="70" name="Line 215"/>
            <p:cNvSpPr>
              <a:spLocks noChangeShapeType="1"/>
            </p:cNvSpPr>
            <p:nvPr/>
          </p:nvSpPr>
          <p:spPr bwMode="auto">
            <a:xfrm flipH="1" flipV="1">
              <a:off x="665" y="731"/>
              <a:ext cx="97" cy="88"/>
            </a:xfrm>
            <a:prstGeom prst="line">
              <a:avLst/>
            </a:prstGeom>
            <a:noFill/>
            <a:ln w="0">
              <a:solidFill>
                <a:srgbClr val="000000"/>
              </a:solidFill>
              <a:round/>
              <a:headEnd/>
              <a:tailEnd/>
            </a:ln>
          </p:spPr>
          <p:txBody>
            <a:bodyPr/>
            <a:lstStyle/>
            <a:p>
              <a:endParaRPr lang="en-US"/>
            </a:p>
          </p:txBody>
        </p:sp>
        <p:sp>
          <p:nvSpPr>
            <p:cNvPr id="71" name="Line 216"/>
            <p:cNvSpPr>
              <a:spLocks noChangeShapeType="1"/>
            </p:cNvSpPr>
            <p:nvPr/>
          </p:nvSpPr>
          <p:spPr bwMode="auto">
            <a:xfrm>
              <a:off x="691" y="782"/>
              <a:ext cx="41" cy="37"/>
            </a:xfrm>
            <a:prstGeom prst="line">
              <a:avLst/>
            </a:prstGeom>
            <a:noFill/>
            <a:ln w="0">
              <a:solidFill>
                <a:srgbClr val="000000"/>
              </a:solidFill>
              <a:round/>
              <a:headEnd/>
              <a:tailEnd/>
            </a:ln>
          </p:spPr>
          <p:txBody>
            <a:bodyPr/>
            <a:lstStyle/>
            <a:p>
              <a:endParaRPr lang="en-US"/>
            </a:p>
          </p:txBody>
        </p:sp>
        <p:sp>
          <p:nvSpPr>
            <p:cNvPr id="72" name="Freeform 217"/>
            <p:cNvSpPr>
              <a:spLocks/>
            </p:cNvSpPr>
            <p:nvPr/>
          </p:nvSpPr>
          <p:spPr bwMode="auto">
            <a:xfrm>
              <a:off x="662" y="505"/>
              <a:ext cx="146" cy="314"/>
            </a:xfrm>
            <a:custGeom>
              <a:avLst/>
              <a:gdLst>
                <a:gd name="T0" fmla="*/ 0 w 1475"/>
                <a:gd name="T1" fmla="*/ 0 h 3976"/>
                <a:gd name="T2" fmla="*/ 0 w 1475"/>
                <a:gd name="T3" fmla="*/ 0 h 3976"/>
                <a:gd name="T4" fmla="*/ 0 w 1475"/>
                <a:gd name="T5" fmla="*/ 0 h 3976"/>
                <a:gd name="T6" fmla="*/ 0 w 1475"/>
                <a:gd name="T7" fmla="*/ 0 h 3976"/>
                <a:gd name="T8" fmla="*/ 0 w 1475"/>
                <a:gd name="T9" fmla="*/ 0 h 3976"/>
                <a:gd name="T10" fmla="*/ 0 w 1475"/>
                <a:gd name="T11" fmla="*/ 0 h 3976"/>
                <a:gd name="T12" fmla="*/ 0 w 1475"/>
                <a:gd name="T13" fmla="*/ 0 h 3976"/>
                <a:gd name="T14" fmla="*/ 0 w 1475"/>
                <a:gd name="T15" fmla="*/ 0 h 3976"/>
                <a:gd name="T16" fmla="*/ 0 w 1475"/>
                <a:gd name="T17" fmla="*/ 0 h 3976"/>
                <a:gd name="T18" fmla="*/ 0 w 1475"/>
                <a:gd name="T19" fmla="*/ 0 h 3976"/>
                <a:gd name="T20" fmla="*/ 0 w 1475"/>
                <a:gd name="T21" fmla="*/ 0 h 39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75"/>
                <a:gd name="T34" fmla="*/ 0 h 3976"/>
                <a:gd name="T35" fmla="*/ 1475 w 1475"/>
                <a:gd name="T36" fmla="*/ 3976 h 39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75" h="3976">
                  <a:moveTo>
                    <a:pt x="492" y="3976"/>
                  </a:moveTo>
                  <a:lnTo>
                    <a:pt x="1475" y="3976"/>
                  </a:lnTo>
                  <a:lnTo>
                    <a:pt x="1475" y="3000"/>
                  </a:lnTo>
                  <a:lnTo>
                    <a:pt x="860" y="3000"/>
                  </a:lnTo>
                  <a:lnTo>
                    <a:pt x="860" y="838"/>
                  </a:lnTo>
                  <a:lnTo>
                    <a:pt x="1413" y="838"/>
                  </a:lnTo>
                  <a:lnTo>
                    <a:pt x="1413" y="0"/>
                  </a:lnTo>
                  <a:lnTo>
                    <a:pt x="492" y="0"/>
                  </a:lnTo>
                  <a:lnTo>
                    <a:pt x="0" y="698"/>
                  </a:lnTo>
                  <a:lnTo>
                    <a:pt x="0" y="2790"/>
                  </a:lnTo>
                  <a:lnTo>
                    <a:pt x="492" y="3976"/>
                  </a:lnTo>
                  <a:close/>
                </a:path>
              </a:pathLst>
            </a:custGeom>
            <a:noFill/>
            <a:ln w="12700">
              <a:solidFill>
                <a:srgbClr val="FFFFFF"/>
              </a:solidFill>
              <a:round/>
              <a:headEnd/>
              <a:tailEnd/>
            </a:ln>
          </p:spPr>
          <p:txBody>
            <a:bodyPr/>
            <a:lstStyle/>
            <a:p>
              <a:endParaRPr lang="en-IN">
                <a:latin typeface="Times New Roman" pitchFamily="18" charset="0"/>
              </a:endParaRPr>
            </a:p>
          </p:txBody>
        </p:sp>
        <p:grpSp>
          <p:nvGrpSpPr>
            <p:cNvPr id="73" name="Group 218"/>
            <p:cNvGrpSpPr>
              <a:grpSpLocks/>
            </p:cNvGrpSpPr>
            <p:nvPr/>
          </p:nvGrpSpPr>
          <p:grpSpPr bwMode="auto">
            <a:xfrm>
              <a:off x="761" y="570"/>
              <a:ext cx="37" cy="162"/>
              <a:chOff x="1400" y="1955"/>
              <a:chExt cx="123" cy="589"/>
            </a:xfrm>
          </p:grpSpPr>
          <p:sp>
            <p:nvSpPr>
              <p:cNvPr id="88" name="Oval 219"/>
              <p:cNvSpPr>
                <a:spLocks noChangeArrowheads="1"/>
              </p:cNvSpPr>
              <p:nvPr/>
            </p:nvSpPr>
            <p:spPr bwMode="auto">
              <a:xfrm>
                <a:off x="1400" y="1998"/>
                <a:ext cx="123" cy="131"/>
              </a:xfrm>
              <a:prstGeom prst="ellipse">
                <a:avLst/>
              </a:prstGeom>
              <a:noFill/>
              <a:ln w="19050">
                <a:solidFill>
                  <a:srgbClr val="00CC00"/>
                </a:solidFill>
                <a:round/>
                <a:headEnd/>
                <a:tailEnd/>
              </a:ln>
            </p:spPr>
            <p:txBody>
              <a:bodyPr/>
              <a:lstStyle/>
              <a:p>
                <a:endParaRPr lang="en-IN">
                  <a:latin typeface="Times New Roman" pitchFamily="18" charset="0"/>
                </a:endParaRPr>
              </a:p>
            </p:txBody>
          </p:sp>
          <p:sp>
            <p:nvSpPr>
              <p:cNvPr id="89" name="Oval 220"/>
              <p:cNvSpPr>
                <a:spLocks noChangeArrowheads="1"/>
              </p:cNvSpPr>
              <p:nvPr/>
            </p:nvSpPr>
            <p:spPr bwMode="auto">
              <a:xfrm>
                <a:off x="1400" y="2097"/>
                <a:ext cx="123" cy="131"/>
              </a:xfrm>
              <a:prstGeom prst="ellipse">
                <a:avLst/>
              </a:prstGeom>
              <a:noFill/>
              <a:ln w="19050">
                <a:solidFill>
                  <a:srgbClr val="00CC00"/>
                </a:solidFill>
                <a:round/>
                <a:headEnd/>
                <a:tailEnd/>
              </a:ln>
            </p:spPr>
            <p:txBody>
              <a:bodyPr/>
              <a:lstStyle/>
              <a:p>
                <a:endParaRPr lang="en-IN">
                  <a:latin typeface="Times New Roman" pitchFamily="18" charset="0"/>
                </a:endParaRPr>
              </a:p>
            </p:txBody>
          </p:sp>
          <p:sp>
            <p:nvSpPr>
              <p:cNvPr id="90" name="Oval 221"/>
              <p:cNvSpPr>
                <a:spLocks noChangeArrowheads="1"/>
              </p:cNvSpPr>
              <p:nvPr/>
            </p:nvSpPr>
            <p:spPr bwMode="auto">
              <a:xfrm>
                <a:off x="1409" y="2196"/>
                <a:ext cx="105" cy="131"/>
              </a:xfrm>
              <a:prstGeom prst="ellipse">
                <a:avLst/>
              </a:prstGeom>
              <a:noFill/>
              <a:ln w="19050">
                <a:solidFill>
                  <a:srgbClr val="00CC00"/>
                </a:solidFill>
                <a:round/>
                <a:headEnd/>
                <a:tailEnd/>
              </a:ln>
            </p:spPr>
            <p:txBody>
              <a:bodyPr/>
              <a:lstStyle/>
              <a:p>
                <a:endParaRPr lang="en-IN">
                  <a:latin typeface="Times New Roman" pitchFamily="18" charset="0"/>
                </a:endParaRPr>
              </a:p>
            </p:txBody>
          </p:sp>
          <p:sp>
            <p:nvSpPr>
              <p:cNvPr id="91" name="Oval 222"/>
              <p:cNvSpPr>
                <a:spLocks noChangeArrowheads="1"/>
              </p:cNvSpPr>
              <p:nvPr/>
            </p:nvSpPr>
            <p:spPr bwMode="auto">
              <a:xfrm>
                <a:off x="1409" y="2284"/>
                <a:ext cx="105" cy="130"/>
              </a:xfrm>
              <a:prstGeom prst="ellipse">
                <a:avLst/>
              </a:prstGeom>
              <a:noFill/>
              <a:ln w="19050">
                <a:solidFill>
                  <a:srgbClr val="00CC00"/>
                </a:solidFill>
                <a:round/>
                <a:headEnd/>
                <a:tailEnd/>
              </a:ln>
            </p:spPr>
            <p:txBody>
              <a:bodyPr/>
              <a:lstStyle/>
              <a:p>
                <a:endParaRPr lang="en-IN">
                  <a:latin typeface="Times New Roman" pitchFamily="18" charset="0"/>
                </a:endParaRPr>
              </a:p>
            </p:txBody>
          </p:sp>
          <p:sp>
            <p:nvSpPr>
              <p:cNvPr id="92" name="Oval 223"/>
              <p:cNvSpPr>
                <a:spLocks noChangeArrowheads="1"/>
              </p:cNvSpPr>
              <p:nvPr/>
            </p:nvSpPr>
            <p:spPr bwMode="auto">
              <a:xfrm>
                <a:off x="1409" y="2372"/>
                <a:ext cx="105" cy="130"/>
              </a:xfrm>
              <a:prstGeom prst="ellipse">
                <a:avLst/>
              </a:prstGeom>
              <a:noFill/>
              <a:ln w="19050">
                <a:solidFill>
                  <a:srgbClr val="00CC00"/>
                </a:solidFill>
                <a:round/>
                <a:headEnd/>
                <a:tailEnd/>
              </a:ln>
            </p:spPr>
            <p:txBody>
              <a:bodyPr/>
              <a:lstStyle/>
              <a:p>
                <a:endParaRPr lang="en-IN">
                  <a:latin typeface="Times New Roman" pitchFamily="18" charset="0"/>
                </a:endParaRPr>
              </a:p>
            </p:txBody>
          </p:sp>
          <p:sp>
            <p:nvSpPr>
              <p:cNvPr id="93" name="Line 224"/>
              <p:cNvSpPr>
                <a:spLocks noChangeShapeType="1"/>
              </p:cNvSpPr>
              <p:nvPr/>
            </p:nvSpPr>
            <p:spPr bwMode="auto">
              <a:xfrm>
                <a:off x="1444" y="2503"/>
                <a:ext cx="1" cy="41"/>
              </a:xfrm>
              <a:prstGeom prst="line">
                <a:avLst/>
              </a:prstGeom>
              <a:noFill/>
              <a:ln w="19050">
                <a:solidFill>
                  <a:srgbClr val="00CC00"/>
                </a:solidFill>
                <a:round/>
                <a:headEnd/>
                <a:tailEnd/>
              </a:ln>
            </p:spPr>
            <p:txBody>
              <a:bodyPr/>
              <a:lstStyle/>
              <a:p>
                <a:endParaRPr lang="en-US"/>
              </a:p>
            </p:txBody>
          </p:sp>
          <p:sp>
            <p:nvSpPr>
              <p:cNvPr id="94" name="Line 225"/>
              <p:cNvSpPr>
                <a:spLocks noChangeShapeType="1"/>
              </p:cNvSpPr>
              <p:nvPr/>
            </p:nvSpPr>
            <p:spPr bwMode="auto">
              <a:xfrm flipV="1">
                <a:off x="1488" y="1955"/>
                <a:ext cx="1" cy="43"/>
              </a:xfrm>
              <a:prstGeom prst="line">
                <a:avLst/>
              </a:prstGeom>
              <a:noFill/>
              <a:ln w="19050">
                <a:solidFill>
                  <a:srgbClr val="00CC00"/>
                </a:solidFill>
                <a:round/>
                <a:headEnd/>
                <a:tailEnd/>
              </a:ln>
            </p:spPr>
            <p:txBody>
              <a:bodyPr/>
              <a:lstStyle/>
              <a:p>
                <a:endParaRPr lang="en-US"/>
              </a:p>
            </p:txBody>
          </p:sp>
        </p:grpSp>
        <p:sp>
          <p:nvSpPr>
            <p:cNvPr id="74" name="Line 226"/>
            <p:cNvSpPr>
              <a:spLocks noChangeShapeType="1"/>
            </p:cNvSpPr>
            <p:nvPr/>
          </p:nvSpPr>
          <p:spPr bwMode="auto">
            <a:xfrm>
              <a:off x="1070" y="913"/>
              <a:ext cx="333" cy="0"/>
            </a:xfrm>
            <a:prstGeom prst="line">
              <a:avLst/>
            </a:prstGeom>
            <a:noFill/>
            <a:ln w="38100">
              <a:solidFill>
                <a:srgbClr val="AAAAAA"/>
              </a:solidFill>
              <a:round/>
              <a:headEnd/>
              <a:tailEnd/>
            </a:ln>
          </p:spPr>
          <p:txBody>
            <a:bodyPr/>
            <a:lstStyle/>
            <a:p>
              <a:endParaRPr lang="en-US"/>
            </a:p>
          </p:txBody>
        </p:sp>
        <p:sp>
          <p:nvSpPr>
            <p:cNvPr id="75" name="Freeform 227"/>
            <p:cNvSpPr>
              <a:spLocks/>
            </p:cNvSpPr>
            <p:nvPr/>
          </p:nvSpPr>
          <p:spPr bwMode="auto">
            <a:xfrm>
              <a:off x="1212" y="560"/>
              <a:ext cx="439" cy="178"/>
            </a:xfrm>
            <a:custGeom>
              <a:avLst/>
              <a:gdLst>
                <a:gd name="T0" fmla="*/ 0 w 4428"/>
                <a:gd name="T1" fmla="*/ 0 h 2246"/>
                <a:gd name="T2" fmla="*/ 0 w 4428"/>
                <a:gd name="T3" fmla="*/ 0 h 2246"/>
                <a:gd name="T4" fmla="*/ 0 w 4428"/>
                <a:gd name="T5" fmla="*/ 0 h 2246"/>
                <a:gd name="T6" fmla="*/ 0 w 4428"/>
                <a:gd name="T7" fmla="*/ 0 h 2246"/>
                <a:gd name="T8" fmla="*/ 0 w 4428"/>
                <a:gd name="T9" fmla="*/ 0 h 2246"/>
                <a:gd name="T10" fmla="*/ 0 w 4428"/>
                <a:gd name="T11" fmla="*/ 0 h 2246"/>
                <a:gd name="T12" fmla="*/ 0 60000 65536"/>
                <a:gd name="T13" fmla="*/ 0 60000 65536"/>
                <a:gd name="T14" fmla="*/ 0 60000 65536"/>
                <a:gd name="T15" fmla="*/ 0 60000 65536"/>
                <a:gd name="T16" fmla="*/ 0 60000 65536"/>
                <a:gd name="T17" fmla="*/ 0 60000 65536"/>
                <a:gd name="T18" fmla="*/ 0 w 4428"/>
                <a:gd name="T19" fmla="*/ 0 h 2246"/>
                <a:gd name="T20" fmla="*/ 4428 w 4428"/>
                <a:gd name="T21" fmla="*/ 2246 h 2246"/>
              </a:gdLst>
              <a:ahLst/>
              <a:cxnLst>
                <a:cxn ang="T12">
                  <a:pos x="T0" y="T1"/>
                </a:cxn>
                <a:cxn ang="T13">
                  <a:pos x="T2" y="T3"/>
                </a:cxn>
                <a:cxn ang="T14">
                  <a:pos x="T4" y="T5"/>
                </a:cxn>
                <a:cxn ang="T15">
                  <a:pos x="T6" y="T7"/>
                </a:cxn>
                <a:cxn ang="T16">
                  <a:pos x="T8" y="T9"/>
                </a:cxn>
                <a:cxn ang="T17">
                  <a:pos x="T10" y="T11"/>
                </a:cxn>
              </a:cxnLst>
              <a:rect l="T18" t="T19" r="T20" b="T21"/>
              <a:pathLst>
                <a:path w="4428" h="2246">
                  <a:moveTo>
                    <a:pt x="1475" y="2246"/>
                  </a:moveTo>
                  <a:lnTo>
                    <a:pt x="4428" y="2246"/>
                  </a:lnTo>
                  <a:lnTo>
                    <a:pt x="4428" y="0"/>
                  </a:lnTo>
                  <a:lnTo>
                    <a:pt x="0" y="0"/>
                  </a:lnTo>
                  <a:lnTo>
                    <a:pt x="0" y="491"/>
                  </a:lnTo>
                  <a:lnTo>
                    <a:pt x="1475" y="2246"/>
                  </a:lnTo>
                  <a:close/>
                </a:path>
              </a:pathLst>
            </a:custGeom>
            <a:solidFill>
              <a:srgbClr val="FF7F00"/>
            </a:solidFill>
            <a:ln w="9525">
              <a:noFill/>
              <a:round/>
              <a:headEnd/>
              <a:tailEnd/>
            </a:ln>
          </p:spPr>
          <p:txBody>
            <a:bodyPr/>
            <a:lstStyle/>
            <a:p>
              <a:endParaRPr lang="en-IN">
                <a:latin typeface="Times New Roman" pitchFamily="18" charset="0"/>
              </a:endParaRPr>
            </a:p>
          </p:txBody>
        </p:sp>
        <p:sp>
          <p:nvSpPr>
            <p:cNvPr id="76" name="Rectangle 228"/>
            <p:cNvSpPr>
              <a:spLocks noChangeArrowheads="1"/>
            </p:cNvSpPr>
            <p:nvPr/>
          </p:nvSpPr>
          <p:spPr bwMode="auto">
            <a:xfrm>
              <a:off x="1655" y="588"/>
              <a:ext cx="216" cy="123"/>
            </a:xfrm>
            <a:prstGeom prst="rect">
              <a:avLst/>
            </a:prstGeom>
            <a:solidFill>
              <a:srgbClr val="FFFF80"/>
            </a:solidFill>
            <a:ln w="9525">
              <a:noFill/>
              <a:miter lim="800000"/>
              <a:headEnd/>
              <a:tailEnd/>
            </a:ln>
          </p:spPr>
          <p:txBody>
            <a:bodyPr/>
            <a:lstStyle/>
            <a:p>
              <a:endParaRPr lang="en-IN">
                <a:latin typeface="Times New Roman" pitchFamily="18" charset="0"/>
              </a:endParaRPr>
            </a:p>
          </p:txBody>
        </p:sp>
        <p:grpSp>
          <p:nvGrpSpPr>
            <p:cNvPr id="77" name="Group 229"/>
            <p:cNvGrpSpPr>
              <a:grpSpLocks/>
            </p:cNvGrpSpPr>
            <p:nvPr/>
          </p:nvGrpSpPr>
          <p:grpSpPr bwMode="auto">
            <a:xfrm>
              <a:off x="804" y="619"/>
              <a:ext cx="549" cy="95"/>
              <a:chOff x="1611" y="1248"/>
              <a:chExt cx="1922" cy="538"/>
            </a:xfrm>
          </p:grpSpPr>
          <p:sp>
            <p:nvSpPr>
              <p:cNvPr id="79" name="Freeform 230"/>
              <p:cNvSpPr>
                <a:spLocks/>
              </p:cNvSpPr>
              <p:nvPr/>
            </p:nvSpPr>
            <p:spPr bwMode="auto">
              <a:xfrm>
                <a:off x="1611" y="1263"/>
                <a:ext cx="1922" cy="523"/>
              </a:xfrm>
              <a:custGeom>
                <a:avLst/>
                <a:gdLst>
                  <a:gd name="T0" fmla="*/ 0 w 6623"/>
                  <a:gd name="T1" fmla="*/ 0 h 1721"/>
                  <a:gd name="T2" fmla="*/ 0 w 6623"/>
                  <a:gd name="T3" fmla="*/ 0 h 1721"/>
                  <a:gd name="T4" fmla="*/ 0 w 6623"/>
                  <a:gd name="T5" fmla="*/ 0 h 1721"/>
                  <a:gd name="T6" fmla="*/ 0 w 6623"/>
                  <a:gd name="T7" fmla="*/ 0 h 1721"/>
                  <a:gd name="T8" fmla="*/ 0 w 6623"/>
                  <a:gd name="T9" fmla="*/ 0 h 1721"/>
                  <a:gd name="T10" fmla="*/ 0 w 6623"/>
                  <a:gd name="T11" fmla="*/ 0 h 1721"/>
                  <a:gd name="T12" fmla="*/ 0 60000 65536"/>
                  <a:gd name="T13" fmla="*/ 0 60000 65536"/>
                  <a:gd name="T14" fmla="*/ 0 60000 65536"/>
                  <a:gd name="T15" fmla="*/ 0 60000 65536"/>
                  <a:gd name="T16" fmla="*/ 0 60000 65536"/>
                  <a:gd name="T17" fmla="*/ 0 60000 65536"/>
                  <a:gd name="T18" fmla="*/ 0 w 6623"/>
                  <a:gd name="T19" fmla="*/ 0 h 1721"/>
                  <a:gd name="T20" fmla="*/ 6623 w 6623"/>
                  <a:gd name="T21" fmla="*/ 1721 h 1721"/>
                </a:gdLst>
                <a:ahLst/>
                <a:cxnLst>
                  <a:cxn ang="T12">
                    <a:pos x="T0" y="T1"/>
                  </a:cxn>
                  <a:cxn ang="T13">
                    <a:pos x="T2" y="T3"/>
                  </a:cxn>
                  <a:cxn ang="T14">
                    <a:pos x="T4" y="T5"/>
                  </a:cxn>
                  <a:cxn ang="T15">
                    <a:pos x="T6" y="T7"/>
                  </a:cxn>
                  <a:cxn ang="T16">
                    <a:pos x="T8" y="T9"/>
                  </a:cxn>
                  <a:cxn ang="T17">
                    <a:pos x="T10" y="T11"/>
                  </a:cxn>
                </a:cxnLst>
                <a:rect l="T18" t="T19" r="T20" b="T21"/>
                <a:pathLst>
                  <a:path w="6623" h="1721">
                    <a:moveTo>
                      <a:pt x="6573" y="1720"/>
                    </a:moveTo>
                    <a:lnTo>
                      <a:pt x="6623" y="1721"/>
                    </a:lnTo>
                    <a:lnTo>
                      <a:pt x="5631" y="0"/>
                    </a:lnTo>
                    <a:lnTo>
                      <a:pt x="0" y="5"/>
                    </a:lnTo>
                    <a:lnTo>
                      <a:pt x="0" y="1720"/>
                    </a:lnTo>
                    <a:lnTo>
                      <a:pt x="6573" y="1720"/>
                    </a:lnTo>
                    <a:close/>
                  </a:path>
                </a:pathLst>
              </a:custGeom>
              <a:solidFill>
                <a:srgbClr val="00FF80"/>
              </a:solidFill>
              <a:ln w="9525">
                <a:noFill/>
                <a:round/>
                <a:headEnd/>
                <a:tailEnd/>
              </a:ln>
            </p:spPr>
            <p:txBody>
              <a:bodyPr/>
              <a:lstStyle/>
              <a:p>
                <a:endParaRPr lang="en-IN">
                  <a:latin typeface="Times New Roman" pitchFamily="18" charset="0"/>
                </a:endParaRPr>
              </a:p>
            </p:txBody>
          </p:sp>
          <p:grpSp>
            <p:nvGrpSpPr>
              <p:cNvPr id="80" name="Group 231"/>
              <p:cNvGrpSpPr>
                <a:grpSpLocks/>
              </p:cNvGrpSpPr>
              <p:nvPr/>
            </p:nvGrpSpPr>
            <p:grpSpPr bwMode="auto">
              <a:xfrm>
                <a:off x="1611" y="1248"/>
                <a:ext cx="1922" cy="523"/>
                <a:chOff x="1611" y="1263"/>
                <a:chExt cx="1922" cy="523"/>
              </a:xfrm>
            </p:grpSpPr>
            <p:sp>
              <p:nvSpPr>
                <p:cNvPr id="81" name="Line 232"/>
                <p:cNvSpPr>
                  <a:spLocks noChangeShapeType="1"/>
                </p:cNvSpPr>
                <p:nvPr/>
              </p:nvSpPr>
              <p:spPr bwMode="auto">
                <a:xfrm flipH="1">
                  <a:off x="1611" y="1336"/>
                  <a:ext cx="1675" cy="1"/>
                </a:xfrm>
                <a:prstGeom prst="line">
                  <a:avLst/>
                </a:prstGeom>
                <a:noFill/>
                <a:ln w="28575">
                  <a:solidFill>
                    <a:srgbClr val="000000"/>
                  </a:solidFill>
                  <a:prstDash val="sysDot"/>
                  <a:round/>
                  <a:headEnd/>
                  <a:tailEnd/>
                </a:ln>
              </p:spPr>
              <p:txBody>
                <a:bodyPr/>
                <a:lstStyle/>
                <a:p>
                  <a:endParaRPr lang="en-US"/>
                </a:p>
              </p:txBody>
            </p:sp>
            <p:sp>
              <p:nvSpPr>
                <p:cNvPr id="82" name="Line 233"/>
                <p:cNvSpPr>
                  <a:spLocks noChangeShapeType="1"/>
                </p:cNvSpPr>
                <p:nvPr/>
              </p:nvSpPr>
              <p:spPr bwMode="auto">
                <a:xfrm>
                  <a:off x="1611" y="1410"/>
                  <a:ext cx="1715" cy="1"/>
                </a:xfrm>
                <a:prstGeom prst="line">
                  <a:avLst/>
                </a:prstGeom>
                <a:noFill/>
                <a:ln w="28575">
                  <a:solidFill>
                    <a:srgbClr val="000000"/>
                  </a:solidFill>
                  <a:prstDash val="sysDot"/>
                  <a:round/>
                  <a:headEnd/>
                  <a:tailEnd/>
                </a:ln>
              </p:spPr>
              <p:txBody>
                <a:bodyPr/>
                <a:lstStyle/>
                <a:p>
                  <a:endParaRPr lang="en-US"/>
                </a:p>
              </p:txBody>
            </p:sp>
            <p:sp>
              <p:nvSpPr>
                <p:cNvPr id="83" name="Line 234"/>
                <p:cNvSpPr>
                  <a:spLocks noChangeShapeType="1"/>
                </p:cNvSpPr>
                <p:nvPr/>
              </p:nvSpPr>
              <p:spPr bwMode="auto">
                <a:xfrm flipH="1">
                  <a:off x="1611" y="1483"/>
                  <a:ext cx="1755" cy="0"/>
                </a:xfrm>
                <a:prstGeom prst="line">
                  <a:avLst/>
                </a:prstGeom>
                <a:noFill/>
                <a:ln w="28575">
                  <a:solidFill>
                    <a:srgbClr val="000000"/>
                  </a:solidFill>
                  <a:prstDash val="sysDot"/>
                  <a:round/>
                  <a:headEnd/>
                  <a:tailEnd/>
                </a:ln>
              </p:spPr>
              <p:txBody>
                <a:bodyPr/>
                <a:lstStyle/>
                <a:p>
                  <a:endParaRPr lang="en-US"/>
                </a:p>
              </p:txBody>
            </p:sp>
            <p:sp>
              <p:nvSpPr>
                <p:cNvPr id="84" name="Line 235"/>
                <p:cNvSpPr>
                  <a:spLocks noChangeShapeType="1"/>
                </p:cNvSpPr>
                <p:nvPr/>
              </p:nvSpPr>
              <p:spPr bwMode="auto">
                <a:xfrm>
                  <a:off x="1611" y="1556"/>
                  <a:ext cx="1796" cy="1"/>
                </a:xfrm>
                <a:prstGeom prst="line">
                  <a:avLst/>
                </a:prstGeom>
                <a:noFill/>
                <a:ln w="28575">
                  <a:solidFill>
                    <a:srgbClr val="000000"/>
                  </a:solidFill>
                  <a:prstDash val="sysDot"/>
                  <a:round/>
                  <a:headEnd/>
                  <a:tailEnd/>
                </a:ln>
              </p:spPr>
              <p:txBody>
                <a:bodyPr/>
                <a:lstStyle/>
                <a:p>
                  <a:endParaRPr lang="en-US"/>
                </a:p>
              </p:txBody>
            </p:sp>
            <p:sp>
              <p:nvSpPr>
                <p:cNvPr id="85" name="Line 236"/>
                <p:cNvSpPr>
                  <a:spLocks noChangeShapeType="1"/>
                </p:cNvSpPr>
                <p:nvPr/>
              </p:nvSpPr>
              <p:spPr bwMode="auto">
                <a:xfrm flipH="1">
                  <a:off x="1611" y="1629"/>
                  <a:ext cx="1836" cy="1"/>
                </a:xfrm>
                <a:prstGeom prst="line">
                  <a:avLst/>
                </a:prstGeom>
                <a:noFill/>
                <a:ln w="28575">
                  <a:solidFill>
                    <a:srgbClr val="000000"/>
                  </a:solidFill>
                  <a:prstDash val="sysDot"/>
                  <a:round/>
                  <a:headEnd/>
                  <a:tailEnd/>
                </a:ln>
              </p:spPr>
              <p:txBody>
                <a:bodyPr/>
                <a:lstStyle/>
                <a:p>
                  <a:endParaRPr lang="en-US"/>
                </a:p>
              </p:txBody>
            </p:sp>
            <p:sp>
              <p:nvSpPr>
                <p:cNvPr id="86" name="Line 237"/>
                <p:cNvSpPr>
                  <a:spLocks noChangeShapeType="1"/>
                </p:cNvSpPr>
                <p:nvPr/>
              </p:nvSpPr>
              <p:spPr bwMode="auto">
                <a:xfrm>
                  <a:off x="1611" y="1702"/>
                  <a:ext cx="1877" cy="1"/>
                </a:xfrm>
                <a:prstGeom prst="line">
                  <a:avLst/>
                </a:prstGeom>
                <a:noFill/>
                <a:ln w="28575">
                  <a:solidFill>
                    <a:srgbClr val="000000"/>
                  </a:solidFill>
                  <a:prstDash val="sysDot"/>
                  <a:round/>
                  <a:headEnd/>
                  <a:tailEnd/>
                </a:ln>
              </p:spPr>
              <p:txBody>
                <a:bodyPr/>
                <a:lstStyle/>
                <a:p>
                  <a:endParaRPr lang="en-US"/>
                </a:p>
              </p:txBody>
            </p:sp>
            <p:sp>
              <p:nvSpPr>
                <p:cNvPr id="87" name="Freeform 238"/>
                <p:cNvSpPr>
                  <a:spLocks/>
                </p:cNvSpPr>
                <p:nvPr/>
              </p:nvSpPr>
              <p:spPr bwMode="auto">
                <a:xfrm>
                  <a:off x="1611" y="1263"/>
                  <a:ext cx="1922" cy="523"/>
                </a:xfrm>
                <a:custGeom>
                  <a:avLst/>
                  <a:gdLst>
                    <a:gd name="T0" fmla="*/ 0 w 6623"/>
                    <a:gd name="T1" fmla="*/ 0 h 1721"/>
                    <a:gd name="T2" fmla="*/ 0 w 6623"/>
                    <a:gd name="T3" fmla="*/ 0 h 1721"/>
                    <a:gd name="T4" fmla="*/ 0 w 6623"/>
                    <a:gd name="T5" fmla="*/ 0 h 1721"/>
                    <a:gd name="T6" fmla="*/ 0 w 6623"/>
                    <a:gd name="T7" fmla="*/ 0 h 1721"/>
                    <a:gd name="T8" fmla="*/ 0 w 6623"/>
                    <a:gd name="T9" fmla="*/ 0 h 1721"/>
                    <a:gd name="T10" fmla="*/ 0 w 6623"/>
                    <a:gd name="T11" fmla="*/ 0 h 1721"/>
                    <a:gd name="T12" fmla="*/ 0 60000 65536"/>
                    <a:gd name="T13" fmla="*/ 0 60000 65536"/>
                    <a:gd name="T14" fmla="*/ 0 60000 65536"/>
                    <a:gd name="T15" fmla="*/ 0 60000 65536"/>
                    <a:gd name="T16" fmla="*/ 0 60000 65536"/>
                    <a:gd name="T17" fmla="*/ 0 60000 65536"/>
                    <a:gd name="T18" fmla="*/ 0 w 6623"/>
                    <a:gd name="T19" fmla="*/ 0 h 1721"/>
                    <a:gd name="T20" fmla="*/ 6623 w 6623"/>
                    <a:gd name="T21" fmla="*/ 1721 h 1721"/>
                  </a:gdLst>
                  <a:ahLst/>
                  <a:cxnLst>
                    <a:cxn ang="T12">
                      <a:pos x="T0" y="T1"/>
                    </a:cxn>
                    <a:cxn ang="T13">
                      <a:pos x="T2" y="T3"/>
                    </a:cxn>
                    <a:cxn ang="T14">
                      <a:pos x="T4" y="T5"/>
                    </a:cxn>
                    <a:cxn ang="T15">
                      <a:pos x="T6" y="T7"/>
                    </a:cxn>
                    <a:cxn ang="T16">
                      <a:pos x="T8" y="T9"/>
                    </a:cxn>
                    <a:cxn ang="T17">
                      <a:pos x="T10" y="T11"/>
                    </a:cxn>
                  </a:cxnLst>
                  <a:rect l="T18" t="T19" r="T20" b="T21"/>
                  <a:pathLst>
                    <a:path w="6623" h="1721">
                      <a:moveTo>
                        <a:pt x="6573" y="1720"/>
                      </a:moveTo>
                      <a:lnTo>
                        <a:pt x="6623" y="1721"/>
                      </a:lnTo>
                      <a:lnTo>
                        <a:pt x="5631" y="0"/>
                      </a:lnTo>
                      <a:lnTo>
                        <a:pt x="0" y="5"/>
                      </a:lnTo>
                      <a:lnTo>
                        <a:pt x="0" y="1720"/>
                      </a:lnTo>
                      <a:lnTo>
                        <a:pt x="6573" y="1720"/>
                      </a:lnTo>
                      <a:close/>
                    </a:path>
                  </a:pathLst>
                </a:custGeom>
                <a:noFill/>
                <a:ln w="14288">
                  <a:solidFill>
                    <a:srgbClr val="FFFFFF"/>
                  </a:solidFill>
                  <a:round/>
                  <a:headEnd/>
                  <a:tailEnd/>
                </a:ln>
              </p:spPr>
              <p:txBody>
                <a:bodyPr/>
                <a:lstStyle/>
                <a:p>
                  <a:endParaRPr lang="en-IN">
                    <a:latin typeface="Times New Roman" pitchFamily="18" charset="0"/>
                  </a:endParaRPr>
                </a:p>
              </p:txBody>
            </p:sp>
          </p:grpSp>
        </p:grpSp>
        <p:sp>
          <p:nvSpPr>
            <p:cNvPr id="78" name="Freeform 239"/>
            <p:cNvSpPr>
              <a:spLocks/>
            </p:cNvSpPr>
            <p:nvPr/>
          </p:nvSpPr>
          <p:spPr bwMode="auto">
            <a:xfrm>
              <a:off x="1236" y="587"/>
              <a:ext cx="129" cy="124"/>
            </a:xfrm>
            <a:custGeom>
              <a:avLst/>
              <a:gdLst>
                <a:gd name="T0" fmla="*/ 0 w 129"/>
                <a:gd name="T1" fmla="*/ 0 h 124"/>
                <a:gd name="T2" fmla="*/ 129 w 129"/>
                <a:gd name="T3" fmla="*/ 124 h 124"/>
                <a:gd name="T4" fmla="*/ 0 60000 65536"/>
                <a:gd name="T5" fmla="*/ 0 60000 65536"/>
                <a:gd name="T6" fmla="*/ 0 w 129"/>
                <a:gd name="T7" fmla="*/ 0 h 124"/>
                <a:gd name="T8" fmla="*/ 129 w 129"/>
                <a:gd name="T9" fmla="*/ 124 h 124"/>
              </a:gdLst>
              <a:ahLst/>
              <a:cxnLst>
                <a:cxn ang="T4">
                  <a:pos x="T0" y="T1"/>
                </a:cxn>
                <a:cxn ang="T5">
                  <a:pos x="T2" y="T3"/>
                </a:cxn>
              </a:cxnLst>
              <a:rect l="T6" t="T7" r="T8" b="T9"/>
              <a:pathLst>
                <a:path w="129" h="124">
                  <a:moveTo>
                    <a:pt x="0" y="0"/>
                  </a:moveTo>
                  <a:lnTo>
                    <a:pt x="129" y="124"/>
                  </a:lnTo>
                </a:path>
              </a:pathLst>
            </a:custGeom>
            <a:solidFill>
              <a:srgbClr val="FFFFFF"/>
            </a:solidFill>
            <a:ln w="76200">
              <a:solidFill>
                <a:srgbClr val="FFFF00"/>
              </a:solidFill>
              <a:round/>
              <a:headEnd/>
              <a:tailEnd/>
            </a:ln>
          </p:spPr>
          <p:txBody>
            <a:bodyPr/>
            <a:lstStyle/>
            <a:p>
              <a:endParaRPr lang="en-IN">
                <a:latin typeface="Times New Roman" pitchFamily="18" charset="0"/>
              </a:endParaRPr>
            </a:p>
          </p:txBody>
        </p:sp>
      </p:grpSp>
      <p:sp>
        <p:nvSpPr>
          <p:cNvPr id="95" name="Freeform 72" descr="Light upward diagonal"/>
          <p:cNvSpPr>
            <a:spLocks/>
          </p:cNvSpPr>
          <p:nvPr/>
        </p:nvSpPr>
        <p:spPr bwMode="auto">
          <a:xfrm>
            <a:off x="1295400" y="2286000"/>
            <a:ext cx="1512888" cy="3492500"/>
          </a:xfrm>
          <a:custGeom>
            <a:avLst/>
            <a:gdLst>
              <a:gd name="T0" fmla="*/ 2147483647 w 2857"/>
              <a:gd name="T1" fmla="*/ 2147483647 h 6601"/>
              <a:gd name="T2" fmla="*/ 2147483647 w 2857"/>
              <a:gd name="T3" fmla="*/ 2147483647 h 6601"/>
              <a:gd name="T4" fmla="*/ 2147483647 w 2857"/>
              <a:gd name="T5" fmla="*/ 2147483647 h 6601"/>
              <a:gd name="T6" fmla="*/ 2147483647 w 2857"/>
              <a:gd name="T7" fmla="*/ 2147483647 h 6601"/>
              <a:gd name="T8" fmla="*/ 2147483647 w 2857"/>
              <a:gd name="T9" fmla="*/ 2147483647 h 6601"/>
              <a:gd name="T10" fmla="*/ 2147483647 w 2857"/>
              <a:gd name="T11" fmla="*/ 2147483647 h 6601"/>
              <a:gd name="T12" fmla="*/ 2147483647 w 2857"/>
              <a:gd name="T13" fmla="*/ 0 h 6601"/>
              <a:gd name="T14" fmla="*/ 2147483647 w 2857"/>
              <a:gd name="T15" fmla="*/ 0 h 6601"/>
              <a:gd name="T16" fmla="*/ 0 w 2857"/>
              <a:gd name="T17" fmla="*/ 2147483647 h 6601"/>
              <a:gd name="T18" fmla="*/ 0 w 2857"/>
              <a:gd name="T19" fmla="*/ 2147483647 h 6601"/>
              <a:gd name="T20" fmla="*/ 2147483647 w 2857"/>
              <a:gd name="T21" fmla="*/ 2147483647 h 66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57"/>
              <a:gd name="T34" fmla="*/ 0 h 6601"/>
              <a:gd name="T35" fmla="*/ 2857 w 2857"/>
              <a:gd name="T36" fmla="*/ 6601 h 66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57" h="6601">
                <a:moveTo>
                  <a:pt x="953" y="6601"/>
                </a:moveTo>
                <a:lnTo>
                  <a:pt x="2857" y="6601"/>
                </a:lnTo>
                <a:lnTo>
                  <a:pt x="2857" y="4980"/>
                </a:lnTo>
                <a:lnTo>
                  <a:pt x="1666" y="4980"/>
                </a:lnTo>
                <a:lnTo>
                  <a:pt x="1666" y="1390"/>
                </a:lnTo>
                <a:lnTo>
                  <a:pt x="2738" y="1390"/>
                </a:lnTo>
                <a:lnTo>
                  <a:pt x="2738" y="0"/>
                </a:lnTo>
                <a:lnTo>
                  <a:pt x="953" y="0"/>
                </a:lnTo>
                <a:lnTo>
                  <a:pt x="0" y="1158"/>
                </a:lnTo>
                <a:lnTo>
                  <a:pt x="0" y="4632"/>
                </a:lnTo>
                <a:lnTo>
                  <a:pt x="953" y="6601"/>
                </a:lnTo>
                <a:close/>
              </a:path>
            </a:pathLst>
          </a:custGeom>
          <a:pattFill prst="ltUpDiag">
            <a:fgClr>
              <a:srgbClr val="4D4D4D"/>
            </a:fgClr>
            <a:bgClr>
              <a:srgbClr val="FFFF00"/>
            </a:bgClr>
          </a:pattFill>
          <a:ln w="12700">
            <a:solidFill>
              <a:srgbClr val="FFFFFF"/>
            </a:solidFill>
            <a:round/>
            <a:headEnd/>
            <a:tailEnd/>
          </a:ln>
        </p:spPr>
        <p:txBody>
          <a:bodyPr/>
          <a:lstStyle/>
          <a:p>
            <a:endParaRPr lang="en-IN">
              <a:latin typeface="Times New Roman" pitchFamily="18" charset="0"/>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2454887"/>
            <a:ext cx="4572000" cy="2460738"/>
          </a:xfrm>
          <a:prstGeom prst="rect">
            <a:avLst/>
          </a:prstGeom>
        </p:spPr>
        <p:txBody>
          <a:bodyPr>
            <a:spAutoFit/>
          </a:bodyPr>
          <a:lstStyle/>
          <a:p>
            <a:pPr>
              <a:lnSpc>
                <a:spcPct val="200000"/>
              </a:lnSpc>
              <a:buClr>
                <a:srgbClr val="7030A0"/>
              </a:buClr>
              <a:buFontTx/>
              <a:buChar char="•"/>
            </a:pPr>
            <a:r>
              <a:rPr lang="en-US" sz="2000" dirty="0" smtClean="0">
                <a:solidFill>
                  <a:srgbClr val="FFFF00"/>
                </a:solidFill>
                <a:latin typeface="Times New Roman" pitchFamily="18" charset="0"/>
              </a:rPr>
              <a:t> </a:t>
            </a:r>
            <a:r>
              <a:rPr lang="en-US" sz="2000" dirty="0" smtClean="0">
                <a:solidFill>
                  <a:srgbClr val="FFFF00"/>
                </a:solidFill>
                <a:latin typeface="+mj-lt"/>
              </a:rPr>
              <a:t>High atomic number (target)</a:t>
            </a:r>
          </a:p>
          <a:p>
            <a:pPr>
              <a:lnSpc>
                <a:spcPct val="200000"/>
              </a:lnSpc>
              <a:buClr>
                <a:srgbClr val="7030A0"/>
              </a:buClr>
              <a:buFontTx/>
              <a:buChar char="•"/>
            </a:pPr>
            <a:r>
              <a:rPr lang="en-US" sz="2000" dirty="0" smtClean="0">
                <a:solidFill>
                  <a:srgbClr val="FFFF00"/>
                </a:solidFill>
                <a:latin typeface="+mj-lt"/>
              </a:rPr>
              <a:t> Transfers heat readily (target)</a:t>
            </a:r>
          </a:p>
          <a:p>
            <a:pPr>
              <a:lnSpc>
                <a:spcPct val="200000"/>
              </a:lnSpc>
              <a:buClr>
                <a:srgbClr val="7030A0"/>
              </a:buClr>
              <a:buFontTx/>
              <a:buChar char="•"/>
            </a:pPr>
            <a:r>
              <a:rPr lang="en-US" sz="2000" dirty="0" smtClean="0">
                <a:solidFill>
                  <a:srgbClr val="FFFF00"/>
                </a:solidFill>
                <a:latin typeface="+mj-lt"/>
              </a:rPr>
              <a:t> High melting point (target, filament)</a:t>
            </a:r>
          </a:p>
          <a:p>
            <a:pPr>
              <a:lnSpc>
                <a:spcPct val="200000"/>
              </a:lnSpc>
              <a:buClr>
                <a:srgbClr val="7030A0"/>
              </a:buClr>
              <a:buFontTx/>
              <a:buChar char="•"/>
            </a:pPr>
            <a:r>
              <a:rPr lang="en-US" sz="2000" dirty="0" smtClean="0">
                <a:solidFill>
                  <a:srgbClr val="FFFF00"/>
                </a:solidFill>
                <a:latin typeface="+mj-lt"/>
              </a:rPr>
              <a:t> Can be drawn into fine wire (filament</a:t>
            </a:r>
            <a:r>
              <a:rPr lang="en-US" dirty="0" smtClean="0">
                <a:solidFill>
                  <a:srgbClr val="FFFF00"/>
                </a:solidFill>
                <a:latin typeface="Times New Roman" pitchFamily="18" charset="0"/>
              </a:rPr>
              <a:t>)</a:t>
            </a:r>
            <a:endParaRPr lang="en-US" dirty="0">
              <a:solidFill>
                <a:srgbClr val="FFFF00"/>
              </a:solidFill>
              <a:latin typeface="Times New Roman" pitchFamily="18" charset="0"/>
            </a:endParaRPr>
          </a:p>
        </p:txBody>
      </p:sp>
      <p:sp>
        <p:nvSpPr>
          <p:cNvPr id="8" name="Rectangle 7"/>
          <p:cNvSpPr/>
          <p:nvPr/>
        </p:nvSpPr>
        <p:spPr>
          <a:xfrm>
            <a:off x="3319520" y="1352490"/>
            <a:ext cx="3309880" cy="400110"/>
          </a:xfrm>
          <a:prstGeom prst="rect">
            <a:avLst/>
          </a:prstGeom>
        </p:spPr>
        <p:txBody>
          <a:bodyPr wrap="none">
            <a:spAutoFit/>
          </a:bodyPr>
          <a:lstStyle/>
          <a:p>
            <a:r>
              <a:rPr lang="en-US" sz="2000" dirty="0" smtClean="0">
                <a:solidFill>
                  <a:srgbClr val="FFFF00"/>
                </a:solidFill>
                <a:latin typeface="+mj-lt"/>
              </a:rPr>
              <a:t>(FILAMENT AND TARGET)</a:t>
            </a:r>
            <a:endParaRPr lang="en-US" sz="2000" dirty="0">
              <a:solidFill>
                <a:srgbClr val="FFFF00"/>
              </a:solidFill>
              <a:latin typeface="+mj-lt"/>
            </a:endParaRPr>
          </a:p>
        </p:txBody>
      </p:sp>
      <p:sp>
        <p:nvSpPr>
          <p:cNvPr id="9" name="Rectangle 8"/>
          <p:cNvSpPr/>
          <p:nvPr/>
        </p:nvSpPr>
        <p:spPr>
          <a:xfrm>
            <a:off x="3581400" y="762000"/>
            <a:ext cx="2443298" cy="584775"/>
          </a:xfrm>
          <a:prstGeom prst="rect">
            <a:avLst/>
          </a:prstGeom>
        </p:spPr>
        <p:txBody>
          <a:bodyPr wrap="none">
            <a:spAutoFit/>
          </a:bodyPr>
          <a:lstStyle/>
          <a:p>
            <a:r>
              <a:rPr lang="en-US" sz="3200" b="1" u="sng" dirty="0" smtClean="0">
                <a:solidFill>
                  <a:srgbClr val="FFFF00"/>
                </a:solidFill>
                <a:latin typeface="+mj-lt"/>
              </a:rPr>
              <a:t>TUNGSTEN</a:t>
            </a:r>
            <a:endParaRPr lang="en-US" sz="3200" b="1" u="sng" dirty="0">
              <a:solidFill>
                <a:srgbClr val="FFFF00"/>
              </a:solidFill>
              <a:latin typeface="+mj-lt"/>
            </a:endParaRP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662995"/>
            <a:ext cx="5715000" cy="3785652"/>
          </a:xfrm>
          <a:prstGeom prst="rect">
            <a:avLst/>
          </a:prstGeom>
        </p:spPr>
        <p:txBody>
          <a:bodyPr wrap="square">
            <a:spAutoFit/>
          </a:bodyPr>
          <a:lstStyle/>
          <a:p>
            <a:pPr>
              <a:lnSpc>
                <a:spcPct val="200000"/>
              </a:lnSpc>
              <a:buClr>
                <a:srgbClr val="7030A0"/>
              </a:buClr>
              <a:buFont typeface="Wingdings" pitchFamily="2" charset="2"/>
              <a:buChar char="§"/>
            </a:pPr>
            <a:r>
              <a:rPr lang="en-US" sz="2400" dirty="0" smtClean="0">
                <a:solidFill>
                  <a:srgbClr val="FFFF00"/>
                </a:solidFill>
              </a:rPr>
              <a:t>Most tube have two filaments which          provide a choice of quick exposures or high resolution.</a:t>
            </a:r>
          </a:p>
          <a:p>
            <a:pPr>
              <a:lnSpc>
                <a:spcPct val="200000"/>
              </a:lnSpc>
              <a:buClr>
                <a:srgbClr val="7030A0"/>
              </a:buClr>
              <a:buFont typeface="Wingdings" pitchFamily="2" charset="2"/>
              <a:buChar char="§"/>
            </a:pPr>
            <a:r>
              <a:rPr lang="en-US" sz="2400" dirty="0" smtClean="0">
                <a:solidFill>
                  <a:srgbClr val="FFFF00"/>
                </a:solidFill>
              </a:rPr>
              <a:t>The filaments are made of </a:t>
            </a:r>
            <a:r>
              <a:rPr lang="en-US" sz="2400" dirty="0" err="1" smtClean="0">
                <a:solidFill>
                  <a:srgbClr val="FFFF00"/>
                </a:solidFill>
              </a:rPr>
              <a:t>thoriated</a:t>
            </a:r>
            <a:r>
              <a:rPr lang="en-US" sz="2400" dirty="0" smtClean="0">
                <a:solidFill>
                  <a:srgbClr val="FFFF00"/>
                </a:solidFill>
              </a:rPr>
              <a:t> tungsten.</a:t>
            </a:r>
            <a:endParaRPr lang="en-US" sz="2400" dirty="0">
              <a:solidFill>
                <a:srgbClr val="FFFF00"/>
              </a:solidFill>
            </a:endParaRPr>
          </a:p>
        </p:txBody>
      </p:sp>
      <p:sp>
        <p:nvSpPr>
          <p:cNvPr id="4" name="Rectangle 3"/>
          <p:cNvSpPr/>
          <p:nvPr/>
        </p:nvSpPr>
        <p:spPr>
          <a:xfrm>
            <a:off x="2858872" y="533400"/>
            <a:ext cx="3466013" cy="584775"/>
          </a:xfrm>
          <a:prstGeom prst="rect">
            <a:avLst/>
          </a:prstGeom>
        </p:spPr>
        <p:txBody>
          <a:bodyPr wrap="none">
            <a:spAutoFit/>
          </a:bodyPr>
          <a:lstStyle/>
          <a:p>
            <a:r>
              <a:rPr lang="en-US" sz="3200" b="1" u="sng" dirty="0" smtClean="0">
                <a:solidFill>
                  <a:srgbClr val="FFFF00"/>
                </a:solidFill>
              </a:rPr>
              <a:t>THE FILAMENTS</a:t>
            </a:r>
            <a:endParaRPr lang="en-US" sz="3200" b="1" u="sng" dirty="0">
              <a:solidFill>
                <a:srgbClr val="FFFF00"/>
              </a:solidFill>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00" y="329625"/>
            <a:ext cx="3421129" cy="584775"/>
          </a:xfrm>
          <a:prstGeom prst="rect">
            <a:avLst/>
          </a:prstGeom>
        </p:spPr>
        <p:txBody>
          <a:bodyPr wrap="none">
            <a:spAutoFit/>
          </a:bodyPr>
          <a:lstStyle/>
          <a:p>
            <a:r>
              <a:rPr lang="en-US" sz="3200" u="sng" dirty="0" smtClean="0">
                <a:solidFill>
                  <a:srgbClr val="FFFF00"/>
                </a:solidFill>
              </a:rPr>
              <a:t>THE FILAMENTS</a:t>
            </a:r>
            <a:endParaRPr lang="en-US" sz="3200" u="sng" dirty="0">
              <a:solidFill>
                <a:srgbClr val="FFFF00"/>
              </a:solidFill>
            </a:endParaRPr>
          </a:p>
        </p:txBody>
      </p:sp>
      <p:sp>
        <p:nvSpPr>
          <p:cNvPr id="4" name="Rectangle 3"/>
          <p:cNvSpPr/>
          <p:nvPr/>
        </p:nvSpPr>
        <p:spPr>
          <a:xfrm>
            <a:off x="533400" y="1295400"/>
            <a:ext cx="4572000" cy="4524315"/>
          </a:xfrm>
          <a:prstGeom prst="rect">
            <a:avLst/>
          </a:prstGeom>
        </p:spPr>
        <p:txBody>
          <a:bodyPr>
            <a:spAutoFit/>
          </a:bodyPr>
          <a:lstStyle/>
          <a:p>
            <a:pPr>
              <a:lnSpc>
                <a:spcPct val="200000"/>
              </a:lnSpc>
              <a:buClr>
                <a:srgbClr val="7030A0"/>
              </a:buClr>
              <a:buFont typeface="Wingdings" pitchFamily="2" charset="2"/>
              <a:buChar char="§"/>
            </a:pPr>
            <a:r>
              <a:rPr lang="en-US" sz="2400" dirty="0" smtClean="0">
                <a:solidFill>
                  <a:srgbClr val="FFFF00"/>
                </a:solidFill>
              </a:rPr>
              <a:t>Tungsten is used in x-ray tube because of it’s high melting point of 3410°C.</a:t>
            </a:r>
          </a:p>
          <a:p>
            <a:pPr>
              <a:lnSpc>
                <a:spcPct val="200000"/>
              </a:lnSpc>
              <a:buClr>
                <a:srgbClr val="7030A0"/>
              </a:buClr>
              <a:buFont typeface="Wingdings" pitchFamily="2" charset="2"/>
              <a:buChar char="§"/>
            </a:pPr>
            <a:r>
              <a:rPr lang="en-US" sz="2400" dirty="0" smtClean="0">
                <a:solidFill>
                  <a:srgbClr val="FFFF00"/>
                </a:solidFill>
              </a:rPr>
              <a:t>X-rays are produced by thermionic emission when a 4 A or higher current is applied</a:t>
            </a:r>
            <a:r>
              <a:rPr lang="en-US" sz="2400" dirty="0" smtClean="0">
                <a:solidFill>
                  <a:schemeClr val="bg1"/>
                </a:solidFill>
              </a:rPr>
              <a:t>.</a:t>
            </a:r>
            <a:endParaRPr lang="en-US" sz="2400" dirty="0">
              <a:solidFill>
                <a:schemeClr val="bg1"/>
              </a:solidFill>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457200"/>
            <a:ext cx="3331361" cy="584775"/>
          </a:xfrm>
          <a:prstGeom prst="rect">
            <a:avLst/>
          </a:prstGeom>
        </p:spPr>
        <p:txBody>
          <a:bodyPr wrap="none">
            <a:spAutoFit/>
          </a:bodyPr>
          <a:lstStyle/>
          <a:p>
            <a:r>
              <a:rPr lang="en-US" sz="3200" u="sng" dirty="0" smtClean="0">
                <a:solidFill>
                  <a:srgbClr val="FFFF00"/>
                </a:solidFill>
              </a:rPr>
              <a:t>FOCUSING CUP</a:t>
            </a:r>
            <a:endParaRPr lang="en-US" sz="3200" u="sng" dirty="0">
              <a:solidFill>
                <a:srgbClr val="FFFF00"/>
              </a:solidFill>
            </a:endParaRPr>
          </a:p>
        </p:txBody>
      </p:sp>
      <p:sp>
        <p:nvSpPr>
          <p:cNvPr id="3" name="Rectangle 2"/>
          <p:cNvSpPr/>
          <p:nvPr/>
        </p:nvSpPr>
        <p:spPr>
          <a:xfrm>
            <a:off x="685800" y="1828800"/>
            <a:ext cx="4572000" cy="2932341"/>
          </a:xfrm>
          <a:prstGeom prst="rect">
            <a:avLst/>
          </a:prstGeom>
        </p:spPr>
        <p:txBody>
          <a:bodyPr>
            <a:spAutoFit/>
          </a:bodyPr>
          <a:lstStyle/>
          <a:p>
            <a:pPr>
              <a:lnSpc>
                <a:spcPct val="200000"/>
              </a:lnSpc>
            </a:pPr>
            <a:r>
              <a:rPr lang="en-US" sz="2400" dirty="0" smtClean="0">
                <a:solidFill>
                  <a:srgbClr val="FFFF00"/>
                </a:solidFill>
              </a:rPr>
              <a:t>The focusing cup has a negative charge so that it can condense the electron beam to a small area of the anode.</a:t>
            </a:r>
            <a:endParaRPr lang="en-US" sz="2400" dirty="0">
              <a:solidFill>
                <a:srgbClr val="FFFF00"/>
              </a:solidFill>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457200"/>
            <a:ext cx="3464410" cy="584775"/>
          </a:xfrm>
          <a:prstGeom prst="rect">
            <a:avLst/>
          </a:prstGeom>
        </p:spPr>
        <p:txBody>
          <a:bodyPr wrap="none">
            <a:spAutoFit/>
          </a:bodyPr>
          <a:lstStyle/>
          <a:p>
            <a:r>
              <a:rPr lang="en-US" sz="3200" b="1" u="sng" dirty="0" smtClean="0">
                <a:solidFill>
                  <a:srgbClr val="FFFF00"/>
                </a:solidFill>
              </a:rPr>
              <a:t>Filament Current</a:t>
            </a:r>
            <a:endParaRPr lang="en-US" sz="3200" b="1" u="sng" dirty="0">
              <a:solidFill>
                <a:srgbClr val="FFFF00"/>
              </a:solidFill>
            </a:endParaRPr>
          </a:p>
        </p:txBody>
      </p:sp>
      <p:sp>
        <p:nvSpPr>
          <p:cNvPr id="3" name="Rectangle 2"/>
          <p:cNvSpPr/>
          <p:nvPr/>
        </p:nvSpPr>
        <p:spPr>
          <a:xfrm>
            <a:off x="457200" y="1447800"/>
            <a:ext cx="8686800" cy="2308324"/>
          </a:xfrm>
          <a:prstGeom prst="rect">
            <a:avLst/>
          </a:prstGeom>
        </p:spPr>
        <p:txBody>
          <a:bodyPr wrap="square">
            <a:spAutoFit/>
          </a:bodyPr>
          <a:lstStyle/>
          <a:p>
            <a:pPr>
              <a:lnSpc>
                <a:spcPct val="150000"/>
              </a:lnSpc>
              <a:buFont typeface="Arial" pitchFamily="34" charset="0"/>
              <a:buChar char="•"/>
            </a:pPr>
            <a:r>
              <a:rPr lang="en-US" sz="2400" dirty="0" smtClean="0">
                <a:solidFill>
                  <a:srgbClr val="FFFF00"/>
                </a:solidFill>
              </a:rPr>
              <a:t>When the x-ray machine is turned on, a low current flows through the </a:t>
            </a:r>
            <a:r>
              <a:rPr lang="en-US" sz="2400" dirty="0" err="1" smtClean="0">
                <a:solidFill>
                  <a:srgbClr val="FFFF00"/>
                </a:solidFill>
              </a:rPr>
              <a:t>the</a:t>
            </a:r>
            <a:r>
              <a:rPr lang="en-US" sz="2400" dirty="0" smtClean="0">
                <a:solidFill>
                  <a:srgbClr val="FFFF00"/>
                </a:solidFill>
              </a:rPr>
              <a:t> filament to warm it and prepare it for the big  thermal jolt necessary for x-ray production</a:t>
            </a:r>
            <a:r>
              <a:rPr lang="en-US" dirty="0" smtClean="0">
                <a:solidFill>
                  <a:srgbClr val="FFFF00"/>
                </a:solidFill>
              </a:rPr>
              <a:t>.</a:t>
            </a:r>
          </a:p>
          <a:p>
            <a:pPr>
              <a:lnSpc>
                <a:spcPct val="150000"/>
              </a:lnSpc>
              <a:buFont typeface="Arial" pitchFamily="34" charset="0"/>
              <a:buChar char="•"/>
            </a:pPr>
            <a:r>
              <a:rPr lang="en-US" sz="2400" dirty="0" smtClean="0">
                <a:solidFill>
                  <a:srgbClr val="FFFF00"/>
                </a:solidFill>
              </a:rPr>
              <a:t>X-ray tube current is adjusted by the filament current</a:t>
            </a:r>
            <a:endParaRPr lang="en-US" sz="2400" dirty="0">
              <a:solidFill>
                <a:srgbClr val="FFFF00"/>
              </a:solidFill>
            </a:endParaRPr>
          </a:p>
        </p:txBody>
      </p:sp>
      <p:sp>
        <p:nvSpPr>
          <p:cNvPr id="4" name="Rectangle 3"/>
          <p:cNvSpPr/>
          <p:nvPr/>
        </p:nvSpPr>
        <p:spPr>
          <a:xfrm>
            <a:off x="304800" y="3657600"/>
            <a:ext cx="2608022" cy="461665"/>
          </a:xfrm>
          <a:prstGeom prst="rect">
            <a:avLst/>
          </a:prstGeom>
        </p:spPr>
        <p:txBody>
          <a:bodyPr wrap="none">
            <a:spAutoFit/>
          </a:bodyPr>
          <a:lstStyle/>
          <a:p>
            <a:r>
              <a:rPr lang="en-US" sz="2400" u="sng" dirty="0" smtClean="0">
                <a:solidFill>
                  <a:srgbClr val="FFFF00"/>
                </a:solidFill>
              </a:rPr>
              <a:t>SPACE CHARGE</a:t>
            </a:r>
            <a:endParaRPr lang="en-US" sz="2400" u="sng" dirty="0">
              <a:solidFill>
                <a:srgbClr val="FFFF00"/>
              </a:solidFill>
            </a:endParaRPr>
          </a:p>
        </p:txBody>
      </p:sp>
      <p:sp>
        <p:nvSpPr>
          <p:cNvPr id="5" name="Rectangle 4"/>
          <p:cNvSpPr/>
          <p:nvPr/>
        </p:nvSpPr>
        <p:spPr>
          <a:xfrm>
            <a:off x="533400" y="4343400"/>
            <a:ext cx="8001000" cy="1200329"/>
          </a:xfrm>
          <a:prstGeom prst="rect">
            <a:avLst/>
          </a:prstGeom>
        </p:spPr>
        <p:txBody>
          <a:bodyPr wrap="square">
            <a:spAutoFit/>
          </a:bodyPr>
          <a:lstStyle/>
          <a:p>
            <a:pPr>
              <a:buFont typeface="Arial" pitchFamily="34" charset="0"/>
              <a:buChar char="•"/>
            </a:pPr>
            <a:r>
              <a:rPr lang="en-US" sz="2400" dirty="0" smtClean="0">
                <a:solidFill>
                  <a:srgbClr val="FFFF00"/>
                </a:solidFill>
              </a:rPr>
              <a:t>When emitted by the filament, the electrons form a cloud near the filament momentarily before being accelerated to the anode. This is called a </a:t>
            </a:r>
            <a:r>
              <a:rPr lang="en-US" sz="2400" b="1" dirty="0" smtClean="0">
                <a:solidFill>
                  <a:srgbClr val="FFFF00"/>
                </a:solidFill>
              </a:rPr>
              <a:t>space charge.</a:t>
            </a:r>
            <a:r>
              <a:rPr lang="en-US" sz="2400" dirty="0" smtClean="0">
                <a:solidFill>
                  <a:srgbClr val="FFFF00"/>
                </a:solidFill>
              </a:rPr>
              <a:t> </a:t>
            </a:r>
            <a:endParaRPr lang="en-US" sz="2400" dirty="0">
              <a:solidFill>
                <a:srgbClr val="FFFF00"/>
              </a:solidFill>
            </a:endParaRP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0418" y="304800"/>
            <a:ext cx="4950394" cy="584775"/>
          </a:xfrm>
          <a:prstGeom prst="rect">
            <a:avLst/>
          </a:prstGeom>
        </p:spPr>
        <p:txBody>
          <a:bodyPr wrap="none">
            <a:spAutoFit/>
          </a:bodyPr>
          <a:lstStyle/>
          <a:p>
            <a:r>
              <a:rPr lang="en-US" sz="3200" b="1" u="sng" dirty="0" smtClean="0">
                <a:solidFill>
                  <a:srgbClr val="FFFF00"/>
                </a:solidFill>
              </a:rPr>
              <a:t>LINE-FOCUS PRINCIPLE</a:t>
            </a:r>
            <a:endParaRPr lang="en-US" sz="3200" b="1" u="sng" dirty="0">
              <a:solidFill>
                <a:srgbClr val="FFFF00"/>
              </a:solidFill>
            </a:endParaRPr>
          </a:p>
        </p:txBody>
      </p:sp>
      <p:sp>
        <p:nvSpPr>
          <p:cNvPr id="3" name="Rectangle 2"/>
          <p:cNvSpPr/>
          <p:nvPr/>
        </p:nvSpPr>
        <p:spPr>
          <a:xfrm>
            <a:off x="381000" y="990600"/>
            <a:ext cx="4572000" cy="4832092"/>
          </a:xfrm>
          <a:prstGeom prst="rect">
            <a:avLst/>
          </a:prstGeom>
        </p:spPr>
        <p:txBody>
          <a:bodyPr>
            <a:spAutoFit/>
          </a:bodyPr>
          <a:lstStyle/>
          <a:p>
            <a:pPr>
              <a:buBlip>
                <a:blip r:embed="rId3"/>
              </a:buBlip>
            </a:pPr>
            <a:r>
              <a:rPr lang="en-US" sz="2400" dirty="0" smtClean="0">
                <a:solidFill>
                  <a:srgbClr val="FFFF00"/>
                </a:solidFill>
              </a:rPr>
              <a:t>The </a:t>
            </a:r>
            <a:r>
              <a:rPr lang="en-US" sz="2400" u="sng" dirty="0" smtClean="0">
                <a:solidFill>
                  <a:srgbClr val="FFFF00"/>
                </a:solidFill>
              </a:rPr>
              <a:t>focal spot </a:t>
            </a:r>
            <a:r>
              <a:rPr lang="en-US" sz="2400" dirty="0" smtClean="0">
                <a:solidFill>
                  <a:srgbClr val="FFFF00"/>
                </a:solidFill>
              </a:rPr>
              <a:t>is the area of the anode from which the x-rays are emitted.</a:t>
            </a:r>
          </a:p>
          <a:p>
            <a:pPr>
              <a:buBlip>
                <a:blip r:embed="rId3"/>
              </a:buBlip>
            </a:pPr>
            <a:r>
              <a:rPr lang="en-US" sz="2400" dirty="0" smtClean="0">
                <a:solidFill>
                  <a:srgbClr val="FFFF00"/>
                </a:solidFill>
              </a:rPr>
              <a:t> smaller focal spot with greater resolution image</a:t>
            </a:r>
          </a:p>
          <a:p>
            <a:pPr>
              <a:buBlip>
                <a:blip r:embed="rId3"/>
              </a:buBlip>
            </a:pPr>
            <a:r>
              <a:rPr lang="en-US" sz="2400" dirty="0" smtClean="0">
                <a:solidFill>
                  <a:srgbClr val="FFFF00"/>
                </a:solidFill>
              </a:rPr>
              <a:t>the effective focal  spot size is  the area projected on patient or </a:t>
            </a:r>
            <a:r>
              <a:rPr lang="en-US" sz="2400" dirty="0" err="1" smtClean="0">
                <a:solidFill>
                  <a:srgbClr val="FFFF00"/>
                </a:solidFill>
              </a:rPr>
              <a:t>flim</a:t>
            </a:r>
            <a:endParaRPr lang="en-US" sz="2400" dirty="0" smtClean="0">
              <a:solidFill>
                <a:srgbClr val="FFFF00"/>
              </a:solidFill>
            </a:endParaRPr>
          </a:p>
          <a:p>
            <a:pPr>
              <a:buBlip>
                <a:blip r:embed="rId3"/>
              </a:buBlip>
            </a:pPr>
            <a:r>
              <a:rPr lang="en-US" sz="2400" dirty="0" smtClean="0">
                <a:solidFill>
                  <a:srgbClr val="FFFF00"/>
                </a:solidFill>
              </a:rPr>
              <a:t>The </a:t>
            </a:r>
            <a:r>
              <a:rPr lang="en-US" sz="2400" u="sng" dirty="0" smtClean="0">
                <a:solidFill>
                  <a:srgbClr val="FFFF00"/>
                </a:solidFill>
              </a:rPr>
              <a:t>angling</a:t>
            </a:r>
            <a:r>
              <a:rPr lang="en-US" sz="2400" dirty="0" smtClean="0">
                <a:solidFill>
                  <a:srgbClr val="FFFF00"/>
                </a:solidFill>
              </a:rPr>
              <a:t> of the target is know as the line focus principle.</a:t>
            </a:r>
          </a:p>
          <a:p>
            <a:pPr>
              <a:buBlip>
                <a:blip r:embed="rId3"/>
              </a:buBlip>
            </a:pPr>
            <a:r>
              <a:rPr lang="en-US" sz="2400" dirty="0" smtClean="0">
                <a:solidFill>
                  <a:srgbClr val="FFFF00"/>
                </a:solidFill>
              </a:rPr>
              <a:t> lower  target angle smaller effective focal spot</a:t>
            </a:r>
            <a:endParaRPr lang="en-US" sz="2400" dirty="0">
              <a:solidFill>
                <a:srgbClr val="FFFF00"/>
              </a:solidFill>
            </a:endParaRPr>
          </a:p>
          <a:p>
            <a:endParaRPr lang="en-US" sz="2000" dirty="0" smtClean="0">
              <a:solidFill>
                <a:srgbClr val="FFFF00"/>
              </a:solidFill>
            </a:endParaRPr>
          </a:p>
        </p:txBody>
      </p:sp>
      <p:pic>
        <p:nvPicPr>
          <p:cNvPr id="2052" name="Picture 4"/>
          <p:cNvPicPr>
            <a:picLocks noChangeAspect="1" noChangeArrowheads="1"/>
          </p:cNvPicPr>
          <p:nvPr/>
        </p:nvPicPr>
        <p:blipFill>
          <a:blip r:embed="rId4" cstate="print"/>
          <a:srcRect/>
          <a:stretch>
            <a:fillRect/>
          </a:stretch>
        </p:blipFill>
        <p:spPr bwMode="auto">
          <a:xfrm>
            <a:off x="4876799" y="1828800"/>
            <a:ext cx="4267201" cy="31242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762000" y="76200"/>
            <a:ext cx="7772400" cy="1250950"/>
          </a:xfrm>
        </p:spPr>
        <p:txBody>
          <a:bodyPr/>
          <a:lstStyle/>
          <a:p>
            <a:r>
              <a:rPr lang="en-US" u="sng" dirty="0" smtClean="0">
                <a:solidFill>
                  <a:srgbClr val="FFFF00"/>
                </a:solidFill>
              </a:rPr>
              <a:t>INTRODUCTION </a:t>
            </a:r>
            <a:endParaRPr lang="en-US" u="sng" dirty="0">
              <a:solidFill>
                <a:srgbClr val="FFFF00"/>
              </a:solidFill>
            </a:endParaRPr>
          </a:p>
        </p:txBody>
      </p:sp>
      <p:sp>
        <p:nvSpPr>
          <p:cNvPr id="4" name="TextBox 3"/>
          <p:cNvSpPr txBox="1"/>
          <p:nvPr/>
        </p:nvSpPr>
        <p:spPr>
          <a:xfrm>
            <a:off x="609600" y="1066800"/>
            <a:ext cx="8305800" cy="6370975"/>
          </a:xfrm>
          <a:prstGeom prst="rect">
            <a:avLst/>
          </a:prstGeom>
          <a:noFill/>
        </p:spPr>
        <p:txBody>
          <a:bodyPr wrap="square" rtlCol="0">
            <a:spAutoFit/>
          </a:bodyPr>
          <a:lstStyle/>
          <a:p>
            <a:pPr>
              <a:lnSpc>
                <a:spcPct val="200000"/>
              </a:lnSpc>
            </a:pPr>
            <a:r>
              <a:rPr lang="en-US" sz="2400" dirty="0" smtClean="0">
                <a:solidFill>
                  <a:srgbClr val="FFFF00"/>
                </a:solidFill>
              </a:rPr>
              <a:t>                           When fast-moving electrons slam into a metal object, x rays are produced. The kinetic energy of the electron is transformed into electromagnetic energy. </a:t>
            </a:r>
          </a:p>
          <a:p>
            <a:pPr>
              <a:lnSpc>
                <a:spcPct val="200000"/>
              </a:lnSpc>
            </a:pPr>
            <a:r>
              <a:rPr lang="en-US" sz="2400" dirty="0" smtClean="0">
                <a:solidFill>
                  <a:srgbClr val="FFFF00"/>
                </a:solidFill>
              </a:rPr>
              <a:t>               The function of the x-ray machine is to provide a sufficient intensity of electron flow in a controlled manner to produce an x-ray beam of desired quantity and quality.</a:t>
            </a:r>
          </a:p>
          <a:p>
            <a:pPr>
              <a:lnSpc>
                <a:spcPct val="200000"/>
              </a:lnSpc>
            </a:pPr>
            <a:endParaRPr lang="en-US" sz="2000" dirty="0" smtClean="0">
              <a:solidFill>
                <a:srgbClr val="FFFF00"/>
              </a:solidFill>
            </a:endParaRPr>
          </a:p>
          <a:p>
            <a:pPr>
              <a:lnSpc>
                <a:spcPct val="200000"/>
              </a:lnSpc>
            </a:pPr>
            <a:r>
              <a:rPr lang="en-US" sz="2000" dirty="0" smtClean="0">
                <a:solidFill>
                  <a:srgbClr val="FFFF00"/>
                </a:solidFill>
              </a:rPr>
              <a:t> </a:t>
            </a:r>
          </a:p>
          <a:p>
            <a:pPr>
              <a:lnSpc>
                <a:spcPct val="200000"/>
              </a:lnSpc>
            </a:pPr>
            <a:endParaRPr lang="en-US" sz="2000" dirty="0">
              <a:solidFill>
                <a:srgbClr val="FFFF00"/>
              </a:solidFill>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4384" y="457200"/>
            <a:ext cx="2980881" cy="584775"/>
          </a:xfrm>
          <a:prstGeom prst="rect">
            <a:avLst/>
          </a:prstGeom>
          <a:noFill/>
        </p:spPr>
        <p:txBody>
          <a:bodyPr wrap="none" rtlCol="0">
            <a:spAutoFit/>
          </a:bodyPr>
          <a:lstStyle/>
          <a:p>
            <a:r>
              <a:rPr lang="en-US" sz="3200" b="1" u="sng" dirty="0" smtClean="0">
                <a:solidFill>
                  <a:srgbClr val="FFFF00"/>
                </a:solidFill>
              </a:rPr>
              <a:t>HEEL EFFECT</a:t>
            </a:r>
            <a:endParaRPr lang="en-US" sz="3200" b="1" u="sng" dirty="0">
              <a:solidFill>
                <a:srgbClr val="FFFF00"/>
              </a:solidFill>
            </a:endParaRPr>
          </a:p>
        </p:txBody>
      </p:sp>
      <p:sp>
        <p:nvSpPr>
          <p:cNvPr id="3" name="TextBox 2"/>
          <p:cNvSpPr txBox="1"/>
          <p:nvPr/>
        </p:nvSpPr>
        <p:spPr>
          <a:xfrm>
            <a:off x="533400" y="1295400"/>
            <a:ext cx="7803739" cy="3724096"/>
          </a:xfrm>
          <a:prstGeom prst="rect">
            <a:avLst/>
          </a:prstGeom>
          <a:noFill/>
        </p:spPr>
        <p:txBody>
          <a:bodyPr wrap="none" rtlCol="0">
            <a:spAutoFit/>
          </a:bodyPr>
          <a:lstStyle/>
          <a:p>
            <a:r>
              <a:rPr lang="en-US" sz="2400" dirty="0" smtClean="0">
                <a:solidFill>
                  <a:srgbClr val="FFFF00"/>
                </a:solidFill>
              </a:rPr>
              <a:t>The radiation intensity in cathode side is higher than the</a:t>
            </a:r>
          </a:p>
          <a:p>
            <a:r>
              <a:rPr lang="en-US" sz="2400" dirty="0" smtClean="0">
                <a:solidFill>
                  <a:srgbClr val="FFFF00"/>
                </a:solidFill>
              </a:rPr>
              <a:t> anode side</a:t>
            </a:r>
          </a:p>
          <a:p>
            <a:endParaRPr lang="en-US" sz="2400" dirty="0" smtClean="0">
              <a:solidFill>
                <a:srgbClr val="FFFF00"/>
              </a:solidFill>
            </a:endParaRPr>
          </a:p>
          <a:p>
            <a:r>
              <a:rPr lang="en-US" sz="2400" dirty="0" smtClean="0">
                <a:solidFill>
                  <a:srgbClr val="FFFF00"/>
                </a:solidFill>
              </a:rPr>
              <a:t>Increased </a:t>
            </a:r>
            <a:r>
              <a:rPr lang="en-US" sz="2400" dirty="0" err="1" smtClean="0">
                <a:solidFill>
                  <a:srgbClr val="FFFF00"/>
                </a:solidFill>
              </a:rPr>
              <a:t>absortion</a:t>
            </a:r>
            <a:r>
              <a:rPr lang="en-US" sz="2400" dirty="0" smtClean="0">
                <a:solidFill>
                  <a:srgbClr val="FFFF00"/>
                </a:solidFill>
              </a:rPr>
              <a:t> the</a:t>
            </a:r>
          </a:p>
          <a:p>
            <a:r>
              <a:rPr lang="en-US" sz="2400" dirty="0" smtClean="0">
                <a:solidFill>
                  <a:srgbClr val="FFFF00"/>
                </a:solidFill>
              </a:rPr>
              <a:t> intensity of x-ray penetrate</a:t>
            </a:r>
          </a:p>
          <a:p>
            <a:r>
              <a:rPr lang="en-US" sz="2400" dirty="0" smtClean="0">
                <a:solidFill>
                  <a:srgbClr val="FFFF00"/>
                </a:solidFill>
              </a:rPr>
              <a:t> heel of the target is Lower</a:t>
            </a:r>
          </a:p>
          <a:p>
            <a:r>
              <a:rPr lang="en-US" sz="2400" dirty="0" smtClean="0">
                <a:solidFill>
                  <a:srgbClr val="FFFF00"/>
                </a:solidFill>
              </a:rPr>
              <a:t> than that of those that </a:t>
            </a:r>
          </a:p>
          <a:p>
            <a:r>
              <a:rPr lang="en-US" sz="2400" dirty="0" smtClean="0">
                <a:solidFill>
                  <a:srgbClr val="FFFF00"/>
                </a:solidFill>
              </a:rPr>
              <a:t>penetrate the toe this is heel</a:t>
            </a:r>
          </a:p>
          <a:p>
            <a:r>
              <a:rPr lang="en-US" sz="2400" dirty="0" smtClean="0">
                <a:solidFill>
                  <a:srgbClr val="FFFF00"/>
                </a:solidFill>
              </a:rPr>
              <a:t> effect.</a:t>
            </a:r>
          </a:p>
          <a:p>
            <a:endParaRPr lang="en-US" sz="2000" dirty="0">
              <a:solidFill>
                <a:srgbClr val="FFFF00"/>
              </a:solidFill>
            </a:endParaRPr>
          </a:p>
        </p:txBody>
      </p:sp>
      <p:pic>
        <p:nvPicPr>
          <p:cNvPr id="3074" name="Picture 2"/>
          <p:cNvPicPr>
            <a:picLocks noChangeAspect="1" noChangeArrowheads="1"/>
          </p:cNvPicPr>
          <p:nvPr/>
        </p:nvPicPr>
        <p:blipFill>
          <a:blip r:embed="rId3" cstate="print"/>
          <a:srcRect/>
          <a:stretch>
            <a:fillRect/>
          </a:stretch>
        </p:blipFill>
        <p:spPr bwMode="auto">
          <a:xfrm>
            <a:off x="4852988" y="1905000"/>
            <a:ext cx="4138612" cy="4419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457200"/>
            <a:ext cx="8229600" cy="6641818"/>
          </a:xfrm>
          <a:prstGeom prst="rect">
            <a:avLst/>
          </a:prstGeom>
        </p:spPr>
        <p:txBody>
          <a:bodyPr wrap="square">
            <a:spAutoFit/>
          </a:bodyPr>
          <a:lstStyle/>
          <a:p>
            <a:pPr algn="ctr">
              <a:lnSpc>
                <a:spcPct val="280000"/>
              </a:lnSpc>
            </a:pPr>
            <a:r>
              <a:rPr lang="en-US" sz="3200" b="1" u="sng" dirty="0" smtClean="0">
                <a:solidFill>
                  <a:srgbClr val="FFFF00"/>
                </a:solidFill>
                <a:latin typeface="Arial Black" pitchFamily="34" charset="0"/>
                <a:cs typeface="Times New Roman" pitchFamily="18" charset="0"/>
              </a:rPr>
              <a:t>CONTROL PANEL</a:t>
            </a:r>
            <a:endParaRPr lang="en-US" sz="3200" u="sng" dirty="0" smtClean="0">
              <a:solidFill>
                <a:srgbClr val="FFFF00"/>
              </a:solidFill>
              <a:latin typeface="Arial Black" pitchFamily="34" charset="0"/>
              <a:cs typeface="Times New Roman" pitchFamily="18" charset="0"/>
            </a:endParaRPr>
          </a:p>
          <a:p>
            <a:pPr algn="just">
              <a:lnSpc>
                <a:spcPct val="200000"/>
              </a:lnSpc>
              <a:buClr>
                <a:srgbClr val="7030A0"/>
              </a:buClr>
              <a:buFont typeface="Wingdings" pitchFamily="2" charset="2"/>
              <a:buChar char="v"/>
            </a:pPr>
            <a:r>
              <a:rPr lang="en-US" sz="2400" dirty="0" smtClean="0">
                <a:solidFill>
                  <a:srgbClr val="FFFF00"/>
                </a:solidFill>
                <a:latin typeface="+mj-lt"/>
                <a:cs typeface="Times New Roman" pitchFamily="18" charset="0"/>
              </a:rPr>
              <a:t>The </a:t>
            </a:r>
            <a:r>
              <a:rPr lang="en-US" sz="2400" b="1" dirty="0" smtClean="0">
                <a:solidFill>
                  <a:srgbClr val="FFFF00"/>
                </a:solidFill>
                <a:latin typeface="+mj-lt"/>
                <a:cs typeface="Times New Roman" pitchFamily="18" charset="0"/>
              </a:rPr>
              <a:t>control panel </a:t>
            </a:r>
            <a:r>
              <a:rPr lang="en-US" sz="2400" i="1" dirty="0" smtClean="0">
                <a:solidFill>
                  <a:srgbClr val="FFFF00"/>
                </a:solidFill>
                <a:latin typeface="+mj-lt"/>
                <a:cs typeface="Times New Roman" pitchFamily="18" charset="0"/>
              </a:rPr>
              <a:t>of </a:t>
            </a:r>
            <a:r>
              <a:rPr lang="en-US" sz="2400" dirty="0" smtClean="0">
                <a:solidFill>
                  <a:srgbClr val="FFFF00"/>
                </a:solidFill>
                <a:latin typeface="+mj-lt"/>
                <a:cs typeface="Times New Roman" pitchFamily="18" charset="0"/>
              </a:rPr>
              <a:t>the dental x-ray machine contains an on-off switch and an indicator light, an exposure button and indicator light, and control devices (</a:t>
            </a:r>
            <a:r>
              <a:rPr lang="en-US" sz="2400" b="1" u="sng" dirty="0" smtClean="0">
                <a:solidFill>
                  <a:srgbClr val="FFFF00"/>
                </a:solidFill>
                <a:latin typeface="+mj-lt"/>
                <a:cs typeface="Times New Roman" pitchFamily="18" charset="0"/>
              </a:rPr>
              <a:t>time</a:t>
            </a:r>
            <a:r>
              <a:rPr lang="en-US" sz="2400" u="sng" dirty="0" smtClean="0">
                <a:solidFill>
                  <a:srgbClr val="FFFF00"/>
                </a:solidFill>
                <a:latin typeface="+mj-lt"/>
                <a:cs typeface="Times New Roman" pitchFamily="18" charset="0"/>
              </a:rPr>
              <a:t>, </a:t>
            </a:r>
            <a:r>
              <a:rPr lang="en-US" sz="2400" b="1" u="sng" dirty="0" err="1" smtClean="0">
                <a:solidFill>
                  <a:srgbClr val="FFFF00"/>
                </a:solidFill>
                <a:latin typeface="+mj-lt"/>
                <a:cs typeface="Times New Roman" pitchFamily="18" charset="0"/>
              </a:rPr>
              <a:t>kilovoltage</a:t>
            </a:r>
            <a:r>
              <a:rPr lang="en-US" sz="2400" b="1" u="sng" dirty="0" smtClean="0">
                <a:solidFill>
                  <a:srgbClr val="FFFF00"/>
                </a:solidFill>
                <a:latin typeface="+mj-lt"/>
                <a:cs typeface="Times New Roman" pitchFamily="18" charset="0"/>
              </a:rPr>
              <a:t>,</a:t>
            </a:r>
            <a:r>
              <a:rPr lang="en-US" sz="2400" u="sng" dirty="0" smtClean="0">
                <a:solidFill>
                  <a:srgbClr val="FFFF00"/>
                </a:solidFill>
                <a:latin typeface="+mj-lt"/>
                <a:cs typeface="Times New Roman" pitchFamily="18" charset="0"/>
              </a:rPr>
              <a:t> </a:t>
            </a:r>
            <a:r>
              <a:rPr lang="en-US" sz="2400" dirty="0" smtClean="0">
                <a:solidFill>
                  <a:srgbClr val="FFFF00"/>
                </a:solidFill>
                <a:latin typeface="+mj-lt"/>
                <a:cs typeface="Times New Roman" pitchFamily="18" charset="0"/>
              </a:rPr>
              <a:t>and </a:t>
            </a:r>
            <a:r>
              <a:rPr lang="en-US" sz="2400" b="1" u="sng" dirty="0" err="1" smtClean="0">
                <a:solidFill>
                  <a:srgbClr val="FFFF00"/>
                </a:solidFill>
                <a:latin typeface="+mj-lt"/>
                <a:cs typeface="Times New Roman" pitchFamily="18" charset="0"/>
              </a:rPr>
              <a:t>milliamperage</a:t>
            </a:r>
            <a:r>
              <a:rPr lang="en-US" sz="2400" b="1" u="sng" dirty="0" smtClean="0">
                <a:solidFill>
                  <a:srgbClr val="FFFF00"/>
                </a:solidFill>
                <a:latin typeface="+mj-lt"/>
                <a:cs typeface="Times New Roman" pitchFamily="18" charset="0"/>
              </a:rPr>
              <a:t> </a:t>
            </a:r>
            <a:r>
              <a:rPr lang="en-US" sz="2400" dirty="0" smtClean="0">
                <a:solidFill>
                  <a:srgbClr val="FFFF00"/>
                </a:solidFill>
                <a:latin typeface="+mj-lt"/>
                <a:cs typeface="Times New Roman" pitchFamily="18" charset="0"/>
              </a:rPr>
              <a:t>selectors) to regulate the x-ray beam.</a:t>
            </a:r>
          </a:p>
          <a:p>
            <a:pPr algn="just">
              <a:lnSpc>
                <a:spcPct val="200000"/>
              </a:lnSpc>
              <a:buClr>
                <a:srgbClr val="7030A0"/>
              </a:buClr>
              <a:buFont typeface="Wingdings" pitchFamily="2" charset="2"/>
              <a:buChar char="v"/>
            </a:pPr>
            <a:r>
              <a:rPr lang="en-US" sz="2400" dirty="0" smtClean="0">
                <a:solidFill>
                  <a:srgbClr val="FFFF00"/>
                </a:solidFill>
                <a:latin typeface="+mj-lt"/>
                <a:cs typeface="Times New Roman" pitchFamily="18" charset="0"/>
              </a:rPr>
              <a:t> The control panel is plugged into an electrical outlet and appears as a panel or cabinet mounted on the wall outside the dental operatory</a:t>
            </a:r>
            <a:endParaRPr lang="en-IN" sz="2400" dirty="0">
              <a:solidFill>
                <a:srgbClr val="FFFF00"/>
              </a:solidFill>
              <a:latin typeface="+mj-lt"/>
              <a:cs typeface="Times New Roman" pitchFamily="18" charset="0"/>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15458" y="381000"/>
            <a:ext cx="6722931" cy="584775"/>
          </a:xfrm>
          <a:prstGeom prst="rect">
            <a:avLst/>
          </a:prstGeom>
        </p:spPr>
        <p:txBody>
          <a:bodyPr wrap="none">
            <a:spAutoFit/>
          </a:bodyPr>
          <a:lstStyle/>
          <a:p>
            <a:r>
              <a:rPr lang="en-US" sz="3200" b="1" u="sng" dirty="0" smtClean="0">
                <a:solidFill>
                  <a:srgbClr val="FFFF00"/>
                </a:solidFill>
                <a:latin typeface="Times New Roman" pitchFamily="18" charset="0"/>
              </a:rPr>
              <a:t>CONTROL PANEL COMPONENTS</a:t>
            </a:r>
            <a:endParaRPr lang="en-US" sz="3200" b="1" u="sng" dirty="0">
              <a:solidFill>
                <a:srgbClr val="FFFF00"/>
              </a:solidFill>
              <a:latin typeface="Times New Roman" pitchFamily="18" charset="0"/>
            </a:endParaRPr>
          </a:p>
        </p:txBody>
      </p:sp>
      <p:sp>
        <p:nvSpPr>
          <p:cNvPr id="7" name="Rectangle 6"/>
          <p:cNvSpPr/>
          <p:nvPr/>
        </p:nvSpPr>
        <p:spPr>
          <a:xfrm>
            <a:off x="228600" y="1066800"/>
            <a:ext cx="3886200" cy="3108543"/>
          </a:xfrm>
          <a:prstGeom prst="rect">
            <a:avLst/>
          </a:prstGeom>
        </p:spPr>
        <p:txBody>
          <a:bodyPr wrap="square">
            <a:spAutoFit/>
          </a:bodyPr>
          <a:lstStyle/>
          <a:p>
            <a:pPr algn="just">
              <a:lnSpc>
                <a:spcPct val="140000"/>
              </a:lnSpc>
              <a:buClr>
                <a:srgbClr val="7030A0"/>
              </a:buClr>
              <a:buFont typeface="Wingdings" pitchFamily="2" charset="2"/>
              <a:buChar char="Ø"/>
            </a:pPr>
            <a:r>
              <a:rPr lang="en-US" sz="2000" dirty="0" smtClean="0">
                <a:solidFill>
                  <a:schemeClr val="bg1"/>
                </a:solidFill>
                <a:latin typeface="Times New Roman" pitchFamily="18" charset="0"/>
              </a:rPr>
              <a:t> </a:t>
            </a:r>
            <a:r>
              <a:rPr lang="en-US" sz="2000" dirty="0" smtClean="0">
                <a:solidFill>
                  <a:srgbClr val="FFFF00"/>
                </a:solidFill>
                <a:latin typeface="Times New Roman" pitchFamily="18" charset="0"/>
              </a:rPr>
              <a:t>Timer (all machines)</a:t>
            </a:r>
          </a:p>
          <a:p>
            <a:pPr algn="just">
              <a:lnSpc>
                <a:spcPct val="140000"/>
              </a:lnSpc>
              <a:buClr>
                <a:srgbClr val="7030A0"/>
              </a:buClr>
              <a:buFont typeface="Wingdings" pitchFamily="2" charset="2"/>
              <a:buChar char="Ø"/>
            </a:pPr>
            <a:r>
              <a:rPr lang="en-US" sz="2000" dirty="0" smtClean="0">
                <a:solidFill>
                  <a:srgbClr val="FFFF00"/>
                </a:solidFill>
                <a:latin typeface="Times New Roman" pitchFamily="18" charset="0"/>
              </a:rPr>
              <a:t> </a:t>
            </a:r>
            <a:r>
              <a:rPr lang="en-US" sz="2000" dirty="0" err="1" smtClean="0">
                <a:solidFill>
                  <a:srgbClr val="FFFF00"/>
                </a:solidFill>
                <a:latin typeface="Times New Roman" pitchFamily="18" charset="0"/>
              </a:rPr>
              <a:t>mA</a:t>
            </a:r>
            <a:r>
              <a:rPr lang="en-US" sz="2000" dirty="0" smtClean="0">
                <a:solidFill>
                  <a:srgbClr val="FFFF00"/>
                </a:solidFill>
                <a:latin typeface="Times New Roman" pitchFamily="18" charset="0"/>
              </a:rPr>
              <a:t> control (some machines)</a:t>
            </a:r>
          </a:p>
          <a:p>
            <a:pPr algn="just">
              <a:lnSpc>
                <a:spcPct val="140000"/>
              </a:lnSpc>
              <a:buClr>
                <a:srgbClr val="7030A0"/>
              </a:buClr>
              <a:buFont typeface="Wingdings" pitchFamily="2" charset="2"/>
              <a:buChar char="Ø"/>
            </a:pPr>
            <a:r>
              <a:rPr lang="en-US" sz="2000" dirty="0" smtClean="0">
                <a:solidFill>
                  <a:srgbClr val="FFFF00"/>
                </a:solidFill>
                <a:latin typeface="Times New Roman" pitchFamily="18" charset="0"/>
              </a:rPr>
              <a:t> </a:t>
            </a:r>
            <a:r>
              <a:rPr lang="en-US" sz="2000" dirty="0" err="1" smtClean="0">
                <a:solidFill>
                  <a:srgbClr val="FFFF00"/>
                </a:solidFill>
                <a:latin typeface="Times New Roman" pitchFamily="18" charset="0"/>
              </a:rPr>
              <a:t>kVp</a:t>
            </a:r>
            <a:r>
              <a:rPr lang="en-US" sz="2000" dirty="0" smtClean="0">
                <a:solidFill>
                  <a:srgbClr val="FFFF00"/>
                </a:solidFill>
                <a:latin typeface="Times New Roman" pitchFamily="18" charset="0"/>
              </a:rPr>
              <a:t> control (some machines)</a:t>
            </a:r>
          </a:p>
          <a:p>
            <a:pPr algn="just">
              <a:lnSpc>
                <a:spcPct val="140000"/>
              </a:lnSpc>
              <a:buClr>
                <a:srgbClr val="7030A0"/>
              </a:buClr>
              <a:buFont typeface="Wingdings" pitchFamily="2" charset="2"/>
              <a:buChar char="Ø"/>
            </a:pPr>
            <a:r>
              <a:rPr lang="en-US" sz="2000" dirty="0" smtClean="0">
                <a:solidFill>
                  <a:srgbClr val="FFFF00"/>
                </a:solidFill>
                <a:latin typeface="Times New Roman" pitchFamily="18" charset="0"/>
              </a:rPr>
              <a:t> Autotransformer(some machines)</a:t>
            </a:r>
          </a:p>
          <a:p>
            <a:pPr algn="just">
              <a:lnSpc>
                <a:spcPct val="140000"/>
              </a:lnSpc>
              <a:buClr>
                <a:srgbClr val="7030A0"/>
              </a:buClr>
              <a:buFont typeface="Wingdings" pitchFamily="2" charset="2"/>
              <a:buChar char="Ø"/>
            </a:pPr>
            <a:r>
              <a:rPr lang="en-US" sz="2000" dirty="0" smtClean="0">
                <a:solidFill>
                  <a:srgbClr val="FFFF00"/>
                </a:solidFill>
                <a:latin typeface="Times New Roman" pitchFamily="18" charset="0"/>
              </a:rPr>
              <a:t>  Exposure switch (all machines)</a:t>
            </a:r>
          </a:p>
          <a:p>
            <a:pPr algn="just">
              <a:lnSpc>
                <a:spcPct val="140000"/>
              </a:lnSpc>
              <a:buClr>
                <a:srgbClr val="7030A0"/>
              </a:buClr>
            </a:pPr>
            <a:r>
              <a:rPr lang="en-US" sz="2000" dirty="0" smtClean="0">
                <a:solidFill>
                  <a:srgbClr val="FFFF00"/>
                </a:solidFill>
                <a:latin typeface="Times New Roman" pitchFamily="18" charset="0"/>
              </a:rPr>
              <a:t>     Either on, or connected to, the           </a:t>
            </a:r>
          </a:p>
          <a:p>
            <a:pPr algn="just">
              <a:lnSpc>
                <a:spcPct val="140000"/>
              </a:lnSpc>
              <a:buClr>
                <a:srgbClr val="7030A0"/>
              </a:buClr>
            </a:pPr>
            <a:r>
              <a:rPr lang="en-US" sz="2000" dirty="0" smtClean="0">
                <a:solidFill>
                  <a:srgbClr val="FFFF00"/>
                </a:solidFill>
                <a:latin typeface="Times New Roman" pitchFamily="18" charset="0"/>
              </a:rPr>
              <a:t>      control panel</a:t>
            </a:r>
            <a:endParaRPr lang="en-US" sz="2000" dirty="0">
              <a:solidFill>
                <a:srgbClr val="FFFF00"/>
              </a:solidFill>
              <a:latin typeface="Times New Roman" pitchFamily="18" charset="0"/>
            </a:endParaRPr>
          </a:p>
        </p:txBody>
      </p:sp>
      <p:sp>
        <p:nvSpPr>
          <p:cNvPr id="9" name="Text Box 21"/>
          <p:cNvSpPr txBox="1">
            <a:spLocks noChangeArrowheads="1"/>
          </p:cNvSpPr>
          <p:nvPr/>
        </p:nvSpPr>
        <p:spPr bwMode="auto">
          <a:xfrm>
            <a:off x="4419600" y="2819400"/>
            <a:ext cx="760144" cy="307777"/>
          </a:xfrm>
          <a:prstGeom prst="rect">
            <a:avLst/>
          </a:prstGeom>
          <a:noFill/>
          <a:ln w="12700">
            <a:noFill/>
            <a:miter lim="800000"/>
            <a:headEnd type="none" w="sm" len="sm"/>
            <a:tailEnd type="none" w="sm" len="sm"/>
          </a:ln>
        </p:spPr>
        <p:txBody>
          <a:bodyPr wrap="none">
            <a:spAutoFit/>
          </a:bodyPr>
          <a:lstStyle/>
          <a:p>
            <a:r>
              <a:rPr lang="en-US" sz="1400" dirty="0"/>
              <a:t>(10-15)</a:t>
            </a:r>
          </a:p>
        </p:txBody>
      </p:sp>
      <p:pic>
        <p:nvPicPr>
          <p:cNvPr id="29" name="Picture 24" descr="preva-control"/>
          <p:cNvPicPr>
            <a:picLocks noChangeAspect="1" noChangeArrowheads="1"/>
          </p:cNvPicPr>
          <p:nvPr/>
        </p:nvPicPr>
        <p:blipFill>
          <a:blip r:embed="rId3" cstate="print">
            <a:lum bright="24000"/>
          </a:blip>
          <a:srcRect/>
          <a:stretch>
            <a:fillRect/>
          </a:stretch>
        </p:blipFill>
        <p:spPr bwMode="auto">
          <a:xfrm>
            <a:off x="4419600" y="1371600"/>
            <a:ext cx="3886200" cy="5181600"/>
          </a:xfrm>
          <a:prstGeom prst="rect">
            <a:avLst/>
          </a:prstGeom>
          <a:noFill/>
          <a:ln w="9525">
            <a:noFill/>
            <a:miter lim="800000"/>
            <a:headEnd/>
            <a:tailEnd/>
          </a:ln>
        </p:spPr>
      </p:pic>
      <p:sp>
        <p:nvSpPr>
          <p:cNvPr id="30" name="Text Box 4"/>
          <p:cNvSpPr txBox="1">
            <a:spLocks noChangeArrowheads="1"/>
          </p:cNvSpPr>
          <p:nvPr/>
        </p:nvSpPr>
        <p:spPr bwMode="auto">
          <a:xfrm>
            <a:off x="8615363" y="2209800"/>
            <a:ext cx="530915" cy="369332"/>
          </a:xfrm>
          <a:prstGeom prst="rect">
            <a:avLst/>
          </a:prstGeom>
          <a:noFill/>
          <a:ln w="12700">
            <a:noFill/>
            <a:miter lim="800000"/>
            <a:headEnd type="none" w="sm" len="sm"/>
            <a:tailEnd type="none" w="sm" len="sm"/>
          </a:ln>
        </p:spPr>
        <p:txBody>
          <a:bodyPr wrap="none">
            <a:spAutoFit/>
          </a:bodyPr>
          <a:lstStyle/>
          <a:p>
            <a:r>
              <a:rPr lang="en-US" dirty="0" err="1">
                <a:solidFill>
                  <a:srgbClr val="FF0000"/>
                </a:solidFill>
              </a:rPr>
              <a:t>mA</a:t>
            </a:r>
            <a:endParaRPr lang="en-US" sz="4800" dirty="0">
              <a:solidFill>
                <a:srgbClr val="FF0000"/>
              </a:solidFill>
            </a:endParaRPr>
          </a:p>
        </p:txBody>
      </p:sp>
      <p:sp>
        <p:nvSpPr>
          <p:cNvPr id="31" name="Text Box 5"/>
          <p:cNvSpPr txBox="1">
            <a:spLocks noChangeArrowheads="1"/>
          </p:cNvSpPr>
          <p:nvPr/>
        </p:nvSpPr>
        <p:spPr bwMode="auto">
          <a:xfrm>
            <a:off x="3200400" y="1066800"/>
            <a:ext cx="582211" cy="369332"/>
          </a:xfrm>
          <a:prstGeom prst="rect">
            <a:avLst/>
          </a:prstGeom>
          <a:noFill/>
          <a:ln w="12700">
            <a:noFill/>
            <a:miter lim="800000"/>
            <a:headEnd type="none" w="sm" len="sm"/>
            <a:tailEnd type="none" w="sm" len="sm"/>
          </a:ln>
        </p:spPr>
        <p:txBody>
          <a:bodyPr wrap="none">
            <a:spAutoFit/>
          </a:bodyPr>
          <a:lstStyle/>
          <a:p>
            <a:r>
              <a:rPr lang="en-US" dirty="0" err="1">
                <a:solidFill>
                  <a:srgbClr val="FF0000"/>
                </a:solidFill>
              </a:rPr>
              <a:t>kVp</a:t>
            </a:r>
            <a:endParaRPr lang="en-US" dirty="0">
              <a:solidFill>
                <a:srgbClr val="FF0000"/>
              </a:solidFill>
            </a:endParaRPr>
          </a:p>
        </p:txBody>
      </p:sp>
      <p:sp>
        <p:nvSpPr>
          <p:cNvPr id="32" name="Text Box 6"/>
          <p:cNvSpPr txBox="1">
            <a:spLocks noChangeArrowheads="1"/>
          </p:cNvSpPr>
          <p:nvPr/>
        </p:nvSpPr>
        <p:spPr bwMode="auto">
          <a:xfrm>
            <a:off x="2362200" y="4114800"/>
            <a:ext cx="2065338" cy="369332"/>
          </a:xfrm>
          <a:prstGeom prst="rect">
            <a:avLst/>
          </a:prstGeom>
          <a:noFill/>
          <a:ln w="12700">
            <a:noFill/>
            <a:miter lim="800000"/>
            <a:headEnd type="none" w="sm" len="sm"/>
            <a:tailEnd type="none" w="sm" len="sm"/>
          </a:ln>
        </p:spPr>
        <p:txBody>
          <a:bodyPr wrap="square">
            <a:spAutoFit/>
          </a:bodyPr>
          <a:lstStyle/>
          <a:p>
            <a:r>
              <a:rPr lang="en-US" dirty="0">
                <a:solidFill>
                  <a:srgbClr val="FF0000"/>
                </a:solidFill>
              </a:rPr>
              <a:t>exposure time</a:t>
            </a:r>
          </a:p>
        </p:txBody>
      </p:sp>
      <p:sp>
        <p:nvSpPr>
          <p:cNvPr id="34" name="Line 16"/>
          <p:cNvSpPr>
            <a:spLocks noChangeShapeType="1"/>
          </p:cNvSpPr>
          <p:nvPr/>
        </p:nvSpPr>
        <p:spPr bwMode="auto">
          <a:xfrm>
            <a:off x="4419600" y="1143000"/>
            <a:ext cx="3886200" cy="0"/>
          </a:xfrm>
          <a:prstGeom prst="line">
            <a:avLst/>
          </a:prstGeom>
          <a:noFill/>
          <a:ln w="28575">
            <a:solidFill>
              <a:srgbClr val="D60093"/>
            </a:solidFill>
            <a:round/>
            <a:headEnd type="none" w="sm" len="sm"/>
            <a:tailEnd type="none" w="sm" len="sm"/>
          </a:ln>
        </p:spPr>
        <p:txBody>
          <a:bodyPr/>
          <a:lstStyle/>
          <a:p>
            <a:endParaRPr lang="en-US"/>
          </a:p>
        </p:txBody>
      </p:sp>
      <p:sp>
        <p:nvSpPr>
          <p:cNvPr id="35" name="Freeform 10"/>
          <p:cNvSpPr>
            <a:spLocks/>
          </p:cNvSpPr>
          <p:nvPr/>
        </p:nvSpPr>
        <p:spPr bwMode="auto">
          <a:xfrm>
            <a:off x="3886200" y="2962275"/>
            <a:ext cx="1685925" cy="1228725"/>
          </a:xfrm>
          <a:custGeom>
            <a:avLst/>
            <a:gdLst>
              <a:gd name="T0" fmla="*/ 0 w 798"/>
              <a:gd name="T1" fmla="*/ 2147483647 h 162"/>
              <a:gd name="T2" fmla="*/ 2147483647 w 798"/>
              <a:gd name="T3" fmla="*/ 0 h 162"/>
              <a:gd name="T4" fmla="*/ 0 60000 65536"/>
              <a:gd name="T5" fmla="*/ 0 60000 65536"/>
              <a:gd name="T6" fmla="*/ 0 w 798"/>
              <a:gd name="T7" fmla="*/ 0 h 162"/>
              <a:gd name="T8" fmla="*/ 798 w 798"/>
              <a:gd name="T9" fmla="*/ 162 h 162"/>
            </a:gdLst>
            <a:ahLst/>
            <a:cxnLst>
              <a:cxn ang="T4">
                <a:pos x="T0" y="T1"/>
              </a:cxn>
              <a:cxn ang="T5">
                <a:pos x="T2" y="T3"/>
              </a:cxn>
            </a:cxnLst>
            <a:rect l="T6" t="T7" r="T8" b="T9"/>
            <a:pathLst>
              <a:path w="798" h="162">
                <a:moveTo>
                  <a:pt x="0" y="162"/>
                </a:moveTo>
                <a:lnTo>
                  <a:pt x="798" y="0"/>
                </a:lnTo>
              </a:path>
            </a:pathLst>
          </a:custGeom>
          <a:noFill/>
          <a:ln w="38100">
            <a:solidFill>
              <a:srgbClr val="FF3300"/>
            </a:solidFill>
            <a:round/>
            <a:headEnd type="none" w="sm" len="sm"/>
            <a:tailEnd type="triangle" w="sm" len="sm"/>
          </a:ln>
        </p:spPr>
        <p:txBody>
          <a:bodyPr/>
          <a:lstStyle/>
          <a:p>
            <a:endParaRPr lang="en-IN"/>
          </a:p>
        </p:txBody>
      </p:sp>
      <p:sp>
        <p:nvSpPr>
          <p:cNvPr id="36" name="Freeform 13"/>
          <p:cNvSpPr>
            <a:spLocks/>
          </p:cNvSpPr>
          <p:nvPr/>
        </p:nvSpPr>
        <p:spPr bwMode="auto">
          <a:xfrm rot="2293066">
            <a:off x="3679186" y="1841063"/>
            <a:ext cx="1570719" cy="864086"/>
          </a:xfrm>
          <a:custGeom>
            <a:avLst/>
            <a:gdLst>
              <a:gd name="T0" fmla="*/ 0 w 966"/>
              <a:gd name="T1" fmla="*/ 0 h 1"/>
              <a:gd name="T2" fmla="*/ 2147483647 w 966"/>
              <a:gd name="T3" fmla="*/ 0 h 1"/>
              <a:gd name="T4" fmla="*/ 0 60000 65536"/>
              <a:gd name="T5" fmla="*/ 0 60000 65536"/>
              <a:gd name="T6" fmla="*/ 0 w 966"/>
              <a:gd name="T7" fmla="*/ 0 h 1"/>
              <a:gd name="T8" fmla="*/ 966 w 966"/>
              <a:gd name="T9" fmla="*/ 1 h 1"/>
            </a:gdLst>
            <a:ahLst/>
            <a:cxnLst>
              <a:cxn ang="T4">
                <a:pos x="T0" y="T1"/>
              </a:cxn>
              <a:cxn ang="T5">
                <a:pos x="T2" y="T3"/>
              </a:cxn>
            </a:cxnLst>
            <a:rect l="T6" t="T7" r="T8" b="T9"/>
            <a:pathLst>
              <a:path w="966" h="1">
                <a:moveTo>
                  <a:pt x="0" y="0"/>
                </a:moveTo>
                <a:lnTo>
                  <a:pt x="966" y="0"/>
                </a:lnTo>
              </a:path>
            </a:pathLst>
          </a:custGeom>
          <a:noFill/>
          <a:ln w="38100">
            <a:solidFill>
              <a:srgbClr val="FF3300"/>
            </a:solidFill>
            <a:round/>
            <a:headEnd type="none" w="sm" len="sm"/>
            <a:tailEnd type="triangle" w="sm" len="sm"/>
          </a:ln>
        </p:spPr>
        <p:txBody>
          <a:bodyPr/>
          <a:lstStyle/>
          <a:p>
            <a:endParaRPr lang="en-IN"/>
          </a:p>
        </p:txBody>
      </p:sp>
      <p:sp>
        <p:nvSpPr>
          <p:cNvPr id="37" name="Freeform 12"/>
          <p:cNvSpPr>
            <a:spLocks/>
          </p:cNvSpPr>
          <p:nvPr/>
        </p:nvSpPr>
        <p:spPr bwMode="auto">
          <a:xfrm>
            <a:off x="7200900" y="2476500"/>
            <a:ext cx="1457325" cy="9525"/>
          </a:xfrm>
          <a:custGeom>
            <a:avLst/>
            <a:gdLst>
              <a:gd name="T0" fmla="*/ 2147483647 w 918"/>
              <a:gd name="T1" fmla="*/ 2147483647 h 6"/>
              <a:gd name="T2" fmla="*/ 0 w 918"/>
              <a:gd name="T3" fmla="*/ 0 h 6"/>
              <a:gd name="T4" fmla="*/ 0 60000 65536"/>
              <a:gd name="T5" fmla="*/ 0 60000 65536"/>
              <a:gd name="T6" fmla="*/ 0 w 918"/>
              <a:gd name="T7" fmla="*/ 0 h 6"/>
              <a:gd name="T8" fmla="*/ 918 w 918"/>
              <a:gd name="T9" fmla="*/ 6 h 6"/>
            </a:gdLst>
            <a:ahLst/>
            <a:cxnLst>
              <a:cxn ang="T4">
                <a:pos x="T0" y="T1"/>
              </a:cxn>
              <a:cxn ang="T5">
                <a:pos x="T2" y="T3"/>
              </a:cxn>
            </a:cxnLst>
            <a:rect l="T6" t="T7" r="T8" b="T9"/>
            <a:pathLst>
              <a:path w="918" h="6">
                <a:moveTo>
                  <a:pt x="918" y="6"/>
                </a:moveTo>
                <a:lnTo>
                  <a:pt x="0" y="0"/>
                </a:lnTo>
              </a:path>
            </a:pathLst>
          </a:custGeom>
          <a:noFill/>
          <a:ln w="38100">
            <a:solidFill>
              <a:srgbClr val="FF3300"/>
            </a:solidFill>
            <a:round/>
            <a:headEnd type="none" w="sm" len="sm"/>
            <a:tailEnd type="triangle" w="sm" len="sm"/>
          </a:ln>
        </p:spPr>
        <p:txBody>
          <a:bodyPr/>
          <a:lstStyle/>
          <a:p>
            <a:endParaRPr lang="en-IN"/>
          </a:p>
        </p:txBody>
      </p:sp>
      <p:sp>
        <p:nvSpPr>
          <p:cNvPr id="38" name="Text Box 25"/>
          <p:cNvSpPr txBox="1">
            <a:spLocks noChangeArrowheads="1"/>
          </p:cNvSpPr>
          <p:nvPr/>
        </p:nvSpPr>
        <p:spPr bwMode="auto">
          <a:xfrm>
            <a:off x="7924800" y="3657600"/>
            <a:ext cx="1447800" cy="923330"/>
          </a:xfrm>
          <a:prstGeom prst="rect">
            <a:avLst/>
          </a:prstGeom>
          <a:noFill/>
          <a:ln w="12700">
            <a:noFill/>
            <a:miter lim="800000"/>
            <a:headEnd type="none" w="sm" len="sm"/>
            <a:tailEnd type="none" w="sm" len="sm"/>
          </a:ln>
        </p:spPr>
        <p:txBody>
          <a:bodyPr wrap="square">
            <a:spAutoFit/>
          </a:bodyPr>
          <a:lstStyle/>
          <a:p>
            <a:r>
              <a:rPr lang="en-US" dirty="0">
                <a:solidFill>
                  <a:srgbClr val="FF0000"/>
                </a:solidFill>
              </a:rPr>
              <a:t>Selects  </a:t>
            </a:r>
            <a:r>
              <a:rPr lang="en-US" dirty="0" err="1">
                <a:solidFill>
                  <a:srgbClr val="FF0000"/>
                </a:solidFill>
              </a:rPr>
              <a:t>kVp</a:t>
            </a:r>
            <a:r>
              <a:rPr lang="en-US" dirty="0">
                <a:solidFill>
                  <a:srgbClr val="FF0000"/>
                </a:solidFill>
              </a:rPr>
              <a:t>, ma, or exp. time</a:t>
            </a:r>
          </a:p>
        </p:txBody>
      </p:sp>
      <p:sp>
        <p:nvSpPr>
          <p:cNvPr id="39" name="Text Box 26"/>
          <p:cNvSpPr txBox="1">
            <a:spLocks noChangeArrowheads="1"/>
          </p:cNvSpPr>
          <p:nvPr/>
        </p:nvSpPr>
        <p:spPr bwMode="auto">
          <a:xfrm>
            <a:off x="1981200" y="4953000"/>
            <a:ext cx="2209800" cy="923330"/>
          </a:xfrm>
          <a:prstGeom prst="rect">
            <a:avLst/>
          </a:prstGeom>
          <a:noFill/>
          <a:ln w="12700">
            <a:noFill/>
            <a:miter lim="800000"/>
            <a:headEnd type="none" w="sm" len="sm"/>
            <a:tailEnd type="none" w="sm" len="sm"/>
          </a:ln>
        </p:spPr>
        <p:txBody>
          <a:bodyPr>
            <a:spAutoFit/>
          </a:bodyPr>
          <a:lstStyle/>
          <a:p>
            <a:r>
              <a:rPr lang="en-US" dirty="0">
                <a:solidFill>
                  <a:srgbClr val="FF0000"/>
                </a:solidFill>
              </a:rPr>
              <a:t>Adjusts  </a:t>
            </a:r>
            <a:r>
              <a:rPr lang="en-US" dirty="0" err="1">
                <a:solidFill>
                  <a:srgbClr val="FF0000"/>
                </a:solidFill>
              </a:rPr>
              <a:t>kVp</a:t>
            </a:r>
            <a:r>
              <a:rPr lang="en-US" dirty="0">
                <a:solidFill>
                  <a:srgbClr val="FF0000"/>
                </a:solidFill>
              </a:rPr>
              <a:t>, ma, or exp. time up or down</a:t>
            </a:r>
          </a:p>
        </p:txBody>
      </p:sp>
      <p:sp>
        <p:nvSpPr>
          <p:cNvPr id="40" name="Freeform 27"/>
          <p:cNvSpPr>
            <a:spLocks/>
          </p:cNvSpPr>
          <p:nvPr/>
        </p:nvSpPr>
        <p:spPr bwMode="auto">
          <a:xfrm>
            <a:off x="6810375" y="3686175"/>
            <a:ext cx="1190625" cy="123825"/>
          </a:xfrm>
          <a:custGeom>
            <a:avLst/>
            <a:gdLst>
              <a:gd name="T0" fmla="*/ 2147483647 w 1110"/>
              <a:gd name="T1" fmla="*/ 2147483647 h 120"/>
              <a:gd name="T2" fmla="*/ 0 w 1110"/>
              <a:gd name="T3" fmla="*/ 0 h 120"/>
              <a:gd name="T4" fmla="*/ 0 60000 65536"/>
              <a:gd name="T5" fmla="*/ 0 60000 65536"/>
              <a:gd name="T6" fmla="*/ 0 w 1110"/>
              <a:gd name="T7" fmla="*/ 0 h 120"/>
              <a:gd name="T8" fmla="*/ 1110 w 1110"/>
              <a:gd name="T9" fmla="*/ 120 h 120"/>
            </a:gdLst>
            <a:ahLst/>
            <a:cxnLst>
              <a:cxn ang="T4">
                <a:pos x="T0" y="T1"/>
              </a:cxn>
              <a:cxn ang="T5">
                <a:pos x="T2" y="T3"/>
              </a:cxn>
            </a:cxnLst>
            <a:rect l="T6" t="T7" r="T8" b="T9"/>
            <a:pathLst>
              <a:path w="1110" h="120">
                <a:moveTo>
                  <a:pt x="1110" y="120"/>
                </a:moveTo>
                <a:lnTo>
                  <a:pt x="0" y="0"/>
                </a:lnTo>
              </a:path>
            </a:pathLst>
          </a:custGeom>
          <a:noFill/>
          <a:ln w="38100">
            <a:solidFill>
              <a:srgbClr val="FF3300"/>
            </a:solidFill>
            <a:round/>
            <a:headEnd type="none" w="sm" len="sm"/>
            <a:tailEnd type="triangle" w="sm" len="sm"/>
          </a:ln>
        </p:spPr>
        <p:txBody>
          <a:bodyPr/>
          <a:lstStyle/>
          <a:p>
            <a:endParaRPr lang="en-IN"/>
          </a:p>
        </p:txBody>
      </p:sp>
      <p:sp>
        <p:nvSpPr>
          <p:cNvPr id="41" name="Freeform 28"/>
          <p:cNvSpPr>
            <a:spLocks/>
          </p:cNvSpPr>
          <p:nvPr/>
        </p:nvSpPr>
        <p:spPr bwMode="auto">
          <a:xfrm>
            <a:off x="3886200" y="3714750"/>
            <a:ext cx="1704975" cy="1238250"/>
          </a:xfrm>
          <a:custGeom>
            <a:avLst/>
            <a:gdLst>
              <a:gd name="T0" fmla="*/ 0 w 1266"/>
              <a:gd name="T1" fmla="*/ 2147483647 h 414"/>
              <a:gd name="T2" fmla="*/ 2147483647 w 1266"/>
              <a:gd name="T3" fmla="*/ 0 h 414"/>
              <a:gd name="T4" fmla="*/ 0 60000 65536"/>
              <a:gd name="T5" fmla="*/ 0 60000 65536"/>
              <a:gd name="T6" fmla="*/ 0 w 1266"/>
              <a:gd name="T7" fmla="*/ 0 h 414"/>
              <a:gd name="T8" fmla="*/ 1266 w 1266"/>
              <a:gd name="T9" fmla="*/ 414 h 414"/>
            </a:gdLst>
            <a:ahLst/>
            <a:cxnLst>
              <a:cxn ang="T4">
                <a:pos x="T0" y="T1"/>
              </a:cxn>
              <a:cxn ang="T5">
                <a:pos x="T2" y="T3"/>
              </a:cxn>
            </a:cxnLst>
            <a:rect l="T6" t="T7" r="T8" b="T9"/>
            <a:pathLst>
              <a:path w="1266" h="414">
                <a:moveTo>
                  <a:pt x="0" y="414"/>
                </a:moveTo>
                <a:lnTo>
                  <a:pt x="1266" y="0"/>
                </a:lnTo>
              </a:path>
            </a:pathLst>
          </a:custGeom>
          <a:noFill/>
          <a:ln w="38100">
            <a:solidFill>
              <a:srgbClr val="FF3300"/>
            </a:solidFill>
            <a:round/>
            <a:headEnd type="none" w="sm" len="sm"/>
            <a:tailEnd type="triangle" w="sm" len="sm"/>
          </a:ln>
        </p:spPr>
        <p:txBody>
          <a:bodyPr/>
          <a:lstStyle/>
          <a:p>
            <a:endParaRPr lang="en-IN"/>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a:spLocks/>
          </p:cNvSpPr>
          <p:nvPr/>
        </p:nvSpPr>
        <p:spPr bwMode="auto">
          <a:xfrm>
            <a:off x="609600" y="1008063"/>
            <a:ext cx="509588" cy="1187450"/>
          </a:xfrm>
          <a:custGeom>
            <a:avLst/>
            <a:gdLst>
              <a:gd name="T0" fmla="*/ 2147483647 w 321"/>
              <a:gd name="T1" fmla="*/ 2147483647 h 748"/>
              <a:gd name="T2" fmla="*/ 2147483647 w 321"/>
              <a:gd name="T3" fmla="*/ 2147483647 h 748"/>
              <a:gd name="T4" fmla="*/ 2147483647 w 321"/>
              <a:gd name="T5" fmla="*/ 2147483647 h 748"/>
              <a:gd name="T6" fmla="*/ 2147483647 w 321"/>
              <a:gd name="T7" fmla="*/ 0 h 748"/>
              <a:gd name="T8" fmla="*/ 2147483647 w 321"/>
              <a:gd name="T9" fmla="*/ 0 h 748"/>
              <a:gd name="T10" fmla="*/ 2147483647 w 321"/>
              <a:gd name="T11" fmla="*/ 0 h 748"/>
              <a:gd name="T12" fmla="*/ 0 w 321"/>
              <a:gd name="T13" fmla="*/ 0 h 748"/>
              <a:gd name="T14" fmla="*/ 0 w 321"/>
              <a:gd name="T15" fmla="*/ 2147483647 h 748"/>
              <a:gd name="T16" fmla="*/ 0 w 321"/>
              <a:gd name="T17" fmla="*/ 2147483647 h 748"/>
              <a:gd name="T18" fmla="*/ 2147483647 w 321"/>
              <a:gd name="T19" fmla="*/ 2147483647 h 748"/>
              <a:gd name="T20" fmla="*/ 2147483647 w 321"/>
              <a:gd name="T21" fmla="*/ 2147483647 h 748"/>
              <a:gd name="T22" fmla="*/ 2147483647 w 321"/>
              <a:gd name="T23" fmla="*/ 2147483647 h 7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1"/>
              <a:gd name="T37" fmla="*/ 0 h 748"/>
              <a:gd name="T38" fmla="*/ 321 w 321"/>
              <a:gd name="T39" fmla="*/ 748 h 7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1" h="748">
                <a:moveTo>
                  <a:pt x="214" y="748"/>
                </a:moveTo>
                <a:lnTo>
                  <a:pt x="214" y="748"/>
                </a:lnTo>
                <a:lnTo>
                  <a:pt x="321" y="534"/>
                </a:lnTo>
                <a:lnTo>
                  <a:pt x="321" y="0"/>
                </a:lnTo>
                <a:lnTo>
                  <a:pt x="214" y="0"/>
                </a:lnTo>
                <a:lnTo>
                  <a:pt x="107" y="0"/>
                </a:lnTo>
                <a:lnTo>
                  <a:pt x="0" y="0"/>
                </a:lnTo>
                <a:lnTo>
                  <a:pt x="0" y="107"/>
                </a:lnTo>
                <a:lnTo>
                  <a:pt x="0" y="534"/>
                </a:lnTo>
                <a:lnTo>
                  <a:pt x="107" y="748"/>
                </a:lnTo>
                <a:lnTo>
                  <a:pt x="214" y="748"/>
                </a:lnTo>
                <a:close/>
              </a:path>
            </a:pathLst>
          </a:custGeom>
          <a:solidFill>
            <a:srgbClr val="0000FF"/>
          </a:solidFill>
          <a:ln w="14288">
            <a:solidFill>
              <a:srgbClr val="FFFF00"/>
            </a:solidFill>
            <a:round/>
            <a:headEnd/>
            <a:tailEnd/>
          </a:ln>
        </p:spPr>
        <p:txBody>
          <a:bodyPr/>
          <a:lstStyle/>
          <a:p>
            <a:endParaRPr lang="en-IN"/>
          </a:p>
        </p:txBody>
      </p:sp>
      <p:sp>
        <p:nvSpPr>
          <p:cNvPr id="17" name="Freeform 17"/>
          <p:cNvSpPr>
            <a:spLocks/>
          </p:cNvSpPr>
          <p:nvPr/>
        </p:nvSpPr>
        <p:spPr bwMode="auto">
          <a:xfrm>
            <a:off x="865188" y="1974850"/>
            <a:ext cx="3648075" cy="622300"/>
          </a:xfrm>
          <a:custGeom>
            <a:avLst/>
            <a:gdLst>
              <a:gd name="T0" fmla="*/ 2147483647 w 5744"/>
              <a:gd name="T1" fmla="*/ 2147483647 h 980"/>
              <a:gd name="T2" fmla="*/ 2147483647 w 5744"/>
              <a:gd name="T3" fmla="*/ 2147483647 h 980"/>
              <a:gd name="T4" fmla="*/ 2147483647 w 5744"/>
              <a:gd name="T5" fmla="*/ 2147483647 h 980"/>
              <a:gd name="T6" fmla="*/ 2147483647 w 5744"/>
              <a:gd name="T7" fmla="*/ 2147483647 h 980"/>
              <a:gd name="T8" fmla="*/ 2147483647 w 5744"/>
              <a:gd name="T9" fmla="*/ 2147483647 h 980"/>
              <a:gd name="T10" fmla="*/ 2147483647 w 5744"/>
              <a:gd name="T11" fmla="*/ 2147483647 h 980"/>
              <a:gd name="T12" fmla="*/ 2147483647 w 5744"/>
              <a:gd name="T13" fmla="*/ 2147483647 h 980"/>
              <a:gd name="T14" fmla="*/ 2147483647 w 5744"/>
              <a:gd name="T15" fmla="*/ 2147483647 h 980"/>
              <a:gd name="T16" fmla="*/ 2147483647 w 5744"/>
              <a:gd name="T17" fmla="*/ 2147483647 h 980"/>
              <a:gd name="T18" fmla="*/ 2147483647 w 5744"/>
              <a:gd name="T19" fmla="*/ 2147483647 h 980"/>
              <a:gd name="T20" fmla="*/ 2147483647 w 5744"/>
              <a:gd name="T21" fmla="*/ 2147483647 h 980"/>
              <a:gd name="T22" fmla="*/ 2147483647 w 5744"/>
              <a:gd name="T23" fmla="*/ 2147483647 h 980"/>
              <a:gd name="T24" fmla="*/ 2147483647 w 5744"/>
              <a:gd name="T25" fmla="*/ 2147483647 h 980"/>
              <a:gd name="T26" fmla="*/ 2147483647 w 5744"/>
              <a:gd name="T27" fmla="*/ 2147483647 h 980"/>
              <a:gd name="T28" fmla="*/ 2147483647 w 5744"/>
              <a:gd name="T29" fmla="*/ 2147483647 h 980"/>
              <a:gd name="T30" fmla="*/ 2147483647 w 5744"/>
              <a:gd name="T31" fmla="*/ 2147483647 h 980"/>
              <a:gd name="T32" fmla="*/ 2147483647 w 5744"/>
              <a:gd name="T33" fmla="*/ 2147483647 h 980"/>
              <a:gd name="T34" fmla="*/ 2147483647 w 5744"/>
              <a:gd name="T35" fmla="*/ 2147483647 h 980"/>
              <a:gd name="T36" fmla="*/ 2147483647 w 5744"/>
              <a:gd name="T37" fmla="*/ 2147483647 h 980"/>
              <a:gd name="T38" fmla="*/ 2147483647 w 5744"/>
              <a:gd name="T39" fmla="*/ 2147483647 h 980"/>
              <a:gd name="T40" fmla="*/ 2147483647 w 5744"/>
              <a:gd name="T41" fmla="*/ 2147483647 h 980"/>
              <a:gd name="T42" fmla="*/ 2147483647 w 5744"/>
              <a:gd name="T43" fmla="*/ 2147483647 h 980"/>
              <a:gd name="T44" fmla="*/ 2147483647 w 5744"/>
              <a:gd name="T45" fmla="*/ 2147483647 h 980"/>
              <a:gd name="T46" fmla="*/ 2147483647 w 5744"/>
              <a:gd name="T47" fmla="*/ 2147483647 h 980"/>
              <a:gd name="T48" fmla="*/ 2147483647 w 5744"/>
              <a:gd name="T49" fmla="*/ 2147483647 h 980"/>
              <a:gd name="T50" fmla="*/ 2147483647 w 5744"/>
              <a:gd name="T51" fmla="*/ 2147483647 h 980"/>
              <a:gd name="T52" fmla="*/ 2147483647 w 5744"/>
              <a:gd name="T53" fmla="*/ 2147483647 h 980"/>
              <a:gd name="T54" fmla="*/ 2147483647 w 5744"/>
              <a:gd name="T55" fmla="*/ 2147483647 h 980"/>
              <a:gd name="T56" fmla="*/ 2147483647 w 5744"/>
              <a:gd name="T57" fmla="*/ 2147483647 h 980"/>
              <a:gd name="T58" fmla="*/ 2147483647 w 5744"/>
              <a:gd name="T59" fmla="*/ 2147483647 h 980"/>
              <a:gd name="T60" fmla="*/ 2147483647 w 5744"/>
              <a:gd name="T61" fmla="*/ 2147483647 h 980"/>
              <a:gd name="T62" fmla="*/ 2147483647 w 5744"/>
              <a:gd name="T63" fmla="*/ 2147483647 h 980"/>
              <a:gd name="T64" fmla="*/ 2147483647 w 5744"/>
              <a:gd name="T65" fmla="*/ 2147483647 h 980"/>
              <a:gd name="T66" fmla="*/ 2147483647 w 5744"/>
              <a:gd name="T67" fmla="*/ 2147483647 h 980"/>
              <a:gd name="T68" fmla="*/ 2147483647 w 5744"/>
              <a:gd name="T69" fmla="*/ 2147483647 h 980"/>
              <a:gd name="T70" fmla="*/ 2147483647 w 5744"/>
              <a:gd name="T71" fmla="*/ 2147483647 h 980"/>
              <a:gd name="T72" fmla="*/ 2147483647 w 5744"/>
              <a:gd name="T73" fmla="*/ 2147483647 h 980"/>
              <a:gd name="T74" fmla="*/ 2147483647 w 5744"/>
              <a:gd name="T75" fmla="*/ 2147483647 h 980"/>
              <a:gd name="T76" fmla="*/ 2147483647 w 5744"/>
              <a:gd name="T77" fmla="*/ 2147483647 h 980"/>
              <a:gd name="T78" fmla="*/ 2147483647 w 5744"/>
              <a:gd name="T79" fmla="*/ 2147483647 h 980"/>
              <a:gd name="T80" fmla="*/ 2147483647 w 5744"/>
              <a:gd name="T81" fmla="*/ 2147483647 h 980"/>
              <a:gd name="T82" fmla="*/ 2147483647 w 5744"/>
              <a:gd name="T83" fmla="*/ 2147483647 h 980"/>
              <a:gd name="T84" fmla="*/ 2147483647 w 5744"/>
              <a:gd name="T85" fmla="*/ 2147483647 h 980"/>
              <a:gd name="T86" fmla="*/ 2147483647 w 5744"/>
              <a:gd name="T87" fmla="*/ 2147483647 h 980"/>
              <a:gd name="T88" fmla="*/ 2147483647 w 5744"/>
              <a:gd name="T89" fmla="*/ 2147483647 h 980"/>
              <a:gd name="T90" fmla="*/ 2147483647 w 5744"/>
              <a:gd name="T91" fmla="*/ 2147483647 h 980"/>
              <a:gd name="T92" fmla="*/ 2147483647 w 5744"/>
              <a:gd name="T93" fmla="*/ 2147483647 h 980"/>
              <a:gd name="T94" fmla="*/ 2147483647 w 5744"/>
              <a:gd name="T95" fmla="*/ 2147483647 h 980"/>
              <a:gd name="T96" fmla="*/ 2147483647 w 5744"/>
              <a:gd name="T97" fmla="*/ 2147483647 h 980"/>
              <a:gd name="T98" fmla="*/ 2147483647 w 5744"/>
              <a:gd name="T99" fmla="*/ 2147483647 h 980"/>
              <a:gd name="T100" fmla="*/ 2147483647 w 5744"/>
              <a:gd name="T101" fmla="*/ 2147483647 h 980"/>
              <a:gd name="T102" fmla="*/ 2147483647 w 5744"/>
              <a:gd name="T103" fmla="*/ 2147483647 h 9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44"/>
              <a:gd name="T157" fmla="*/ 0 h 980"/>
              <a:gd name="T158" fmla="*/ 5744 w 5744"/>
              <a:gd name="T159" fmla="*/ 980 h 9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44" h="980">
                <a:moveTo>
                  <a:pt x="0" y="346"/>
                </a:moveTo>
                <a:lnTo>
                  <a:pt x="1" y="372"/>
                </a:lnTo>
                <a:lnTo>
                  <a:pt x="4" y="397"/>
                </a:lnTo>
                <a:lnTo>
                  <a:pt x="9" y="421"/>
                </a:lnTo>
                <a:lnTo>
                  <a:pt x="15" y="444"/>
                </a:lnTo>
                <a:lnTo>
                  <a:pt x="24" y="467"/>
                </a:lnTo>
                <a:lnTo>
                  <a:pt x="34" y="489"/>
                </a:lnTo>
                <a:lnTo>
                  <a:pt x="46" y="510"/>
                </a:lnTo>
                <a:lnTo>
                  <a:pt x="59" y="530"/>
                </a:lnTo>
                <a:lnTo>
                  <a:pt x="74" y="549"/>
                </a:lnTo>
                <a:lnTo>
                  <a:pt x="91" y="568"/>
                </a:lnTo>
                <a:lnTo>
                  <a:pt x="109" y="586"/>
                </a:lnTo>
                <a:lnTo>
                  <a:pt x="129" y="603"/>
                </a:lnTo>
                <a:lnTo>
                  <a:pt x="149" y="620"/>
                </a:lnTo>
                <a:lnTo>
                  <a:pt x="171" y="636"/>
                </a:lnTo>
                <a:lnTo>
                  <a:pt x="195" y="651"/>
                </a:lnTo>
                <a:lnTo>
                  <a:pt x="219" y="666"/>
                </a:lnTo>
                <a:lnTo>
                  <a:pt x="245" y="679"/>
                </a:lnTo>
                <a:lnTo>
                  <a:pt x="271" y="693"/>
                </a:lnTo>
                <a:lnTo>
                  <a:pt x="299" y="705"/>
                </a:lnTo>
                <a:lnTo>
                  <a:pt x="314" y="711"/>
                </a:lnTo>
                <a:lnTo>
                  <a:pt x="328" y="717"/>
                </a:lnTo>
                <a:lnTo>
                  <a:pt x="343" y="722"/>
                </a:lnTo>
                <a:lnTo>
                  <a:pt x="358" y="728"/>
                </a:lnTo>
                <a:lnTo>
                  <a:pt x="388" y="739"/>
                </a:lnTo>
                <a:lnTo>
                  <a:pt x="420" y="749"/>
                </a:lnTo>
                <a:lnTo>
                  <a:pt x="452" y="758"/>
                </a:lnTo>
                <a:lnTo>
                  <a:pt x="485" y="767"/>
                </a:lnTo>
                <a:lnTo>
                  <a:pt x="518" y="775"/>
                </a:lnTo>
                <a:lnTo>
                  <a:pt x="552" y="783"/>
                </a:lnTo>
                <a:lnTo>
                  <a:pt x="587" y="790"/>
                </a:lnTo>
                <a:lnTo>
                  <a:pt x="658" y="803"/>
                </a:lnTo>
                <a:lnTo>
                  <a:pt x="694" y="809"/>
                </a:lnTo>
                <a:lnTo>
                  <a:pt x="730" y="814"/>
                </a:lnTo>
                <a:lnTo>
                  <a:pt x="766" y="819"/>
                </a:lnTo>
                <a:lnTo>
                  <a:pt x="803" y="823"/>
                </a:lnTo>
                <a:lnTo>
                  <a:pt x="877" y="830"/>
                </a:lnTo>
                <a:lnTo>
                  <a:pt x="951" y="835"/>
                </a:lnTo>
                <a:lnTo>
                  <a:pt x="1025" y="839"/>
                </a:lnTo>
                <a:lnTo>
                  <a:pt x="1098" y="840"/>
                </a:lnTo>
                <a:lnTo>
                  <a:pt x="1170" y="841"/>
                </a:lnTo>
                <a:lnTo>
                  <a:pt x="1309" y="837"/>
                </a:lnTo>
                <a:lnTo>
                  <a:pt x="1376" y="834"/>
                </a:lnTo>
                <a:lnTo>
                  <a:pt x="1439" y="829"/>
                </a:lnTo>
                <a:lnTo>
                  <a:pt x="1556" y="816"/>
                </a:lnTo>
                <a:lnTo>
                  <a:pt x="1608" y="808"/>
                </a:lnTo>
                <a:lnTo>
                  <a:pt x="1656" y="799"/>
                </a:lnTo>
                <a:lnTo>
                  <a:pt x="1699" y="790"/>
                </a:lnTo>
                <a:lnTo>
                  <a:pt x="1737" y="780"/>
                </a:lnTo>
                <a:lnTo>
                  <a:pt x="1791" y="762"/>
                </a:lnTo>
                <a:lnTo>
                  <a:pt x="1846" y="741"/>
                </a:lnTo>
                <a:lnTo>
                  <a:pt x="1901" y="716"/>
                </a:lnTo>
                <a:lnTo>
                  <a:pt x="1954" y="690"/>
                </a:lnTo>
                <a:lnTo>
                  <a:pt x="2007" y="660"/>
                </a:lnTo>
                <a:lnTo>
                  <a:pt x="2058" y="628"/>
                </a:lnTo>
                <a:lnTo>
                  <a:pt x="2083" y="611"/>
                </a:lnTo>
                <a:lnTo>
                  <a:pt x="2107" y="593"/>
                </a:lnTo>
                <a:lnTo>
                  <a:pt x="2155" y="556"/>
                </a:lnTo>
                <a:lnTo>
                  <a:pt x="2200" y="516"/>
                </a:lnTo>
                <a:lnTo>
                  <a:pt x="2243" y="474"/>
                </a:lnTo>
                <a:lnTo>
                  <a:pt x="2263" y="452"/>
                </a:lnTo>
                <a:lnTo>
                  <a:pt x="2283" y="429"/>
                </a:lnTo>
                <a:lnTo>
                  <a:pt x="2303" y="407"/>
                </a:lnTo>
                <a:lnTo>
                  <a:pt x="2321" y="383"/>
                </a:lnTo>
                <a:lnTo>
                  <a:pt x="2339" y="359"/>
                </a:lnTo>
                <a:lnTo>
                  <a:pt x="2356" y="335"/>
                </a:lnTo>
                <a:lnTo>
                  <a:pt x="2372" y="310"/>
                </a:lnTo>
                <a:lnTo>
                  <a:pt x="2387" y="285"/>
                </a:lnTo>
                <a:lnTo>
                  <a:pt x="2401" y="259"/>
                </a:lnTo>
                <a:lnTo>
                  <a:pt x="2414" y="233"/>
                </a:lnTo>
                <a:lnTo>
                  <a:pt x="2426" y="206"/>
                </a:lnTo>
                <a:lnTo>
                  <a:pt x="2438" y="179"/>
                </a:lnTo>
                <a:lnTo>
                  <a:pt x="2405" y="145"/>
                </a:lnTo>
                <a:lnTo>
                  <a:pt x="2387" y="129"/>
                </a:lnTo>
                <a:lnTo>
                  <a:pt x="2370" y="114"/>
                </a:lnTo>
                <a:lnTo>
                  <a:pt x="2352" y="100"/>
                </a:lnTo>
                <a:lnTo>
                  <a:pt x="2333" y="87"/>
                </a:lnTo>
                <a:lnTo>
                  <a:pt x="2315" y="75"/>
                </a:lnTo>
                <a:lnTo>
                  <a:pt x="2296" y="64"/>
                </a:lnTo>
                <a:lnTo>
                  <a:pt x="2276" y="54"/>
                </a:lnTo>
                <a:lnTo>
                  <a:pt x="2257" y="45"/>
                </a:lnTo>
                <a:lnTo>
                  <a:pt x="2237" y="36"/>
                </a:lnTo>
                <a:lnTo>
                  <a:pt x="2217" y="29"/>
                </a:lnTo>
                <a:lnTo>
                  <a:pt x="2197" y="22"/>
                </a:lnTo>
                <a:lnTo>
                  <a:pt x="2177" y="17"/>
                </a:lnTo>
                <a:lnTo>
                  <a:pt x="2157" y="12"/>
                </a:lnTo>
                <a:lnTo>
                  <a:pt x="2136" y="8"/>
                </a:lnTo>
                <a:lnTo>
                  <a:pt x="2115" y="5"/>
                </a:lnTo>
                <a:lnTo>
                  <a:pt x="2095" y="2"/>
                </a:lnTo>
                <a:lnTo>
                  <a:pt x="2074" y="1"/>
                </a:lnTo>
                <a:lnTo>
                  <a:pt x="2053" y="0"/>
                </a:lnTo>
                <a:lnTo>
                  <a:pt x="2012" y="2"/>
                </a:lnTo>
                <a:lnTo>
                  <a:pt x="1972" y="6"/>
                </a:lnTo>
                <a:lnTo>
                  <a:pt x="1931" y="13"/>
                </a:lnTo>
                <a:lnTo>
                  <a:pt x="1892" y="23"/>
                </a:lnTo>
                <a:lnTo>
                  <a:pt x="1854" y="36"/>
                </a:lnTo>
                <a:lnTo>
                  <a:pt x="1817" y="52"/>
                </a:lnTo>
                <a:lnTo>
                  <a:pt x="1781" y="71"/>
                </a:lnTo>
                <a:lnTo>
                  <a:pt x="1748" y="92"/>
                </a:lnTo>
                <a:lnTo>
                  <a:pt x="1716" y="115"/>
                </a:lnTo>
                <a:lnTo>
                  <a:pt x="1700" y="128"/>
                </a:lnTo>
                <a:lnTo>
                  <a:pt x="1686" y="141"/>
                </a:lnTo>
                <a:lnTo>
                  <a:pt x="1658" y="170"/>
                </a:lnTo>
                <a:lnTo>
                  <a:pt x="1633" y="201"/>
                </a:lnTo>
                <a:lnTo>
                  <a:pt x="1621" y="217"/>
                </a:lnTo>
                <a:lnTo>
                  <a:pt x="1611" y="233"/>
                </a:lnTo>
                <a:lnTo>
                  <a:pt x="1601" y="251"/>
                </a:lnTo>
                <a:lnTo>
                  <a:pt x="1591" y="268"/>
                </a:lnTo>
                <a:lnTo>
                  <a:pt x="1583" y="287"/>
                </a:lnTo>
                <a:lnTo>
                  <a:pt x="1575" y="305"/>
                </a:lnTo>
                <a:lnTo>
                  <a:pt x="1568" y="325"/>
                </a:lnTo>
                <a:lnTo>
                  <a:pt x="1562" y="344"/>
                </a:lnTo>
                <a:lnTo>
                  <a:pt x="1557" y="364"/>
                </a:lnTo>
                <a:lnTo>
                  <a:pt x="1553" y="385"/>
                </a:lnTo>
                <a:lnTo>
                  <a:pt x="1550" y="406"/>
                </a:lnTo>
                <a:lnTo>
                  <a:pt x="1548" y="427"/>
                </a:lnTo>
                <a:lnTo>
                  <a:pt x="1547" y="449"/>
                </a:lnTo>
                <a:lnTo>
                  <a:pt x="1547" y="471"/>
                </a:lnTo>
                <a:lnTo>
                  <a:pt x="1550" y="517"/>
                </a:lnTo>
                <a:lnTo>
                  <a:pt x="1558" y="565"/>
                </a:lnTo>
                <a:lnTo>
                  <a:pt x="1570" y="613"/>
                </a:lnTo>
                <a:lnTo>
                  <a:pt x="1575" y="628"/>
                </a:lnTo>
                <a:lnTo>
                  <a:pt x="1582" y="643"/>
                </a:lnTo>
                <a:lnTo>
                  <a:pt x="1600" y="671"/>
                </a:lnTo>
                <a:lnTo>
                  <a:pt x="1623" y="697"/>
                </a:lnTo>
                <a:lnTo>
                  <a:pt x="1637" y="710"/>
                </a:lnTo>
                <a:lnTo>
                  <a:pt x="1652" y="722"/>
                </a:lnTo>
                <a:lnTo>
                  <a:pt x="1668" y="734"/>
                </a:lnTo>
                <a:lnTo>
                  <a:pt x="1685" y="745"/>
                </a:lnTo>
                <a:lnTo>
                  <a:pt x="1703" y="756"/>
                </a:lnTo>
                <a:lnTo>
                  <a:pt x="1722" y="767"/>
                </a:lnTo>
                <a:lnTo>
                  <a:pt x="1743" y="778"/>
                </a:lnTo>
                <a:lnTo>
                  <a:pt x="1764" y="788"/>
                </a:lnTo>
                <a:lnTo>
                  <a:pt x="1786" y="797"/>
                </a:lnTo>
                <a:lnTo>
                  <a:pt x="1809" y="807"/>
                </a:lnTo>
                <a:lnTo>
                  <a:pt x="1857" y="825"/>
                </a:lnTo>
                <a:lnTo>
                  <a:pt x="1909" y="842"/>
                </a:lnTo>
                <a:lnTo>
                  <a:pt x="1936" y="849"/>
                </a:lnTo>
                <a:lnTo>
                  <a:pt x="1963" y="857"/>
                </a:lnTo>
                <a:lnTo>
                  <a:pt x="1991" y="864"/>
                </a:lnTo>
                <a:lnTo>
                  <a:pt x="2020" y="871"/>
                </a:lnTo>
                <a:lnTo>
                  <a:pt x="2078" y="885"/>
                </a:lnTo>
                <a:lnTo>
                  <a:pt x="2138" y="897"/>
                </a:lnTo>
                <a:lnTo>
                  <a:pt x="2199" y="908"/>
                </a:lnTo>
                <a:lnTo>
                  <a:pt x="2261" y="918"/>
                </a:lnTo>
                <a:lnTo>
                  <a:pt x="2323" y="927"/>
                </a:lnTo>
                <a:lnTo>
                  <a:pt x="2386" y="935"/>
                </a:lnTo>
                <a:lnTo>
                  <a:pt x="2448" y="942"/>
                </a:lnTo>
                <a:lnTo>
                  <a:pt x="2510" y="949"/>
                </a:lnTo>
                <a:lnTo>
                  <a:pt x="2630" y="960"/>
                </a:lnTo>
                <a:lnTo>
                  <a:pt x="2743" y="968"/>
                </a:lnTo>
                <a:lnTo>
                  <a:pt x="2847" y="974"/>
                </a:lnTo>
                <a:lnTo>
                  <a:pt x="2938" y="977"/>
                </a:lnTo>
                <a:lnTo>
                  <a:pt x="3014" y="979"/>
                </a:lnTo>
                <a:lnTo>
                  <a:pt x="3073" y="980"/>
                </a:lnTo>
                <a:lnTo>
                  <a:pt x="3157" y="979"/>
                </a:lnTo>
                <a:lnTo>
                  <a:pt x="3253" y="976"/>
                </a:lnTo>
                <a:lnTo>
                  <a:pt x="3357" y="971"/>
                </a:lnTo>
                <a:lnTo>
                  <a:pt x="3469" y="961"/>
                </a:lnTo>
                <a:lnTo>
                  <a:pt x="3585" y="948"/>
                </a:lnTo>
                <a:lnTo>
                  <a:pt x="3643" y="939"/>
                </a:lnTo>
                <a:lnTo>
                  <a:pt x="3702" y="929"/>
                </a:lnTo>
                <a:lnTo>
                  <a:pt x="3761" y="918"/>
                </a:lnTo>
                <a:lnTo>
                  <a:pt x="3819" y="905"/>
                </a:lnTo>
                <a:lnTo>
                  <a:pt x="3877" y="890"/>
                </a:lnTo>
                <a:lnTo>
                  <a:pt x="3934" y="874"/>
                </a:lnTo>
                <a:lnTo>
                  <a:pt x="3990" y="856"/>
                </a:lnTo>
                <a:lnTo>
                  <a:pt x="4044" y="836"/>
                </a:lnTo>
                <a:lnTo>
                  <a:pt x="4096" y="814"/>
                </a:lnTo>
                <a:lnTo>
                  <a:pt x="4146" y="791"/>
                </a:lnTo>
                <a:lnTo>
                  <a:pt x="4194" y="765"/>
                </a:lnTo>
                <a:lnTo>
                  <a:pt x="4239" y="736"/>
                </a:lnTo>
                <a:lnTo>
                  <a:pt x="4260" y="721"/>
                </a:lnTo>
                <a:lnTo>
                  <a:pt x="4281" y="706"/>
                </a:lnTo>
                <a:lnTo>
                  <a:pt x="4319" y="673"/>
                </a:lnTo>
                <a:lnTo>
                  <a:pt x="4337" y="656"/>
                </a:lnTo>
                <a:lnTo>
                  <a:pt x="4355" y="638"/>
                </a:lnTo>
                <a:lnTo>
                  <a:pt x="4386" y="600"/>
                </a:lnTo>
                <a:lnTo>
                  <a:pt x="4400" y="580"/>
                </a:lnTo>
                <a:lnTo>
                  <a:pt x="4413" y="559"/>
                </a:lnTo>
                <a:lnTo>
                  <a:pt x="4425" y="538"/>
                </a:lnTo>
                <a:lnTo>
                  <a:pt x="4435" y="516"/>
                </a:lnTo>
                <a:lnTo>
                  <a:pt x="4445" y="493"/>
                </a:lnTo>
                <a:lnTo>
                  <a:pt x="4453" y="469"/>
                </a:lnTo>
                <a:lnTo>
                  <a:pt x="4460" y="445"/>
                </a:lnTo>
                <a:lnTo>
                  <a:pt x="4466" y="420"/>
                </a:lnTo>
                <a:lnTo>
                  <a:pt x="4470" y="394"/>
                </a:lnTo>
                <a:lnTo>
                  <a:pt x="4473" y="368"/>
                </a:lnTo>
                <a:lnTo>
                  <a:pt x="4475" y="341"/>
                </a:lnTo>
                <a:lnTo>
                  <a:pt x="4475" y="313"/>
                </a:lnTo>
                <a:lnTo>
                  <a:pt x="4446" y="295"/>
                </a:lnTo>
                <a:lnTo>
                  <a:pt x="4416" y="278"/>
                </a:lnTo>
                <a:lnTo>
                  <a:pt x="4385" y="264"/>
                </a:lnTo>
                <a:lnTo>
                  <a:pt x="4352" y="251"/>
                </a:lnTo>
                <a:lnTo>
                  <a:pt x="4336" y="246"/>
                </a:lnTo>
                <a:lnTo>
                  <a:pt x="4320" y="241"/>
                </a:lnTo>
                <a:lnTo>
                  <a:pt x="4303" y="236"/>
                </a:lnTo>
                <a:lnTo>
                  <a:pt x="4287" y="232"/>
                </a:lnTo>
                <a:lnTo>
                  <a:pt x="4253" y="225"/>
                </a:lnTo>
                <a:lnTo>
                  <a:pt x="4220" y="220"/>
                </a:lnTo>
                <a:lnTo>
                  <a:pt x="4187" y="217"/>
                </a:lnTo>
                <a:lnTo>
                  <a:pt x="4153" y="215"/>
                </a:lnTo>
                <a:lnTo>
                  <a:pt x="4121" y="216"/>
                </a:lnTo>
                <a:lnTo>
                  <a:pt x="4089" y="218"/>
                </a:lnTo>
                <a:lnTo>
                  <a:pt x="4057" y="223"/>
                </a:lnTo>
                <a:lnTo>
                  <a:pt x="4027" y="229"/>
                </a:lnTo>
                <a:lnTo>
                  <a:pt x="3997" y="237"/>
                </a:lnTo>
                <a:lnTo>
                  <a:pt x="3969" y="248"/>
                </a:lnTo>
                <a:lnTo>
                  <a:pt x="3943" y="260"/>
                </a:lnTo>
                <a:lnTo>
                  <a:pt x="3918" y="274"/>
                </a:lnTo>
                <a:lnTo>
                  <a:pt x="3895" y="290"/>
                </a:lnTo>
                <a:lnTo>
                  <a:pt x="3874" y="308"/>
                </a:lnTo>
                <a:lnTo>
                  <a:pt x="3855" y="328"/>
                </a:lnTo>
                <a:lnTo>
                  <a:pt x="3838" y="350"/>
                </a:lnTo>
                <a:lnTo>
                  <a:pt x="3831" y="361"/>
                </a:lnTo>
                <a:lnTo>
                  <a:pt x="3824" y="373"/>
                </a:lnTo>
                <a:lnTo>
                  <a:pt x="3818" y="386"/>
                </a:lnTo>
                <a:lnTo>
                  <a:pt x="3813" y="399"/>
                </a:lnTo>
                <a:lnTo>
                  <a:pt x="3808" y="413"/>
                </a:lnTo>
                <a:lnTo>
                  <a:pt x="3804" y="427"/>
                </a:lnTo>
                <a:lnTo>
                  <a:pt x="3803" y="435"/>
                </a:lnTo>
                <a:lnTo>
                  <a:pt x="3801" y="442"/>
                </a:lnTo>
                <a:lnTo>
                  <a:pt x="3799" y="457"/>
                </a:lnTo>
                <a:lnTo>
                  <a:pt x="3798" y="473"/>
                </a:lnTo>
                <a:lnTo>
                  <a:pt x="3797" y="489"/>
                </a:lnTo>
                <a:lnTo>
                  <a:pt x="3798" y="523"/>
                </a:lnTo>
                <a:lnTo>
                  <a:pt x="3803" y="559"/>
                </a:lnTo>
                <a:lnTo>
                  <a:pt x="3812" y="597"/>
                </a:lnTo>
                <a:lnTo>
                  <a:pt x="3824" y="638"/>
                </a:lnTo>
                <a:lnTo>
                  <a:pt x="3841" y="680"/>
                </a:lnTo>
                <a:lnTo>
                  <a:pt x="3898" y="711"/>
                </a:lnTo>
                <a:lnTo>
                  <a:pt x="3956" y="738"/>
                </a:lnTo>
                <a:lnTo>
                  <a:pt x="4013" y="764"/>
                </a:lnTo>
                <a:lnTo>
                  <a:pt x="4043" y="775"/>
                </a:lnTo>
                <a:lnTo>
                  <a:pt x="4072" y="786"/>
                </a:lnTo>
                <a:lnTo>
                  <a:pt x="4130" y="806"/>
                </a:lnTo>
                <a:lnTo>
                  <a:pt x="4159" y="815"/>
                </a:lnTo>
                <a:lnTo>
                  <a:pt x="4189" y="823"/>
                </a:lnTo>
                <a:lnTo>
                  <a:pt x="4247" y="837"/>
                </a:lnTo>
                <a:lnTo>
                  <a:pt x="4277" y="844"/>
                </a:lnTo>
                <a:lnTo>
                  <a:pt x="4307" y="850"/>
                </a:lnTo>
                <a:lnTo>
                  <a:pt x="4336" y="855"/>
                </a:lnTo>
                <a:lnTo>
                  <a:pt x="4366" y="859"/>
                </a:lnTo>
                <a:lnTo>
                  <a:pt x="4396" y="864"/>
                </a:lnTo>
                <a:lnTo>
                  <a:pt x="4426" y="867"/>
                </a:lnTo>
                <a:lnTo>
                  <a:pt x="4485" y="872"/>
                </a:lnTo>
                <a:lnTo>
                  <a:pt x="4545" y="876"/>
                </a:lnTo>
                <a:lnTo>
                  <a:pt x="4605" y="877"/>
                </a:lnTo>
                <a:lnTo>
                  <a:pt x="4666" y="877"/>
                </a:lnTo>
                <a:lnTo>
                  <a:pt x="4725" y="874"/>
                </a:lnTo>
                <a:lnTo>
                  <a:pt x="4786" y="870"/>
                </a:lnTo>
                <a:lnTo>
                  <a:pt x="4846" y="865"/>
                </a:lnTo>
                <a:lnTo>
                  <a:pt x="4907" y="858"/>
                </a:lnTo>
                <a:lnTo>
                  <a:pt x="4967" y="849"/>
                </a:lnTo>
                <a:lnTo>
                  <a:pt x="5027" y="839"/>
                </a:lnTo>
                <a:lnTo>
                  <a:pt x="5148" y="815"/>
                </a:lnTo>
                <a:lnTo>
                  <a:pt x="5268" y="787"/>
                </a:lnTo>
                <a:lnTo>
                  <a:pt x="5388" y="756"/>
                </a:lnTo>
                <a:lnTo>
                  <a:pt x="5508" y="721"/>
                </a:lnTo>
                <a:lnTo>
                  <a:pt x="5627" y="685"/>
                </a:lnTo>
                <a:lnTo>
                  <a:pt x="5744" y="646"/>
                </a:lnTo>
              </a:path>
            </a:pathLst>
          </a:custGeom>
          <a:noFill/>
          <a:ln w="33338">
            <a:solidFill>
              <a:srgbClr val="FFFF00"/>
            </a:solidFill>
            <a:round/>
            <a:headEnd/>
            <a:tailEnd/>
          </a:ln>
        </p:spPr>
        <p:txBody>
          <a:bodyPr/>
          <a:lstStyle/>
          <a:p>
            <a:endParaRPr lang="en-IN"/>
          </a:p>
        </p:txBody>
      </p:sp>
      <p:sp>
        <p:nvSpPr>
          <p:cNvPr id="18" name="Rectangle 18"/>
          <p:cNvSpPr>
            <a:spLocks noChangeArrowheads="1"/>
          </p:cNvSpPr>
          <p:nvPr/>
        </p:nvSpPr>
        <p:spPr bwMode="auto">
          <a:xfrm>
            <a:off x="762000" y="835025"/>
            <a:ext cx="169863" cy="149225"/>
          </a:xfrm>
          <a:prstGeom prst="rect">
            <a:avLst/>
          </a:prstGeom>
          <a:solidFill>
            <a:srgbClr val="FFFF00"/>
          </a:solidFill>
          <a:ln w="50800">
            <a:solidFill>
              <a:srgbClr val="FFFF00"/>
            </a:solidFill>
            <a:miter lim="800000"/>
            <a:headEnd/>
            <a:tailEnd/>
          </a:ln>
        </p:spPr>
        <p:txBody>
          <a:bodyPr/>
          <a:lstStyle/>
          <a:p>
            <a:endParaRPr lang="en-IN"/>
          </a:p>
        </p:txBody>
      </p:sp>
      <p:sp>
        <p:nvSpPr>
          <p:cNvPr id="19" name="Rectangle 19"/>
          <p:cNvSpPr>
            <a:spLocks noChangeArrowheads="1"/>
          </p:cNvSpPr>
          <p:nvPr/>
        </p:nvSpPr>
        <p:spPr bwMode="auto">
          <a:xfrm>
            <a:off x="7753350" y="771525"/>
            <a:ext cx="933450" cy="1524000"/>
          </a:xfrm>
          <a:prstGeom prst="rect">
            <a:avLst/>
          </a:prstGeom>
          <a:solidFill>
            <a:srgbClr val="0000FF"/>
          </a:solidFill>
          <a:ln w="14288">
            <a:solidFill>
              <a:srgbClr val="FFFF00"/>
            </a:solidFill>
            <a:miter lim="800000"/>
            <a:headEnd/>
            <a:tailEnd/>
          </a:ln>
        </p:spPr>
        <p:txBody>
          <a:bodyPr/>
          <a:lstStyle/>
          <a:p>
            <a:endParaRPr lang="en-IN"/>
          </a:p>
        </p:txBody>
      </p:sp>
      <p:sp>
        <p:nvSpPr>
          <p:cNvPr id="20" name="Oval 20"/>
          <p:cNvSpPr>
            <a:spLocks noChangeArrowheads="1"/>
          </p:cNvSpPr>
          <p:nvPr/>
        </p:nvSpPr>
        <p:spPr bwMode="auto">
          <a:xfrm>
            <a:off x="8072438" y="1384300"/>
            <a:ext cx="295275" cy="296863"/>
          </a:xfrm>
          <a:prstGeom prst="ellipse">
            <a:avLst/>
          </a:prstGeom>
          <a:solidFill>
            <a:srgbClr val="FFFF00"/>
          </a:solidFill>
          <a:ln w="60325">
            <a:solidFill>
              <a:srgbClr val="000000"/>
            </a:solidFill>
            <a:round/>
            <a:headEnd/>
            <a:tailEnd/>
          </a:ln>
        </p:spPr>
        <p:txBody>
          <a:bodyPr/>
          <a:lstStyle/>
          <a:p>
            <a:endParaRPr lang="en-IN"/>
          </a:p>
        </p:txBody>
      </p:sp>
      <p:sp>
        <p:nvSpPr>
          <p:cNvPr id="21" name="Rectangle 21"/>
          <p:cNvSpPr>
            <a:spLocks noChangeArrowheads="1"/>
          </p:cNvSpPr>
          <p:nvPr/>
        </p:nvSpPr>
        <p:spPr bwMode="auto">
          <a:xfrm>
            <a:off x="762000" y="4648200"/>
            <a:ext cx="8077200" cy="1143000"/>
          </a:xfrm>
          <a:prstGeom prst="rect">
            <a:avLst/>
          </a:prstGeom>
          <a:noFill/>
          <a:ln w="12700">
            <a:noFill/>
            <a:miter lim="800000"/>
            <a:headEnd type="none" w="sm" len="sm"/>
            <a:tailEnd type="none" w="sm" len="sm"/>
          </a:ln>
        </p:spPr>
        <p:txBody>
          <a:bodyPr wrap="none" anchor="ctr"/>
          <a:lstStyle/>
          <a:p>
            <a:pPr algn="just"/>
            <a:r>
              <a:rPr lang="en-US" sz="3200" dirty="0">
                <a:solidFill>
                  <a:srgbClr val="FFFF00"/>
                </a:solidFill>
              </a:rPr>
              <a:t>You cannot overexpose by holding </a:t>
            </a:r>
          </a:p>
          <a:p>
            <a:pPr algn="just">
              <a:lnSpc>
                <a:spcPct val="130000"/>
              </a:lnSpc>
            </a:pPr>
            <a:r>
              <a:rPr lang="en-US" sz="3200" dirty="0">
                <a:solidFill>
                  <a:srgbClr val="FFFF00"/>
                </a:solidFill>
              </a:rPr>
              <a:t>the exposure switch down too long!</a:t>
            </a:r>
          </a:p>
        </p:txBody>
      </p:sp>
      <p:sp>
        <p:nvSpPr>
          <p:cNvPr id="22" name="Text Box 22"/>
          <p:cNvSpPr txBox="1">
            <a:spLocks noChangeArrowheads="1"/>
          </p:cNvSpPr>
          <p:nvPr/>
        </p:nvSpPr>
        <p:spPr bwMode="auto">
          <a:xfrm>
            <a:off x="609600" y="2895600"/>
            <a:ext cx="8153400" cy="646331"/>
          </a:xfrm>
          <a:prstGeom prst="rect">
            <a:avLst/>
          </a:prstGeom>
          <a:noFill/>
          <a:ln w="12700">
            <a:noFill/>
            <a:miter lim="800000"/>
            <a:headEnd type="none" w="sm" len="sm"/>
            <a:tailEnd type="none" w="sm" len="sm"/>
          </a:ln>
        </p:spPr>
        <p:txBody>
          <a:bodyPr>
            <a:spAutoFit/>
          </a:bodyPr>
          <a:lstStyle/>
          <a:p>
            <a:r>
              <a:rPr lang="en-US" dirty="0">
                <a:solidFill>
                  <a:srgbClr val="FFFF00"/>
                </a:solidFill>
              </a:rPr>
              <a:t>Allows current to flow through low-voltage </a:t>
            </a:r>
            <a:r>
              <a:rPr lang="en-US" dirty="0" smtClean="0">
                <a:solidFill>
                  <a:srgbClr val="FFFF00"/>
                </a:solidFill>
              </a:rPr>
              <a:t>circuit then </a:t>
            </a:r>
            <a:r>
              <a:rPr lang="en-US" dirty="0">
                <a:solidFill>
                  <a:srgbClr val="FFFF00"/>
                </a:solidFill>
              </a:rPr>
              <a:t>through high-voltage circuit</a:t>
            </a:r>
            <a:endParaRPr lang="en-US" dirty="0">
              <a:solidFill>
                <a:srgbClr val="FFFF00"/>
              </a:solidFill>
              <a:latin typeface="CG Times"/>
            </a:endParaRPr>
          </a:p>
        </p:txBody>
      </p:sp>
      <p:sp>
        <p:nvSpPr>
          <p:cNvPr id="23" name="Text Box 23"/>
          <p:cNvSpPr txBox="1">
            <a:spLocks noChangeArrowheads="1"/>
          </p:cNvSpPr>
          <p:nvPr/>
        </p:nvSpPr>
        <p:spPr bwMode="auto">
          <a:xfrm>
            <a:off x="1905000" y="547688"/>
            <a:ext cx="4772460" cy="830997"/>
          </a:xfrm>
          <a:prstGeom prst="rect">
            <a:avLst/>
          </a:prstGeom>
          <a:noFill/>
          <a:ln w="12700">
            <a:noFill/>
            <a:miter lim="800000"/>
            <a:headEnd type="none" w="sm" len="sm"/>
            <a:tailEnd type="none" w="sm" len="sm"/>
          </a:ln>
        </p:spPr>
        <p:txBody>
          <a:bodyPr wrap="none">
            <a:spAutoFit/>
          </a:bodyPr>
          <a:lstStyle/>
          <a:p>
            <a:r>
              <a:rPr lang="en-US" sz="4800" u="sng" dirty="0">
                <a:solidFill>
                  <a:srgbClr val="FFFF00"/>
                </a:solidFill>
              </a:rPr>
              <a:t>Exposure Switch</a:t>
            </a:r>
          </a:p>
        </p:txBody>
      </p:sp>
      <p:sp>
        <p:nvSpPr>
          <p:cNvPr id="24" name="Text Box 26"/>
          <p:cNvSpPr txBox="1">
            <a:spLocks noChangeArrowheads="1"/>
          </p:cNvSpPr>
          <p:nvPr/>
        </p:nvSpPr>
        <p:spPr bwMode="auto">
          <a:xfrm>
            <a:off x="609600" y="4235450"/>
            <a:ext cx="7239000" cy="946150"/>
          </a:xfrm>
          <a:prstGeom prst="rect">
            <a:avLst/>
          </a:prstGeom>
          <a:noFill/>
          <a:ln w="12700">
            <a:noFill/>
            <a:miter lim="800000"/>
            <a:headEnd type="none" w="sm" len="sm"/>
            <a:tailEnd type="none" w="sm" len="sm"/>
          </a:ln>
        </p:spPr>
        <p:txBody>
          <a:bodyPr>
            <a:spAutoFit/>
          </a:bodyPr>
          <a:lstStyle/>
          <a:p>
            <a:r>
              <a:rPr lang="en-US" dirty="0">
                <a:solidFill>
                  <a:srgbClr val="FFFF99"/>
                </a:solidFill>
              </a:rPr>
              <a:t>Light on control panel and audible signal indicate exposure</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4"/>
          <p:cNvSpPr>
            <a:spLocks/>
          </p:cNvSpPr>
          <p:nvPr/>
        </p:nvSpPr>
        <p:spPr bwMode="auto">
          <a:xfrm>
            <a:off x="6623050" y="2971800"/>
            <a:ext cx="895350" cy="2286000"/>
          </a:xfrm>
          <a:custGeom>
            <a:avLst/>
            <a:gdLst>
              <a:gd name="T0" fmla="*/ 2147483647 w 564"/>
              <a:gd name="T1" fmla="*/ 2147483647 h 1440"/>
              <a:gd name="T2" fmla="*/ 2147483647 w 564"/>
              <a:gd name="T3" fmla="*/ 2147483647 h 1440"/>
              <a:gd name="T4" fmla="*/ 2147483647 w 564"/>
              <a:gd name="T5" fmla="*/ 2147483647 h 1440"/>
              <a:gd name="T6" fmla="*/ 2147483647 w 564"/>
              <a:gd name="T7" fmla="*/ 0 h 1440"/>
              <a:gd name="T8" fmla="*/ 0 w 564"/>
              <a:gd name="T9" fmla="*/ 0 h 1440"/>
              <a:gd name="T10" fmla="*/ 0 60000 65536"/>
              <a:gd name="T11" fmla="*/ 0 60000 65536"/>
              <a:gd name="T12" fmla="*/ 0 60000 65536"/>
              <a:gd name="T13" fmla="*/ 0 60000 65536"/>
              <a:gd name="T14" fmla="*/ 0 60000 65536"/>
              <a:gd name="T15" fmla="*/ 0 w 564"/>
              <a:gd name="T16" fmla="*/ 0 h 1440"/>
              <a:gd name="T17" fmla="*/ 564 w 564"/>
              <a:gd name="T18" fmla="*/ 1440 h 1440"/>
            </a:gdLst>
            <a:ahLst/>
            <a:cxnLst>
              <a:cxn ang="T10">
                <a:pos x="T0" y="T1"/>
              </a:cxn>
              <a:cxn ang="T11">
                <a:pos x="T2" y="T3"/>
              </a:cxn>
              <a:cxn ang="T12">
                <a:pos x="T4" y="T5"/>
              </a:cxn>
              <a:cxn ang="T13">
                <a:pos x="T6" y="T7"/>
              </a:cxn>
              <a:cxn ang="T14">
                <a:pos x="T8" y="T9"/>
              </a:cxn>
            </a:cxnLst>
            <a:rect l="T15" t="T16" r="T17" b="T18"/>
            <a:pathLst>
              <a:path w="564" h="1440">
                <a:moveTo>
                  <a:pt x="564" y="1164"/>
                </a:moveTo>
                <a:lnTo>
                  <a:pt x="564" y="1440"/>
                </a:lnTo>
                <a:lnTo>
                  <a:pt x="192" y="1440"/>
                </a:lnTo>
                <a:lnTo>
                  <a:pt x="192" y="0"/>
                </a:lnTo>
                <a:lnTo>
                  <a:pt x="0" y="0"/>
                </a:lnTo>
              </a:path>
            </a:pathLst>
          </a:custGeom>
          <a:noFill/>
          <a:ln w="57150">
            <a:solidFill>
              <a:srgbClr val="FF3300"/>
            </a:solidFill>
            <a:round/>
            <a:headEnd type="none" w="sm" len="sm"/>
            <a:tailEnd type="none" w="sm" len="sm"/>
          </a:ln>
        </p:spPr>
        <p:txBody>
          <a:bodyPr/>
          <a:lstStyle/>
          <a:p>
            <a:endParaRPr lang="en-IN"/>
          </a:p>
        </p:txBody>
      </p:sp>
      <p:sp>
        <p:nvSpPr>
          <p:cNvPr id="3" name="Freeform 61"/>
          <p:cNvSpPr>
            <a:spLocks/>
          </p:cNvSpPr>
          <p:nvPr/>
        </p:nvSpPr>
        <p:spPr bwMode="auto">
          <a:xfrm>
            <a:off x="6575425" y="2806700"/>
            <a:ext cx="923925" cy="831850"/>
          </a:xfrm>
          <a:custGeom>
            <a:avLst/>
            <a:gdLst>
              <a:gd name="T0" fmla="*/ 0 w 582"/>
              <a:gd name="T1" fmla="*/ 0 h 524"/>
              <a:gd name="T2" fmla="*/ 2147483647 w 582"/>
              <a:gd name="T3" fmla="*/ 2147483647 h 524"/>
              <a:gd name="T4" fmla="*/ 2147483647 w 582"/>
              <a:gd name="T5" fmla="*/ 2147483647 h 524"/>
              <a:gd name="T6" fmla="*/ 0 60000 65536"/>
              <a:gd name="T7" fmla="*/ 0 60000 65536"/>
              <a:gd name="T8" fmla="*/ 0 60000 65536"/>
              <a:gd name="T9" fmla="*/ 0 w 582"/>
              <a:gd name="T10" fmla="*/ 0 h 524"/>
              <a:gd name="T11" fmla="*/ 582 w 582"/>
              <a:gd name="T12" fmla="*/ 524 h 524"/>
            </a:gdLst>
            <a:ahLst/>
            <a:cxnLst>
              <a:cxn ang="T6">
                <a:pos x="T0" y="T1"/>
              </a:cxn>
              <a:cxn ang="T7">
                <a:pos x="T2" y="T3"/>
              </a:cxn>
              <a:cxn ang="T8">
                <a:pos x="T4" y="T5"/>
              </a:cxn>
            </a:cxnLst>
            <a:rect l="T9" t="T10" r="T11" b="T12"/>
            <a:pathLst>
              <a:path w="582" h="524">
                <a:moveTo>
                  <a:pt x="0" y="0"/>
                </a:moveTo>
                <a:lnTo>
                  <a:pt x="576" y="2"/>
                </a:lnTo>
                <a:lnTo>
                  <a:pt x="582" y="524"/>
                </a:lnTo>
              </a:path>
            </a:pathLst>
          </a:custGeom>
          <a:noFill/>
          <a:ln w="57150">
            <a:solidFill>
              <a:srgbClr val="FF3300"/>
            </a:solidFill>
            <a:round/>
            <a:headEnd type="none" w="sm" len="sm"/>
            <a:tailEnd type="none" w="sm" len="sm"/>
          </a:ln>
        </p:spPr>
        <p:txBody>
          <a:bodyPr/>
          <a:lstStyle/>
          <a:p>
            <a:endParaRPr lang="en-IN"/>
          </a:p>
        </p:txBody>
      </p:sp>
      <p:sp>
        <p:nvSpPr>
          <p:cNvPr id="4" name="Line 67"/>
          <p:cNvSpPr>
            <a:spLocks noChangeShapeType="1"/>
          </p:cNvSpPr>
          <p:nvPr/>
        </p:nvSpPr>
        <p:spPr bwMode="auto">
          <a:xfrm>
            <a:off x="1066800" y="5181600"/>
            <a:ext cx="381000" cy="0"/>
          </a:xfrm>
          <a:prstGeom prst="line">
            <a:avLst/>
          </a:prstGeom>
          <a:noFill/>
          <a:ln w="57150">
            <a:solidFill>
              <a:srgbClr val="FF0066"/>
            </a:solidFill>
            <a:round/>
            <a:headEnd type="none" w="sm" len="sm"/>
            <a:tailEnd type="none" w="sm" len="sm"/>
          </a:ln>
        </p:spPr>
        <p:txBody>
          <a:bodyPr/>
          <a:lstStyle/>
          <a:p>
            <a:endParaRPr lang="en-US"/>
          </a:p>
        </p:txBody>
      </p:sp>
      <p:sp>
        <p:nvSpPr>
          <p:cNvPr id="5" name="Line 69"/>
          <p:cNvSpPr>
            <a:spLocks noChangeShapeType="1"/>
          </p:cNvSpPr>
          <p:nvPr/>
        </p:nvSpPr>
        <p:spPr bwMode="auto">
          <a:xfrm>
            <a:off x="1066800" y="5867400"/>
            <a:ext cx="381000" cy="0"/>
          </a:xfrm>
          <a:prstGeom prst="line">
            <a:avLst/>
          </a:prstGeom>
          <a:noFill/>
          <a:ln w="57150">
            <a:solidFill>
              <a:srgbClr val="FF3300"/>
            </a:solidFill>
            <a:round/>
            <a:headEnd type="none" w="sm" len="sm"/>
            <a:tailEnd type="none" w="sm" len="sm"/>
          </a:ln>
        </p:spPr>
        <p:txBody>
          <a:bodyPr/>
          <a:lstStyle/>
          <a:p>
            <a:endParaRPr lang="en-US"/>
          </a:p>
        </p:txBody>
      </p:sp>
      <p:sp>
        <p:nvSpPr>
          <p:cNvPr id="6" name="Text Box 70"/>
          <p:cNvSpPr txBox="1">
            <a:spLocks noChangeArrowheads="1"/>
          </p:cNvSpPr>
          <p:nvPr/>
        </p:nvSpPr>
        <p:spPr bwMode="auto">
          <a:xfrm>
            <a:off x="1576388" y="4924425"/>
            <a:ext cx="1394549" cy="461665"/>
          </a:xfrm>
          <a:prstGeom prst="rect">
            <a:avLst/>
          </a:prstGeom>
          <a:noFill/>
          <a:ln w="12700">
            <a:noFill/>
            <a:miter lim="800000"/>
            <a:headEnd type="none" w="sm" len="sm"/>
            <a:tailEnd type="none" w="sm" len="sm"/>
          </a:ln>
        </p:spPr>
        <p:txBody>
          <a:bodyPr wrap="none">
            <a:spAutoFit/>
          </a:bodyPr>
          <a:lstStyle/>
          <a:p>
            <a:r>
              <a:rPr lang="en-US" sz="2400" dirty="0">
                <a:solidFill>
                  <a:srgbClr val="FFFF00"/>
                </a:solidFill>
              </a:rPr>
              <a:t>110 volts</a:t>
            </a:r>
          </a:p>
        </p:txBody>
      </p:sp>
      <p:sp>
        <p:nvSpPr>
          <p:cNvPr id="7" name="Text Box 72"/>
          <p:cNvSpPr txBox="1">
            <a:spLocks noChangeArrowheads="1"/>
          </p:cNvSpPr>
          <p:nvPr/>
        </p:nvSpPr>
        <p:spPr bwMode="auto">
          <a:xfrm>
            <a:off x="1592263" y="5638800"/>
            <a:ext cx="4122737" cy="457200"/>
          </a:xfrm>
          <a:prstGeom prst="rect">
            <a:avLst/>
          </a:prstGeom>
          <a:noFill/>
          <a:ln w="12700">
            <a:noFill/>
            <a:miter lim="800000"/>
            <a:headEnd type="none" w="sm" len="sm"/>
            <a:tailEnd type="none" w="sm" len="sm"/>
          </a:ln>
        </p:spPr>
        <p:txBody>
          <a:bodyPr>
            <a:spAutoFit/>
          </a:bodyPr>
          <a:lstStyle/>
          <a:p>
            <a:r>
              <a:rPr lang="en-US" sz="2400" dirty="0">
                <a:solidFill>
                  <a:srgbClr val="FFFF00"/>
                </a:solidFill>
              </a:rPr>
              <a:t>65,000 to 90,000 volts</a:t>
            </a:r>
          </a:p>
        </p:txBody>
      </p:sp>
      <p:sp>
        <p:nvSpPr>
          <p:cNvPr id="8" name="Freeform 74"/>
          <p:cNvSpPr>
            <a:spLocks/>
          </p:cNvSpPr>
          <p:nvPr/>
        </p:nvSpPr>
        <p:spPr bwMode="auto">
          <a:xfrm>
            <a:off x="4629150" y="2894013"/>
            <a:ext cx="1171575" cy="1587"/>
          </a:xfrm>
          <a:custGeom>
            <a:avLst/>
            <a:gdLst>
              <a:gd name="T0" fmla="*/ 0 w 738"/>
              <a:gd name="T1" fmla="*/ 0 h 1"/>
              <a:gd name="T2" fmla="*/ 2147483647 w 738"/>
              <a:gd name="T3" fmla="*/ 0 h 1"/>
              <a:gd name="T4" fmla="*/ 0 60000 65536"/>
              <a:gd name="T5" fmla="*/ 0 60000 65536"/>
              <a:gd name="T6" fmla="*/ 0 w 738"/>
              <a:gd name="T7" fmla="*/ 0 h 1"/>
              <a:gd name="T8" fmla="*/ 738 w 738"/>
              <a:gd name="T9" fmla="*/ 1 h 1"/>
            </a:gdLst>
            <a:ahLst/>
            <a:cxnLst>
              <a:cxn ang="T4">
                <a:pos x="T0" y="T1"/>
              </a:cxn>
              <a:cxn ang="T5">
                <a:pos x="T2" y="T3"/>
              </a:cxn>
            </a:cxnLst>
            <a:rect l="T6" t="T7" r="T8" b="T9"/>
            <a:pathLst>
              <a:path w="738" h="1">
                <a:moveTo>
                  <a:pt x="0" y="0"/>
                </a:moveTo>
                <a:lnTo>
                  <a:pt x="738" y="0"/>
                </a:lnTo>
              </a:path>
            </a:pathLst>
          </a:custGeom>
          <a:solidFill>
            <a:schemeClr val="accent1"/>
          </a:solidFill>
          <a:ln w="57150">
            <a:solidFill>
              <a:schemeClr val="accent1"/>
            </a:solidFill>
            <a:round/>
            <a:headEnd type="none" w="sm" len="sm"/>
            <a:tailEnd type="none" w="sm" len="sm"/>
          </a:ln>
        </p:spPr>
        <p:txBody>
          <a:bodyPr/>
          <a:lstStyle/>
          <a:p>
            <a:endParaRPr lang="en-IN"/>
          </a:p>
        </p:txBody>
      </p:sp>
      <p:sp>
        <p:nvSpPr>
          <p:cNvPr id="9" name="Line 75"/>
          <p:cNvSpPr>
            <a:spLocks noChangeShapeType="1"/>
          </p:cNvSpPr>
          <p:nvPr/>
        </p:nvSpPr>
        <p:spPr bwMode="auto">
          <a:xfrm>
            <a:off x="1066800" y="4495800"/>
            <a:ext cx="381000" cy="0"/>
          </a:xfrm>
          <a:prstGeom prst="line">
            <a:avLst/>
          </a:prstGeom>
          <a:noFill/>
          <a:ln w="57150">
            <a:solidFill>
              <a:schemeClr val="accent1"/>
            </a:solidFill>
            <a:round/>
            <a:headEnd type="none" w="sm" len="sm"/>
            <a:tailEnd type="none" w="sm" len="sm"/>
          </a:ln>
        </p:spPr>
        <p:txBody>
          <a:bodyPr/>
          <a:lstStyle/>
          <a:p>
            <a:endParaRPr lang="en-US"/>
          </a:p>
        </p:txBody>
      </p:sp>
      <p:sp>
        <p:nvSpPr>
          <p:cNvPr id="10" name="Text Box 76"/>
          <p:cNvSpPr txBox="1">
            <a:spLocks noChangeArrowheads="1"/>
          </p:cNvSpPr>
          <p:nvPr/>
        </p:nvSpPr>
        <p:spPr bwMode="auto">
          <a:xfrm>
            <a:off x="1592263" y="4267200"/>
            <a:ext cx="1691489" cy="461665"/>
          </a:xfrm>
          <a:prstGeom prst="rect">
            <a:avLst/>
          </a:prstGeom>
          <a:noFill/>
          <a:ln w="12700">
            <a:noFill/>
            <a:miter lim="800000"/>
            <a:headEnd type="none" w="sm" len="sm"/>
            <a:tailEnd type="none" w="sm" len="sm"/>
          </a:ln>
        </p:spPr>
        <p:txBody>
          <a:bodyPr wrap="none">
            <a:spAutoFit/>
          </a:bodyPr>
          <a:lstStyle/>
          <a:p>
            <a:r>
              <a:rPr lang="en-US" sz="2400" dirty="0">
                <a:solidFill>
                  <a:srgbClr val="FFFF00"/>
                </a:solidFill>
              </a:rPr>
              <a:t>65-90 volts</a:t>
            </a:r>
          </a:p>
        </p:txBody>
      </p:sp>
      <p:sp>
        <p:nvSpPr>
          <p:cNvPr id="11" name="Freeform 82"/>
          <p:cNvSpPr>
            <a:spLocks/>
          </p:cNvSpPr>
          <p:nvPr/>
        </p:nvSpPr>
        <p:spPr bwMode="auto">
          <a:xfrm>
            <a:off x="2514600" y="2895600"/>
            <a:ext cx="723900" cy="1588"/>
          </a:xfrm>
          <a:custGeom>
            <a:avLst/>
            <a:gdLst>
              <a:gd name="T0" fmla="*/ 0 w 456"/>
              <a:gd name="T1" fmla="*/ 0 h 1"/>
              <a:gd name="T2" fmla="*/ 2147483647 w 456"/>
              <a:gd name="T3" fmla="*/ 0 h 1"/>
              <a:gd name="T4" fmla="*/ 0 60000 65536"/>
              <a:gd name="T5" fmla="*/ 0 60000 65536"/>
              <a:gd name="T6" fmla="*/ 0 w 456"/>
              <a:gd name="T7" fmla="*/ 0 h 1"/>
              <a:gd name="T8" fmla="*/ 456 w 456"/>
              <a:gd name="T9" fmla="*/ 1 h 1"/>
            </a:gdLst>
            <a:ahLst/>
            <a:cxnLst>
              <a:cxn ang="T4">
                <a:pos x="T0" y="T1"/>
              </a:cxn>
              <a:cxn ang="T5">
                <a:pos x="T2" y="T3"/>
              </a:cxn>
            </a:cxnLst>
            <a:rect l="T6" t="T7" r="T8" b="T9"/>
            <a:pathLst>
              <a:path w="456" h="1">
                <a:moveTo>
                  <a:pt x="0" y="0"/>
                </a:moveTo>
                <a:lnTo>
                  <a:pt x="456" y="0"/>
                </a:lnTo>
              </a:path>
            </a:pathLst>
          </a:custGeom>
          <a:noFill/>
          <a:ln w="57150">
            <a:solidFill>
              <a:srgbClr val="FF0066"/>
            </a:solidFill>
            <a:round/>
            <a:headEnd type="none" w="sm" len="sm"/>
            <a:tailEnd type="none" w="sm" len="sm"/>
          </a:ln>
        </p:spPr>
        <p:txBody>
          <a:bodyPr/>
          <a:lstStyle/>
          <a:p>
            <a:endParaRPr lang="en-IN"/>
          </a:p>
        </p:txBody>
      </p:sp>
      <p:sp>
        <p:nvSpPr>
          <p:cNvPr id="12" name="Freeform 83"/>
          <p:cNvSpPr>
            <a:spLocks/>
          </p:cNvSpPr>
          <p:nvPr/>
        </p:nvSpPr>
        <p:spPr bwMode="auto">
          <a:xfrm>
            <a:off x="3943350" y="2854325"/>
            <a:ext cx="733425" cy="1588"/>
          </a:xfrm>
          <a:custGeom>
            <a:avLst/>
            <a:gdLst>
              <a:gd name="T0" fmla="*/ 0 w 462"/>
              <a:gd name="T1" fmla="*/ 0 h 1"/>
              <a:gd name="T2" fmla="*/ 2147483647 w 462"/>
              <a:gd name="T3" fmla="*/ 0 h 1"/>
              <a:gd name="T4" fmla="*/ 0 60000 65536"/>
              <a:gd name="T5" fmla="*/ 0 60000 65536"/>
              <a:gd name="T6" fmla="*/ 0 w 462"/>
              <a:gd name="T7" fmla="*/ 0 h 1"/>
              <a:gd name="T8" fmla="*/ 462 w 462"/>
              <a:gd name="T9" fmla="*/ 1 h 1"/>
            </a:gdLst>
            <a:ahLst/>
            <a:cxnLst>
              <a:cxn ang="T4">
                <a:pos x="T0" y="T1"/>
              </a:cxn>
              <a:cxn ang="T5">
                <a:pos x="T2" y="T3"/>
              </a:cxn>
            </a:cxnLst>
            <a:rect l="T6" t="T7" r="T8" b="T9"/>
            <a:pathLst>
              <a:path w="462" h="1">
                <a:moveTo>
                  <a:pt x="0" y="0"/>
                </a:moveTo>
                <a:lnTo>
                  <a:pt x="462" y="0"/>
                </a:lnTo>
              </a:path>
            </a:pathLst>
          </a:custGeom>
          <a:solidFill>
            <a:srgbClr val="FFFF00"/>
          </a:solidFill>
          <a:ln w="57150">
            <a:solidFill>
              <a:srgbClr val="FF0066"/>
            </a:solidFill>
            <a:round/>
            <a:headEnd type="none" w="sm" len="sm"/>
            <a:tailEnd type="none" w="sm" len="sm"/>
          </a:ln>
        </p:spPr>
        <p:txBody>
          <a:bodyPr/>
          <a:lstStyle/>
          <a:p>
            <a:endParaRPr lang="en-IN"/>
          </a:p>
        </p:txBody>
      </p:sp>
      <p:grpSp>
        <p:nvGrpSpPr>
          <p:cNvPr id="13" name="Group 84"/>
          <p:cNvGrpSpPr>
            <a:grpSpLocks/>
          </p:cNvGrpSpPr>
          <p:nvPr/>
        </p:nvGrpSpPr>
        <p:grpSpPr bwMode="auto">
          <a:xfrm>
            <a:off x="3200400" y="2581275"/>
            <a:ext cx="1600200" cy="533400"/>
            <a:chOff x="2160" y="144"/>
            <a:chExt cx="819" cy="384"/>
          </a:xfrm>
        </p:grpSpPr>
        <p:sp>
          <p:nvSpPr>
            <p:cNvPr id="14" name="Rectangle 85"/>
            <p:cNvSpPr>
              <a:spLocks noChangeArrowheads="1"/>
            </p:cNvSpPr>
            <p:nvPr/>
          </p:nvSpPr>
          <p:spPr bwMode="auto">
            <a:xfrm>
              <a:off x="2160" y="144"/>
              <a:ext cx="531" cy="384"/>
            </a:xfrm>
            <a:prstGeom prst="rect">
              <a:avLst/>
            </a:prstGeom>
            <a:solidFill>
              <a:srgbClr val="FFFF00"/>
            </a:solidFill>
            <a:ln w="17463">
              <a:noFill/>
              <a:miter lim="800000"/>
              <a:headEnd/>
              <a:tailEnd/>
            </a:ln>
          </p:spPr>
          <p:txBody>
            <a:bodyPr/>
            <a:lstStyle/>
            <a:p>
              <a:endParaRPr lang="en-IN"/>
            </a:p>
          </p:txBody>
        </p:sp>
        <p:sp>
          <p:nvSpPr>
            <p:cNvPr id="15" name="Rectangle 86"/>
            <p:cNvSpPr>
              <a:spLocks noChangeArrowheads="1"/>
            </p:cNvSpPr>
            <p:nvPr/>
          </p:nvSpPr>
          <p:spPr bwMode="auto">
            <a:xfrm>
              <a:off x="2448" y="144"/>
              <a:ext cx="531" cy="384"/>
            </a:xfrm>
            <a:prstGeom prst="rect">
              <a:avLst/>
            </a:prstGeom>
            <a:solidFill>
              <a:srgbClr val="FFFF00"/>
            </a:solidFill>
            <a:ln w="17463">
              <a:noFill/>
              <a:miter lim="800000"/>
              <a:headEnd/>
              <a:tailEnd/>
            </a:ln>
          </p:spPr>
          <p:txBody>
            <a:bodyPr/>
            <a:lstStyle/>
            <a:p>
              <a:endParaRPr lang="en-IN"/>
            </a:p>
          </p:txBody>
        </p:sp>
      </p:grpSp>
      <p:sp>
        <p:nvSpPr>
          <p:cNvPr id="16" name="Text Box 87"/>
          <p:cNvSpPr txBox="1">
            <a:spLocks noChangeArrowheads="1"/>
          </p:cNvSpPr>
          <p:nvPr/>
        </p:nvSpPr>
        <p:spPr bwMode="auto">
          <a:xfrm>
            <a:off x="3276600" y="2636838"/>
            <a:ext cx="1520825" cy="457200"/>
          </a:xfrm>
          <a:prstGeom prst="rect">
            <a:avLst/>
          </a:prstGeom>
          <a:solidFill>
            <a:srgbClr val="FFFF00"/>
          </a:solidFill>
          <a:ln w="12700">
            <a:noFill/>
            <a:miter lim="800000"/>
            <a:headEnd type="none" w="sm" len="sm"/>
            <a:tailEnd type="none" w="sm" len="sm"/>
          </a:ln>
        </p:spPr>
        <p:txBody>
          <a:bodyPr wrap="none">
            <a:spAutoFit/>
          </a:bodyPr>
          <a:lstStyle/>
          <a:p>
            <a:r>
              <a:rPr lang="en-US" sz="2400"/>
              <a:t>kVp/Auto</a:t>
            </a:r>
          </a:p>
        </p:txBody>
      </p:sp>
      <p:sp>
        <p:nvSpPr>
          <p:cNvPr id="17" name="Rectangle 88"/>
          <p:cNvSpPr>
            <a:spLocks noChangeArrowheads="1"/>
          </p:cNvSpPr>
          <p:nvPr/>
        </p:nvSpPr>
        <p:spPr bwMode="auto">
          <a:xfrm>
            <a:off x="5364163" y="2505075"/>
            <a:ext cx="1274762" cy="652463"/>
          </a:xfrm>
          <a:prstGeom prst="rect">
            <a:avLst/>
          </a:prstGeom>
          <a:solidFill>
            <a:srgbClr val="FFFF00"/>
          </a:solidFill>
          <a:ln w="17463">
            <a:solidFill>
              <a:srgbClr val="FFFF00"/>
            </a:solidFill>
            <a:miter lim="800000"/>
            <a:headEnd/>
            <a:tailEnd/>
          </a:ln>
        </p:spPr>
        <p:txBody>
          <a:bodyPr/>
          <a:lstStyle/>
          <a:p>
            <a:endParaRPr lang="en-IN"/>
          </a:p>
        </p:txBody>
      </p:sp>
      <p:sp>
        <p:nvSpPr>
          <p:cNvPr id="18" name="Text Box 89"/>
          <p:cNvSpPr txBox="1">
            <a:spLocks noChangeArrowheads="1"/>
          </p:cNvSpPr>
          <p:nvPr/>
        </p:nvSpPr>
        <p:spPr bwMode="auto">
          <a:xfrm>
            <a:off x="5334000" y="2581275"/>
            <a:ext cx="1317625" cy="457200"/>
          </a:xfrm>
          <a:prstGeom prst="rect">
            <a:avLst/>
          </a:prstGeom>
          <a:noFill/>
          <a:ln w="12700">
            <a:noFill/>
            <a:miter lim="800000"/>
            <a:headEnd type="none" w="sm" len="sm"/>
            <a:tailEnd type="none" w="sm" len="sm"/>
          </a:ln>
        </p:spPr>
        <p:txBody>
          <a:bodyPr wrap="none">
            <a:spAutoFit/>
          </a:bodyPr>
          <a:lstStyle/>
          <a:p>
            <a:r>
              <a:rPr lang="en-US" sz="2400"/>
              <a:t>Step-up</a:t>
            </a:r>
          </a:p>
        </p:txBody>
      </p:sp>
      <p:grpSp>
        <p:nvGrpSpPr>
          <p:cNvPr id="19" name="Group 90"/>
          <p:cNvGrpSpPr>
            <a:grpSpLocks/>
          </p:cNvGrpSpPr>
          <p:nvPr/>
        </p:nvGrpSpPr>
        <p:grpSpPr bwMode="auto">
          <a:xfrm>
            <a:off x="1447800" y="2438400"/>
            <a:ext cx="1165225" cy="822325"/>
            <a:chOff x="658" y="1200"/>
            <a:chExt cx="734" cy="518"/>
          </a:xfrm>
        </p:grpSpPr>
        <p:sp>
          <p:nvSpPr>
            <p:cNvPr id="20" name="Rectangle 91"/>
            <p:cNvSpPr>
              <a:spLocks noChangeArrowheads="1"/>
            </p:cNvSpPr>
            <p:nvPr/>
          </p:nvSpPr>
          <p:spPr bwMode="auto">
            <a:xfrm>
              <a:off x="658" y="1248"/>
              <a:ext cx="724" cy="469"/>
            </a:xfrm>
            <a:prstGeom prst="rect">
              <a:avLst/>
            </a:prstGeom>
            <a:solidFill>
              <a:srgbClr val="FFFF00"/>
            </a:solidFill>
            <a:ln w="17463">
              <a:solidFill>
                <a:srgbClr val="FFFF00"/>
              </a:solidFill>
              <a:miter lim="800000"/>
              <a:headEnd/>
              <a:tailEnd/>
            </a:ln>
          </p:spPr>
          <p:txBody>
            <a:bodyPr/>
            <a:lstStyle/>
            <a:p>
              <a:endParaRPr lang="en-IN"/>
            </a:p>
          </p:txBody>
        </p:sp>
        <p:sp>
          <p:nvSpPr>
            <p:cNvPr id="21" name="Text Box 92"/>
            <p:cNvSpPr txBox="1">
              <a:spLocks noChangeArrowheads="1"/>
            </p:cNvSpPr>
            <p:nvPr/>
          </p:nvSpPr>
          <p:spPr bwMode="auto">
            <a:xfrm>
              <a:off x="658" y="1200"/>
              <a:ext cx="734" cy="518"/>
            </a:xfrm>
            <a:prstGeom prst="rect">
              <a:avLst/>
            </a:prstGeom>
            <a:noFill/>
            <a:ln w="12700">
              <a:noFill/>
              <a:miter lim="800000"/>
              <a:headEnd type="none" w="sm" len="sm"/>
              <a:tailEnd type="none" w="sm" len="sm"/>
            </a:ln>
          </p:spPr>
          <p:txBody>
            <a:bodyPr wrap="none">
              <a:spAutoFit/>
            </a:bodyPr>
            <a:lstStyle/>
            <a:p>
              <a:r>
                <a:rPr lang="en-US" sz="2400"/>
                <a:t>  Exp.</a:t>
              </a:r>
            </a:p>
            <a:p>
              <a:r>
                <a:rPr lang="en-US" sz="2400"/>
                <a:t>Switch</a:t>
              </a:r>
            </a:p>
          </p:txBody>
        </p:sp>
      </p:grpSp>
      <p:sp>
        <p:nvSpPr>
          <p:cNvPr id="22" name="Text Box 98"/>
          <p:cNvSpPr txBox="1">
            <a:spLocks noChangeArrowheads="1"/>
          </p:cNvSpPr>
          <p:nvPr/>
        </p:nvSpPr>
        <p:spPr bwMode="auto">
          <a:xfrm>
            <a:off x="2133600" y="941388"/>
            <a:ext cx="4237250" cy="646331"/>
          </a:xfrm>
          <a:prstGeom prst="rect">
            <a:avLst/>
          </a:prstGeom>
          <a:noFill/>
          <a:ln w="12700">
            <a:noFill/>
            <a:miter lim="800000"/>
            <a:headEnd type="none" w="sm" len="sm"/>
            <a:tailEnd type="none" w="sm" len="sm"/>
          </a:ln>
        </p:spPr>
        <p:txBody>
          <a:bodyPr wrap="none">
            <a:spAutoFit/>
          </a:bodyPr>
          <a:lstStyle/>
          <a:p>
            <a:r>
              <a:rPr lang="en-US" sz="3600" dirty="0">
                <a:solidFill>
                  <a:srgbClr val="FFFF00"/>
                </a:solidFill>
              </a:rPr>
              <a:t>High Voltage Circuit</a:t>
            </a:r>
          </a:p>
        </p:txBody>
      </p:sp>
      <p:grpSp>
        <p:nvGrpSpPr>
          <p:cNvPr id="23" name="Group 163"/>
          <p:cNvGrpSpPr>
            <a:grpSpLocks/>
          </p:cNvGrpSpPr>
          <p:nvPr/>
        </p:nvGrpSpPr>
        <p:grpSpPr bwMode="auto">
          <a:xfrm>
            <a:off x="7202488" y="3352800"/>
            <a:ext cx="601662" cy="1608138"/>
            <a:chOff x="4464" y="2011"/>
            <a:chExt cx="529" cy="1415"/>
          </a:xfrm>
        </p:grpSpPr>
        <p:sp>
          <p:nvSpPr>
            <p:cNvPr id="24" name="Freeform 100"/>
            <p:cNvSpPr>
              <a:spLocks/>
            </p:cNvSpPr>
            <p:nvPr/>
          </p:nvSpPr>
          <p:spPr bwMode="auto">
            <a:xfrm rot="5400000">
              <a:off x="4021" y="2454"/>
              <a:ext cx="1415" cy="529"/>
            </a:xfrm>
            <a:custGeom>
              <a:avLst/>
              <a:gdLst>
                <a:gd name="T0" fmla="*/ 0 w 14253"/>
                <a:gd name="T1" fmla="*/ 0 h 6694"/>
                <a:gd name="T2" fmla="*/ 0 w 14253"/>
                <a:gd name="T3" fmla="*/ 0 h 6694"/>
                <a:gd name="T4" fmla="*/ 0 w 14253"/>
                <a:gd name="T5" fmla="*/ 0 h 6694"/>
                <a:gd name="T6" fmla="*/ 0 w 14253"/>
                <a:gd name="T7" fmla="*/ 0 h 6694"/>
                <a:gd name="T8" fmla="*/ 0 w 14253"/>
                <a:gd name="T9" fmla="*/ 0 h 6694"/>
                <a:gd name="T10" fmla="*/ 0 w 14253"/>
                <a:gd name="T11" fmla="*/ 0 h 6694"/>
                <a:gd name="T12" fmla="*/ 0 w 14253"/>
                <a:gd name="T13" fmla="*/ 0 h 6694"/>
                <a:gd name="T14" fmla="*/ 0 w 14253"/>
                <a:gd name="T15" fmla="*/ 0 h 6694"/>
                <a:gd name="T16" fmla="*/ 0 w 14253"/>
                <a:gd name="T17" fmla="*/ 0 h 6694"/>
                <a:gd name="T18" fmla="*/ 0 w 14253"/>
                <a:gd name="T19" fmla="*/ 0 h 66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253"/>
                <a:gd name="T31" fmla="*/ 0 h 6694"/>
                <a:gd name="T32" fmla="*/ 14253 w 14253"/>
                <a:gd name="T33" fmla="*/ 6694 h 66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253" h="6694">
                  <a:moveTo>
                    <a:pt x="0" y="4463"/>
                  </a:moveTo>
                  <a:lnTo>
                    <a:pt x="0" y="4463"/>
                  </a:lnTo>
                  <a:lnTo>
                    <a:pt x="1475" y="6694"/>
                  </a:lnTo>
                  <a:lnTo>
                    <a:pt x="12778" y="6694"/>
                  </a:lnTo>
                  <a:lnTo>
                    <a:pt x="14253" y="4463"/>
                  </a:lnTo>
                  <a:lnTo>
                    <a:pt x="14253" y="2232"/>
                  </a:lnTo>
                  <a:lnTo>
                    <a:pt x="12778" y="0"/>
                  </a:lnTo>
                  <a:lnTo>
                    <a:pt x="1475" y="0"/>
                  </a:lnTo>
                  <a:lnTo>
                    <a:pt x="0" y="2232"/>
                  </a:lnTo>
                  <a:lnTo>
                    <a:pt x="0" y="4463"/>
                  </a:lnTo>
                  <a:close/>
                </a:path>
              </a:pathLst>
            </a:custGeom>
            <a:noFill/>
            <a:ln w="38100">
              <a:solidFill>
                <a:srgbClr val="FFFFFF"/>
              </a:solidFill>
              <a:round/>
              <a:headEnd/>
              <a:tailEnd/>
            </a:ln>
          </p:spPr>
          <p:txBody>
            <a:bodyPr/>
            <a:lstStyle/>
            <a:p>
              <a:endParaRPr lang="en-IN"/>
            </a:p>
          </p:txBody>
        </p:sp>
        <p:sp>
          <p:nvSpPr>
            <p:cNvPr id="25" name="Freeform 123"/>
            <p:cNvSpPr>
              <a:spLocks/>
            </p:cNvSpPr>
            <p:nvPr/>
          </p:nvSpPr>
          <p:spPr bwMode="auto">
            <a:xfrm rot="5400000">
              <a:off x="4643" y="2066"/>
              <a:ext cx="146" cy="314"/>
            </a:xfrm>
            <a:custGeom>
              <a:avLst/>
              <a:gdLst>
                <a:gd name="T0" fmla="*/ 0 w 1475"/>
                <a:gd name="T1" fmla="*/ 0 h 3976"/>
                <a:gd name="T2" fmla="*/ 0 w 1475"/>
                <a:gd name="T3" fmla="*/ 0 h 3976"/>
                <a:gd name="T4" fmla="*/ 0 w 1475"/>
                <a:gd name="T5" fmla="*/ 0 h 3976"/>
                <a:gd name="T6" fmla="*/ 0 w 1475"/>
                <a:gd name="T7" fmla="*/ 0 h 3976"/>
                <a:gd name="T8" fmla="*/ 0 w 1475"/>
                <a:gd name="T9" fmla="*/ 0 h 3976"/>
                <a:gd name="T10" fmla="*/ 0 w 1475"/>
                <a:gd name="T11" fmla="*/ 0 h 3976"/>
                <a:gd name="T12" fmla="*/ 0 w 1475"/>
                <a:gd name="T13" fmla="*/ 0 h 3976"/>
                <a:gd name="T14" fmla="*/ 0 w 1475"/>
                <a:gd name="T15" fmla="*/ 0 h 3976"/>
                <a:gd name="T16" fmla="*/ 0 w 1475"/>
                <a:gd name="T17" fmla="*/ 0 h 3976"/>
                <a:gd name="T18" fmla="*/ 0 w 1475"/>
                <a:gd name="T19" fmla="*/ 0 h 3976"/>
                <a:gd name="T20" fmla="*/ 0 w 1475"/>
                <a:gd name="T21" fmla="*/ 0 h 39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75"/>
                <a:gd name="T34" fmla="*/ 0 h 3976"/>
                <a:gd name="T35" fmla="*/ 1475 w 1475"/>
                <a:gd name="T36" fmla="*/ 3976 h 39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75" h="3976">
                  <a:moveTo>
                    <a:pt x="492" y="3976"/>
                  </a:moveTo>
                  <a:lnTo>
                    <a:pt x="1475" y="3976"/>
                  </a:lnTo>
                  <a:lnTo>
                    <a:pt x="1475" y="3000"/>
                  </a:lnTo>
                  <a:lnTo>
                    <a:pt x="860" y="3000"/>
                  </a:lnTo>
                  <a:lnTo>
                    <a:pt x="860" y="838"/>
                  </a:lnTo>
                  <a:lnTo>
                    <a:pt x="1413" y="838"/>
                  </a:lnTo>
                  <a:lnTo>
                    <a:pt x="1413" y="0"/>
                  </a:lnTo>
                  <a:lnTo>
                    <a:pt x="492" y="0"/>
                  </a:lnTo>
                  <a:lnTo>
                    <a:pt x="0" y="698"/>
                  </a:lnTo>
                  <a:lnTo>
                    <a:pt x="0" y="2790"/>
                  </a:lnTo>
                  <a:lnTo>
                    <a:pt x="492" y="3976"/>
                  </a:lnTo>
                  <a:close/>
                </a:path>
              </a:pathLst>
            </a:custGeom>
            <a:solidFill>
              <a:srgbClr val="FFFF80"/>
            </a:solidFill>
            <a:ln w="9525">
              <a:noFill/>
              <a:round/>
              <a:headEnd/>
              <a:tailEnd/>
            </a:ln>
          </p:spPr>
          <p:txBody>
            <a:bodyPr/>
            <a:lstStyle/>
            <a:p>
              <a:endParaRPr lang="en-IN"/>
            </a:p>
          </p:txBody>
        </p:sp>
        <p:sp>
          <p:nvSpPr>
            <p:cNvPr id="26" name="Line 124"/>
            <p:cNvSpPr>
              <a:spLocks noChangeShapeType="1"/>
            </p:cNvSpPr>
            <p:nvPr/>
          </p:nvSpPr>
          <p:spPr bwMode="auto">
            <a:xfrm rot="5400000" flipH="1" flipV="1">
              <a:off x="4844" y="2261"/>
              <a:ext cx="30" cy="27"/>
            </a:xfrm>
            <a:prstGeom prst="line">
              <a:avLst/>
            </a:prstGeom>
            <a:noFill/>
            <a:ln w="0">
              <a:solidFill>
                <a:srgbClr val="000000"/>
              </a:solidFill>
              <a:round/>
              <a:headEnd/>
              <a:tailEnd/>
            </a:ln>
          </p:spPr>
          <p:txBody>
            <a:bodyPr/>
            <a:lstStyle/>
            <a:p>
              <a:endParaRPr lang="en-US"/>
            </a:p>
          </p:txBody>
        </p:sp>
        <p:sp>
          <p:nvSpPr>
            <p:cNvPr id="27" name="Line 125"/>
            <p:cNvSpPr>
              <a:spLocks noChangeShapeType="1"/>
            </p:cNvSpPr>
            <p:nvPr/>
          </p:nvSpPr>
          <p:spPr bwMode="auto">
            <a:xfrm rot="5400000">
              <a:off x="4816" y="2234"/>
              <a:ext cx="59" cy="54"/>
            </a:xfrm>
            <a:prstGeom prst="line">
              <a:avLst/>
            </a:prstGeom>
            <a:noFill/>
            <a:ln w="0">
              <a:solidFill>
                <a:srgbClr val="000000"/>
              </a:solidFill>
              <a:round/>
              <a:headEnd/>
              <a:tailEnd/>
            </a:ln>
          </p:spPr>
          <p:txBody>
            <a:bodyPr/>
            <a:lstStyle/>
            <a:p>
              <a:endParaRPr lang="en-US"/>
            </a:p>
          </p:txBody>
        </p:sp>
        <p:sp>
          <p:nvSpPr>
            <p:cNvPr id="28" name="Line 126"/>
            <p:cNvSpPr>
              <a:spLocks noChangeShapeType="1"/>
            </p:cNvSpPr>
            <p:nvPr/>
          </p:nvSpPr>
          <p:spPr bwMode="auto">
            <a:xfrm rot="5400000" flipH="1" flipV="1">
              <a:off x="4803" y="2205"/>
              <a:ext cx="73" cy="66"/>
            </a:xfrm>
            <a:prstGeom prst="line">
              <a:avLst/>
            </a:prstGeom>
            <a:noFill/>
            <a:ln w="0">
              <a:solidFill>
                <a:srgbClr val="000000"/>
              </a:solidFill>
              <a:round/>
              <a:headEnd/>
              <a:tailEnd/>
            </a:ln>
          </p:spPr>
          <p:txBody>
            <a:bodyPr/>
            <a:lstStyle/>
            <a:p>
              <a:endParaRPr lang="en-US"/>
            </a:p>
          </p:txBody>
        </p:sp>
        <p:sp>
          <p:nvSpPr>
            <p:cNvPr id="29" name="Line 127"/>
            <p:cNvSpPr>
              <a:spLocks noChangeShapeType="1"/>
            </p:cNvSpPr>
            <p:nvPr/>
          </p:nvSpPr>
          <p:spPr bwMode="auto">
            <a:xfrm rot="5400000">
              <a:off x="4804" y="2189"/>
              <a:ext cx="58" cy="52"/>
            </a:xfrm>
            <a:prstGeom prst="line">
              <a:avLst/>
            </a:prstGeom>
            <a:noFill/>
            <a:ln w="0">
              <a:solidFill>
                <a:srgbClr val="000000"/>
              </a:solidFill>
              <a:round/>
              <a:headEnd/>
              <a:tailEnd/>
            </a:ln>
          </p:spPr>
          <p:txBody>
            <a:bodyPr/>
            <a:lstStyle/>
            <a:p>
              <a:endParaRPr lang="en-US"/>
            </a:p>
          </p:txBody>
        </p:sp>
        <p:sp>
          <p:nvSpPr>
            <p:cNvPr id="30" name="Line 128"/>
            <p:cNvSpPr>
              <a:spLocks noChangeShapeType="1"/>
            </p:cNvSpPr>
            <p:nvPr/>
          </p:nvSpPr>
          <p:spPr bwMode="auto">
            <a:xfrm rot="5400000" flipH="1" flipV="1">
              <a:off x="4785" y="2176"/>
              <a:ext cx="62" cy="56"/>
            </a:xfrm>
            <a:prstGeom prst="line">
              <a:avLst/>
            </a:prstGeom>
            <a:noFill/>
            <a:ln w="0">
              <a:solidFill>
                <a:srgbClr val="000000"/>
              </a:solidFill>
              <a:round/>
              <a:headEnd/>
              <a:tailEnd/>
            </a:ln>
          </p:spPr>
          <p:txBody>
            <a:bodyPr/>
            <a:lstStyle/>
            <a:p>
              <a:endParaRPr lang="en-US"/>
            </a:p>
          </p:txBody>
        </p:sp>
        <p:sp>
          <p:nvSpPr>
            <p:cNvPr id="31" name="Line 129"/>
            <p:cNvSpPr>
              <a:spLocks noChangeShapeType="1"/>
            </p:cNvSpPr>
            <p:nvPr/>
          </p:nvSpPr>
          <p:spPr bwMode="auto">
            <a:xfrm rot="5400000">
              <a:off x="4757" y="2164"/>
              <a:ext cx="75" cy="68"/>
            </a:xfrm>
            <a:prstGeom prst="line">
              <a:avLst/>
            </a:prstGeom>
            <a:noFill/>
            <a:ln w="0">
              <a:solidFill>
                <a:srgbClr val="000000"/>
              </a:solidFill>
              <a:round/>
              <a:headEnd/>
              <a:tailEnd/>
            </a:ln>
          </p:spPr>
          <p:txBody>
            <a:bodyPr/>
            <a:lstStyle/>
            <a:p>
              <a:endParaRPr lang="en-US"/>
            </a:p>
          </p:txBody>
        </p:sp>
        <p:sp>
          <p:nvSpPr>
            <p:cNvPr id="32" name="Line 130"/>
            <p:cNvSpPr>
              <a:spLocks noChangeShapeType="1"/>
            </p:cNvSpPr>
            <p:nvPr/>
          </p:nvSpPr>
          <p:spPr bwMode="auto">
            <a:xfrm rot="5400000" flipH="1" flipV="1">
              <a:off x="4729" y="2154"/>
              <a:ext cx="85" cy="77"/>
            </a:xfrm>
            <a:prstGeom prst="line">
              <a:avLst/>
            </a:prstGeom>
            <a:noFill/>
            <a:ln w="0">
              <a:solidFill>
                <a:srgbClr val="000000"/>
              </a:solidFill>
              <a:round/>
              <a:headEnd/>
              <a:tailEnd/>
            </a:ln>
          </p:spPr>
          <p:txBody>
            <a:bodyPr/>
            <a:lstStyle/>
            <a:p>
              <a:endParaRPr lang="en-US"/>
            </a:p>
          </p:txBody>
        </p:sp>
        <p:sp>
          <p:nvSpPr>
            <p:cNvPr id="33" name="Line 131"/>
            <p:cNvSpPr>
              <a:spLocks noChangeShapeType="1"/>
            </p:cNvSpPr>
            <p:nvPr/>
          </p:nvSpPr>
          <p:spPr bwMode="auto">
            <a:xfrm rot="5400000">
              <a:off x="4703" y="2154"/>
              <a:ext cx="85" cy="78"/>
            </a:xfrm>
            <a:prstGeom prst="line">
              <a:avLst/>
            </a:prstGeom>
            <a:noFill/>
            <a:ln w="0">
              <a:solidFill>
                <a:srgbClr val="000000"/>
              </a:solidFill>
              <a:round/>
              <a:headEnd/>
              <a:tailEnd/>
            </a:ln>
          </p:spPr>
          <p:txBody>
            <a:bodyPr/>
            <a:lstStyle/>
            <a:p>
              <a:endParaRPr lang="en-US"/>
            </a:p>
          </p:txBody>
        </p:sp>
        <p:sp>
          <p:nvSpPr>
            <p:cNvPr id="34" name="Line 133"/>
            <p:cNvSpPr>
              <a:spLocks noChangeShapeType="1"/>
            </p:cNvSpPr>
            <p:nvPr/>
          </p:nvSpPr>
          <p:spPr bwMode="auto">
            <a:xfrm rot="5400000" flipH="1" flipV="1">
              <a:off x="4675" y="2154"/>
              <a:ext cx="85" cy="77"/>
            </a:xfrm>
            <a:prstGeom prst="line">
              <a:avLst/>
            </a:prstGeom>
            <a:noFill/>
            <a:ln w="0">
              <a:solidFill>
                <a:srgbClr val="000000"/>
              </a:solidFill>
              <a:round/>
              <a:headEnd/>
              <a:tailEnd/>
            </a:ln>
          </p:spPr>
          <p:txBody>
            <a:bodyPr/>
            <a:lstStyle/>
            <a:p>
              <a:endParaRPr lang="en-US"/>
            </a:p>
          </p:txBody>
        </p:sp>
        <p:sp>
          <p:nvSpPr>
            <p:cNvPr id="35" name="Line 134"/>
            <p:cNvSpPr>
              <a:spLocks noChangeShapeType="1"/>
            </p:cNvSpPr>
            <p:nvPr/>
          </p:nvSpPr>
          <p:spPr bwMode="auto">
            <a:xfrm rot="5400000">
              <a:off x="4649" y="2154"/>
              <a:ext cx="85" cy="78"/>
            </a:xfrm>
            <a:prstGeom prst="line">
              <a:avLst/>
            </a:prstGeom>
            <a:noFill/>
            <a:ln w="0">
              <a:solidFill>
                <a:srgbClr val="000000"/>
              </a:solidFill>
              <a:round/>
              <a:headEnd/>
              <a:tailEnd/>
            </a:ln>
          </p:spPr>
          <p:txBody>
            <a:bodyPr/>
            <a:lstStyle/>
            <a:p>
              <a:endParaRPr lang="en-US"/>
            </a:p>
          </p:txBody>
        </p:sp>
        <p:sp>
          <p:nvSpPr>
            <p:cNvPr id="36" name="Line 135"/>
            <p:cNvSpPr>
              <a:spLocks noChangeShapeType="1"/>
            </p:cNvSpPr>
            <p:nvPr/>
          </p:nvSpPr>
          <p:spPr bwMode="auto">
            <a:xfrm rot="5400000">
              <a:off x="4600" y="2257"/>
              <a:ext cx="37" cy="34"/>
            </a:xfrm>
            <a:prstGeom prst="line">
              <a:avLst/>
            </a:prstGeom>
            <a:noFill/>
            <a:ln w="0">
              <a:solidFill>
                <a:schemeClr val="tx1"/>
              </a:solidFill>
              <a:round/>
              <a:headEnd/>
              <a:tailEnd/>
            </a:ln>
          </p:spPr>
          <p:txBody>
            <a:bodyPr/>
            <a:lstStyle/>
            <a:p>
              <a:endParaRPr lang="en-US"/>
            </a:p>
          </p:txBody>
        </p:sp>
        <p:sp>
          <p:nvSpPr>
            <p:cNvPr id="37" name="Line 136"/>
            <p:cNvSpPr>
              <a:spLocks noChangeShapeType="1"/>
            </p:cNvSpPr>
            <p:nvPr/>
          </p:nvSpPr>
          <p:spPr bwMode="auto">
            <a:xfrm rot="5400000" flipH="1" flipV="1">
              <a:off x="4564" y="2156"/>
              <a:ext cx="146" cy="133"/>
            </a:xfrm>
            <a:prstGeom prst="line">
              <a:avLst/>
            </a:prstGeom>
            <a:noFill/>
            <a:ln w="0">
              <a:solidFill>
                <a:srgbClr val="000000"/>
              </a:solidFill>
              <a:round/>
              <a:headEnd/>
              <a:tailEnd/>
            </a:ln>
          </p:spPr>
          <p:txBody>
            <a:bodyPr/>
            <a:lstStyle/>
            <a:p>
              <a:endParaRPr lang="en-US"/>
            </a:p>
          </p:txBody>
        </p:sp>
        <p:sp>
          <p:nvSpPr>
            <p:cNvPr id="38" name="Line 137"/>
            <p:cNvSpPr>
              <a:spLocks noChangeShapeType="1"/>
            </p:cNvSpPr>
            <p:nvPr/>
          </p:nvSpPr>
          <p:spPr bwMode="auto">
            <a:xfrm rot="5400000">
              <a:off x="4553" y="2156"/>
              <a:ext cx="130" cy="118"/>
            </a:xfrm>
            <a:prstGeom prst="line">
              <a:avLst/>
            </a:prstGeom>
            <a:noFill/>
            <a:ln w="0">
              <a:solidFill>
                <a:srgbClr val="000000"/>
              </a:solidFill>
              <a:round/>
              <a:headEnd/>
              <a:tailEnd/>
            </a:ln>
          </p:spPr>
          <p:txBody>
            <a:bodyPr/>
            <a:lstStyle/>
            <a:p>
              <a:endParaRPr lang="en-US"/>
            </a:p>
          </p:txBody>
        </p:sp>
        <p:sp>
          <p:nvSpPr>
            <p:cNvPr id="39" name="Line 138"/>
            <p:cNvSpPr>
              <a:spLocks noChangeShapeType="1"/>
            </p:cNvSpPr>
            <p:nvPr/>
          </p:nvSpPr>
          <p:spPr bwMode="auto">
            <a:xfrm rot="5400000" flipH="1" flipV="1">
              <a:off x="4554" y="2158"/>
              <a:ext cx="97" cy="88"/>
            </a:xfrm>
            <a:prstGeom prst="line">
              <a:avLst/>
            </a:prstGeom>
            <a:noFill/>
            <a:ln w="0">
              <a:solidFill>
                <a:srgbClr val="000000"/>
              </a:solidFill>
              <a:round/>
              <a:headEnd/>
              <a:tailEnd/>
            </a:ln>
          </p:spPr>
          <p:txBody>
            <a:bodyPr/>
            <a:lstStyle/>
            <a:p>
              <a:endParaRPr lang="en-US"/>
            </a:p>
          </p:txBody>
        </p:sp>
        <p:sp>
          <p:nvSpPr>
            <p:cNvPr id="40" name="Line 139"/>
            <p:cNvSpPr>
              <a:spLocks noChangeShapeType="1"/>
            </p:cNvSpPr>
            <p:nvPr/>
          </p:nvSpPr>
          <p:spPr bwMode="auto">
            <a:xfrm rot="5400000">
              <a:off x="4556" y="2181"/>
              <a:ext cx="41" cy="37"/>
            </a:xfrm>
            <a:prstGeom prst="line">
              <a:avLst/>
            </a:prstGeom>
            <a:noFill/>
            <a:ln w="0">
              <a:solidFill>
                <a:srgbClr val="000000"/>
              </a:solidFill>
              <a:round/>
              <a:headEnd/>
              <a:tailEnd/>
            </a:ln>
          </p:spPr>
          <p:txBody>
            <a:bodyPr/>
            <a:lstStyle/>
            <a:p>
              <a:endParaRPr lang="en-US"/>
            </a:p>
          </p:txBody>
        </p:sp>
        <p:sp>
          <p:nvSpPr>
            <p:cNvPr id="41" name="Freeform 140"/>
            <p:cNvSpPr>
              <a:spLocks/>
            </p:cNvSpPr>
            <p:nvPr/>
          </p:nvSpPr>
          <p:spPr bwMode="auto">
            <a:xfrm rot="5400000">
              <a:off x="4643" y="2066"/>
              <a:ext cx="146" cy="314"/>
            </a:xfrm>
            <a:custGeom>
              <a:avLst/>
              <a:gdLst>
                <a:gd name="T0" fmla="*/ 0 w 1475"/>
                <a:gd name="T1" fmla="*/ 0 h 3976"/>
                <a:gd name="T2" fmla="*/ 0 w 1475"/>
                <a:gd name="T3" fmla="*/ 0 h 3976"/>
                <a:gd name="T4" fmla="*/ 0 w 1475"/>
                <a:gd name="T5" fmla="*/ 0 h 3976"/>
                <a:gd name="T6" fmla="*/ 0 w 1475"/>
                <a:gd name="T7" fmla="*/ 0 h 3976"/>
                <a:gd name="T8" fmla="*/ 0 w 1475"/>
                <a:gd name="T9" fmla="*/ 0 h 3976"/>
                <a:gd name="T10" fmla="*/ 0 w 1475"/>
                <a:gd name="T11" fmla="*/ 0 h 3976"/>
                <a:gd name="T12" fmla="*/ 0 w 1475"/>
                <a:gd name="T13" fmla="*/ 0 h 3976"/>
                <a:gd name="T14" fmla="*/ 0 w 1475"/>
                <a:gd name="T15" fmla="*/ 0 h 3976"/>
                <a:gd name="T16" fmla="*/ 0 w 1475"/>
                <a:gd name="T17" fmla="*/ 0 h 3976"/>
                <a:gd name="T18" fmla="*/ 0 w 1475"/>
                <a:gd name="T19" fmla="*/ 0 h 3976"/>
                <a:gd name="T20" fmla="*/ 0 w 1475"/>
                <a:gd name="T21" fmla="*/ 0 h 39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75"/>
                <a:gd name="T34" fmla="*/ 0 h 3976"/>
                <a:gd name="T35" fmla="*/ 1475 w 1475"/>
                <a:gd name="T36" fmla="*/ 3976 h 39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75" h="3976">
                  <a:moveTo>
                    <a:pt x="492" y="3976"/>
                  </a:moveTo>
                  <a:lnTo>
                    <a:pt x="1475" y="3976"/>
                  </a:lnTo>
                  <a:lnTo>
                    <a:pt x="1475" y="3000"/>
                  </a:lnTo>
                  <a:lnTo>
                    <a:pt x="860" y="3000"/>
                  </a:lnTo>
                  <a:lnTo>
                    <a:pt x="860" y="838"/>
                  </a:lnTo>
                  <a:lnTo>
                    <a:pt x="1413" y="838"/>
                  </a:lnTo>
                  <a:lnTo>
                    <a:pt x="1413" y="0"/>
                  </a:lnTo>
                  <a:lnTo>
                    <a:pt x="492" y="0"/>
                  </a:lnTo>
                  <a:lnTo>
                    <a:pt x="0" y="698"/>
                  </a:lnTo>
                  <a:lnTo>
                    <a:pt x="0" y="2790"/>
                  </a:lnTo>
                  <a:lnTo>
                    <a:pt x="492" y="3976"/>
                  </a:lnTo>
                  <a:close/>
                </a:path>
              </a:pathLst>
            </a:custGeom>
            <a:noFill/>
            <a:ln w="12700">
              <a:solidFill>
                <a:srgbClr val="FFFFFF"/>
              </a:solidFill>
              <a:round/>
              <a:headEnd/>
              <a:tailEnd/>
            </a:ln>
          </p:spPr>
          <p:txBody>
            <a:bodyPr/>
            <a:lstStyle/>
            <a:p>
              <a:endParaRPr lang="en-IN"/>
            </a:p>
          </p:txBody>
        </p:sp>
        <p:grpSp>
          <p:nvGrpSpPr>
            <p:cNvPr id="42" name="Group 141"/>
            <p:cNvGrpSpPr>
              <a:grpSpLocks/>
            </p:cNvGrpSpPr>
            <p:nvPr/>
          </p:nvGrpSpPr>
          <p:grpSpPr bwMode="auto">
            <a:xfrm rot="5400000">
              <a:off x="4706" y="2189"/>
              <a:ext cx="37" cy="162"/>
              <a:chOff x="1400" y="1955"/>
              <a:chExt cx="123" cy="589"/>
            </a:xfrm>
          </p:grpSpPr>
          <p:sp>
            <p:nvSpPr>
              <p:cNvPr id="57" name="Oval 142"/>
              <p:cNvSpPr>
                <a:spLocks noChangeArrowheads="1"/>
              </p:cNvSpPr>
              <p:nvPr/>
            </p:nvSpPr>
            <p:spPr bwMode="auto">
              <a:xfrm>
                <a:off x="1400" y="1998"/>
                <a:ext cx="123" cy="131"/>
              </a:xfrm>
              <a:prstGeom prst="ellipse">
                <a:avLst/>
              </a:prstGeom>
              <a:noFill/>
              <a:ln w="19050">
                <a:solidFill>
                  <a:srgbClr val="00CC00"/>
                </a:solidFill>
                <a:round/>
                <a:headEnd/>
                <a:tailEnd/>
              </a:ln>
            </p:spPr>
            <p:txBody>
              <a:bodyPr/>
              <a:lstStyle/>
              <a:p>
                <a:endParaRPr lang="en-IN"/>
              </a:p>
            </p:txBody>
          </p:sp>
          <p:sp>
            <p:nvSpPr>
              <p:cNvPr id="58" name="Oval 143"/>
              <p:cNvSpPr>
                <a:spLocks noChangeArrowheads="1"/>
              </p:cNvSpPr>
              <p:nvPr/>
            </p:nvSpPr>
            <p:spPr bwMode="auto">
              <a:xfrm>
                <a:off x="1400" y="2097"/>
                <a:ext cx="123" cy="131"/>
              </a:xfrm>
              <a:prstGeom prst="ellipse">
                <a:avLst/>
              </a:prstGeom>
              <a:noFill/>
              <a:ln w="19050">
                <a:solidFill>
                  <a:srgbClr val="00CC00"/>
                </a:solidFill>
                <a:round/>
                <a:headEnd/>
                <a:tailEnd/>
              </a:ln>
            </p:spPr>
            <p:txBody>
              <a:bodyPr/>
              <a:lstStyle/>
              <a:p>
                <a:endParaRPr lang="en-IN"/>
              </a:p>
            </p:txBody>
          </p:sp>
          <p:sp>
            <p:nvSpPr>
              <p:cNvPr id="59" name="Oval 144"/>
              <p:cNvSpPr>
                <a:spLocks noChangeArrowheads="1"/>
              </p:cNvSpPr>
              <p:nvPr/>
            </p:nvSpPr>
            <p:spPr bwMode="auto">
              <a:xfrm>
                <a:off x="1409" y="2196"/>
                <a:ext cx="105" cy="131"/>
              </a:xfrm>
              <a:prstGeom prst="ellipse">
                <a:avLst/>
              </a:prstGeom>
              <a:noFill/>
              <a:ln w="19050">
                <a:solidFill>
                  <a:srgbClr val="00CC00"/>
                </a:solidFill>
                <a:round/>
                <a:headEnd/>
                <a:tailEnd/>
              </a:ln>
            </p:spPr>
            <p:txBody>
              <a:bodyPr/>
              <a:lstStyle/>
              <a:p>
                <a:endParaRPr lang="en-IN"/>
              </a:p>
            </p:txBody>
          </p:sp>
          <p:sp>
            <p:nvSpPr>
              <p:cNvPr id="60" name="Oval 145"/>
              <p:cNvSpPr>
                <a:spLocks noChangeArrowheads="1"/>
              </p:cNvSpPr>
              <p:nvPr/>
            </p:nvSpPr>
            <p:spPr bwMode="auto">
              <a:xfrm>
                <a:off x="1409" y="2284"/>
                <a:ext cx="105" cy="130"/>
              </a:xfrm>
              <a:prstGeom prst="ellipse">
                <a:avLst/>
              </a:prstGeom>
              <a:noFill/>
              <a:ln w="19050">
                <a:solidFill>
                  <a:srgbClr val="00CC00"/>
                </a:solidFill>
                <a:round/>
                <a:headEnd/>
                <a:tailEnd/>
              </a:ln>
            </p:spPr>
            <p:txBody>
              <a:bodyPr/>
              <a:lstStyle/>
              <a:p>
                <a:endParaRPr lang="en-IN"/>
              </a:p>
            </p:txBody>
          </p:sp>
          <p:sp>
            <p:nvSpPr>
              <p:cNvPr id="61" name="Oval 146"/>
              <p:cNvSpPr>
                <a:spLocks noChangeArrowheads="1"/>
              </p:cNvSpPr>
              <p:nvPr/>
            </p:nvSpPr>
            <p:spPr bwMode="auto">
              <a:xfrm>
                <a:off x="1409" y="2372"/>
                <a:ext cx="105" cy="130"/>
              </a:xfrm>
              <a:prstGeom prst="ellipse">
                <a:avLst/>
              </a:prstGeom>
              <a:noFill/>
              <a:ln w="19050">
                <a:solidFill>
                  <a:srgbClr val="00CC00"/>
                </a:solidFill>
                <a:round/>
                <a:headEnd/>
                <a:tailEnd/>
              </a:ln>
            </p:spPr>
            <p:txBody>
              <a:bodyPr/>
              <a:lstStyle/>
              <a:p>
                <a:endParaRPr lang="en-IN"/>
              </a:p>
            </p:txBody>
          </p:sp>
          <p:sp>
            <p:nvSpPr>
              <p:cNvPr id="62" name="Line 147"/>
              <p:cNvSpPr>
                <a:spLocks noChangeShapeType="1"/>
              </p:cNvSpPr>
              <p:nvPr/>
            </p:nvSpPr>
            <p:spPr bwMode="auto">
              <a:xfrm>
                <a:off x="1444" y="2503"/>
                <a:ext cx="1" cy="41"/>
              </a:xfrm>
              <a:prstGeom prst="line">
                <a:avLst/>
              </a:prstGeom>
              <a:noFill/>
              <a:ln w="19050">
                <a:solidFill>
                  <a:srgbClr val="00CC00"/>
                </a:solidFill>
                <a:round/>
                <a:headEnd/>
                <a:tailEnd/>
              </a:ln>
            </p:spPr>
            <p:txBody>
              <a:bodyPr/>
              <a:lstStyle/>
              <a:p>
                <a:endParaRPr lang="en-US"/>
              </a:p>
            </p:txBody>
          </p:sp>
          <p:sp>
            <p:nvSpPr>
              <p:cNvPr id="63" name="Line 148"/>
              <p:cNvSpPr>
                <a:spLocks noChangeShapeType="1"/>
              </p:cNvSpPr>
              <p:nvPr/>
            </p:nvSpPr>
            <p:spPr bwMode="auto">
              <a:xfrm flipV="1">
                <a:off x="1488" y="1955"/>
                <a:ext cx="1" cy="43"/>
              </a:xfrm>
              <a:prstGeom prst="line">
                <a:avLst/>
              </a:prstGeom>
              <a:noFill/>
              <a:ln w="19050">
                <a:solidFill>
                  <a:srgbClr val="00CC00"/>
                </a:solidFill>
                <a:round/>
                <a:headEnd/>
                <a:tailEnd/>
              </a:ln>
            </p:spPr>
            <p:txBody>
              <a:bodyPr/>
              <a:lstStyle/>
              <a:p>
                <a:endParaRPr lang="en-US"/>
              </a:p>
            </p:txBody>
          </p:sp>
        </p:grpSp>
        <p:sp>
          <p:nvSpPr>
            <p:cNvPr id="43" name="Line 149"/>
            <p:cNvSpPr>
              <a:spLocks noChangeShapeType="1"/>
            </p:cNvSpPr>
            <p:nvPr/>
          </p:nvSpPr>
          <p:spPr bwMode="auto">
            <a:xfrm rot="5400000">
              <a:off x="4298" y="2725"/>
              <a:ext cx="333" cy="0"/>
            </a:xfrm>
            <a:prstGeom prst="line">
              <a:avLst/>
            </a:prstGeom>
            <a:noFill/>
            <a:ln w="38100">
              <a:solidFill>
                <a:srgbClr val="AAAAAA"/>
              </a:solidFill>
              <a:round/>
              <a:headEnd/>
              <a:tailEnd/>
            </a:ln>
          </p:spPr>
          <p:txBody>
            <a:bodyPr/>
            <a:lstStyle/>
            <a:p>
              <a:endParaRPr lang="en-US"/>
            </a:p>
          </p:txBody>
        </p:sp>
        <p:sp>
          <p:nvSpPr>
            <p:cNvPr id="44" name="Freeform 150"/>
            <p:cNvSpPr>
              <a:spLocks/>
            </p:cNvSpPr>
            <p:nvPr/>
          </p:nvSpPr>
          <p:spPr bwMode="auto">
            <a:xfrm rot="5400000">
              <a:off x="4509" y="2831"/>
              <a:ext cx="439" cy="178"/>
            </a:xfrm>
            <a:custGeom>
              <a:avLst/>
              <a:gdLst>
                <a:gd name="T0" fmla="*/ 0 w 4428"/>
                <a:gd name="T1" fmla="*/ 0 h 2246"/>
                <a:gd name="T2" fmla="*/ 0 w 4428"/>
                <a:gd name="T3" fmla="*/ 0 h 2246"/>
                <a:gd name="T4" fmla="*/ 0 w 4428"/>
                <a:gd name="T5" fmla="*/ 0 h 2246"/>
                <a:gd name="T6" fmla="*/ 0 w 4428"/>
                <a:gd name="T7" fmla="*/ 0 h 2246"/>
                <a:gd name="T8" fmla="*/ 0 w 4428"/>
                <a:gd name="T9" fmla="*/ 0 h 2246"/>
                <a:gd name="T10" fmla="*/ 0 w 4428"/>
                <a:gd name="T11" fmla="*/ 0 h 2246"/>
                <a:gd name="T12" fmla="*/ 0 60000 65536"/>
                <a:gd name="T13" fmla="*/ 0 60000 65536"/>
                <a:gd name="T14" fmla="*/ 0 60000 65536"/>
                <a:gd name="T15" fmla="*/ 0 60000 65536"/>
                <a:gd name="T16" fmla="*/ 0 60000 65536"/>
                <a:gd name="T17" fmla="*/ 0 60000 65536"/>
                <a:gd name="T18" fmla="*/ 0 w 4428"/>
                <a:gd name="T19" fmla="*/ 0 h 2246"/>
                <a:gd name="T20" fmla="*/ 4428 w 4428"/>
                <a:gd name="T21" fmla="*/ 2246 h 2246"/>
              </a:gdLst>
              <a:ahLst/>
              <a:cxnLst>
                <a:cxn ang="T12">
                  <a:pos x="T0" y="T1"/>
                </a:cxn>
                <a:cxn ang="T13">
                  <a:pos x="T2" y="T3"/>
                </a:cxn>
                <a:cxn ang="T14">
                  <a:pos x="T4" y="T5"/>
                </a:cxn>
                <a:cxn ang="T15">
                  <a:pos x="T6" y="T7"/>
                </a:cxn>
                <a:cxn ang="T16">
                  <a:pos x="T8" y="T9"/>
                </a:cxn>
                <a:cxn ang="T17">
                  <a:pos x="T10" y="T11"/>
                </a:cxn>
              </a:cxnLst>
              <a:rect l="T18" t="T19" r="T20" b="T21"/>
              <a:pathLst>
                <a:path w="4428" h="2246">
                  <a:moveTo>
                    <a:pt x="1475" y="2246"/>
                  </a:moveTo>
                  <a:lnTo>
                    <a:pt x="4428" y="2246"/>
                  </a:lnTo>
                  <a:lnTo>
                    <a:pt x="4428" y="0"/>
                  </a:lnTo>
                  <a:lnTo>
                    <a:pt x="0" y="0"/>
                  </a:lnTo>
                  <a:lnTo>
                    <a:pt x="0" y="491"/>
                  </a:lnTo>
                  <a:lnTo>
                    <a:pt x="1475" y="2246"/>
                  </a:lnTo>
                  <a:close/>
                </a:path>
              </a:pathLst>
            </a:custGeom>
            <a:solidFill>
              <a:srgbClr val="FF7F00"/>
            </a:solidFill>
            <a:ln w="9525">
              <a:noFill/>
              <a:round/>
              <a:headEnd/>
              <a:tailEnd/>
            </a:ln>
          </p:spPr>
          <p:txBody>
            <a:bodyPr/>
            <a:lstStyle/>
            <a:p>
              <a:endParaRPr lang="en-IN"/>
            </a:p>
          </p:txBody>
        </p:sp>
        <p:sp>
          <p:nvSpPr>
            <p:cNvPr id="45" name="Rectangle 151"/>
            <p:cNvSpPr>
              <a:spLocks noChangeArrowheads="1"/>
            </p:cNvSpPr>
            <p:nvPr/>
          </p:nvSpPr>
          <p:spPr bwMode="auto">
            <a:xfrm rot="5400000">
              <a:off x="4620" y="3189"/>
              <a:ext cx="216" cy="123"/>
            </a:xfrm>
            <a:prstGeom prst="rect">
              <a:avLst/>
            </a:prstGeom>
            <a:solidFill>
              <a:srgbClr val="FFFF80"/>
            </a:solidFill>
            <a:ln w="9525">
              <a:noFill/>
              <a:miter lim="800000"/>
              <a:headEnd/>
              <a:tailEnd/>
            </a:ln>
          </p:spPr>
          <p:txBody>
            <a:bodyPr/>
            <a:lstStyle/>
            <a:p>
              <a:endParaRPr lang="en-IN"/>
            </a:p>
          </p:txBody>
        </p:sp>
        <p:grpSp>
          <p:nvGrpSpPr>
            <p:cNvPr id="46" name="Group 152"/>
            <p:cNvGrpSpPr>
              <a:grpSpLocks/>
            </p:cNvGrpSpPr>
            <p:nvPr/>
          </p:nvGrpSpPr>
          <p:grpSpPr bwMode="auto">
            <a:xfrm rot="5400000">
              <a:off x="4430" y="2523"/>
              <a:ext cx="549" cy="95"/>
              <a:chOff x="1611" y="1248"/>
              <a:chExt cx="1922" cy="538"/>
            </a:xfrm>
          </p:grpSpPr>
          <p:sp>
            <p:nvSpPr>
              <p:cNvPr id="48" name="Freeform 153"/>
              <p:cNvSpPr>
                <a:spLocks/>
              </p:cNvSpPr>
              <p:nvPr/>
            </p:nvSpPr>
            <p:spPr bwMode="auto">
              <a:xfrm>
                <a:off x="1611" y="1263"/>
                <a:ext cx="1922" cy="523"/>
              </a:xfrm>
              <a:custGeom>
                <a:avLst/>
                <a:gdLst>
                  <a:gd name="T0" fmla="*/ 4 w 6623"/>
                  <a:gd name="T1" fmla="*/ 2 h 1721"/>
                  <a:gd name="T2" fmla="*/ 4 w 6623"/>
                  <a:gd name="T3" fmla="*/ 2 h 1721"/>
                  <a:gd name="T4" fmla="*/ 3 w 6623"/>
                  <a:gd name="T5" fmla="*/ 0 h 1721"/>
                  <a:gd name="T6" fmla="*/ 0 w 6623"/>
                  <a:gd name="T7" fmla="*/ 0 h 1721"/>
                  <a:gd name="T8" fmla="*/ 0 w 6623"/>
                  <a:gd name="T9" fmla="*/ 2 h 1721"/>
                  <a:gd name="T10" fmla="*/ 4 w 6623"/>
                  <a:gd name="T11" fmla="*/ 2 h 1721"/>
                  <a:gd name="T12" fmla="*/ 0 60000 65536"/>
                  <a:gd name="T13" fmla="*/ 0 60000 65536"/>
                  <a:gd name="T14" fmla="*/ 0 60000 65536"/>
                  <a:gd name="T15" fmla="*/ 0 60000 65536"/>
                  <a:gd name="T16" fmla="*/ 0 60000 65536"/>
                  <a:gd name="T17" fmla="*/ 0 60000 65536"/>
                  <a:gd name="T18" fmla="*/ 0 w 6623"/>
                  <a:gd name="T19" fmla="*/ 0 h 1721"/>
                  <a:gd name="T20" fmla="*/ 6623 w 6623"/>
                  <a:gd name="T21" fmla="*/ 1721 h 1721"/>
                </a:gdLst>
                <a:ahLst/>
                <a:cxnLst>
                  <a:cxn ang="T12">
                    <a:pos x="T0" y="T1"/>
                  </a:cxn>
                  <a:cxn ang="T13">
                    <a:pos x="T2" y="T3"/>
                  </a:cxn>
                  <a:cxn ang="T14">
                    <a:pos x="T4" y="T5"/>
                  </a:cxn>
                  <a:cxn ang="T15">
                    <a:pos x="T6" y="T7"/>
                  </a:cxn>
                  <a:cxn ang="T16">
                    <a:pos x="T8" y="T9"/>
                  </a:cxn>
                  <a:cxn ang="T17">
                    <a:pos x="T10" y="T11"/>
                  </a:cxn>
                </a:cxnLst>
                <a:rect l="T18" t="T19" r="T20" b="T21"/>
                <a:pathLst>
                  <a:path w="6623" h="1721">
                    <a:moveTo>
                      <a:pt x="6573" y="1720"/>
                    </a:moveTo>
                    <a:lnTo>
                      <a:pt x="6623" y="1721"/>
                    </a:lnTo>
                    <a:lnTo>
                      <a:pt x="5631" y="0"/>
                    </a:lnTo>
                    <a:lnTo>
                      <a:pt x="0" y="5"/>
                    </a:lnTo>
                    <a:lnTo>
                      <a:pt x="0" y="1720"/>
                    </a:lnTo>
                    <a:lnTo>
                      <a:pt x="6573" y="1720"/>
                    </a:lnTo>
                    <a:close/>
                  </a:path>
                </a:pathLst>
              </a:custGeom>
              <a:solidFill>
                <a:srgbClr val="00FF80"/>
              </a:solidFill>
              <a:ln w="9525">
                <a:noFill/>
                <a:round/>
                <a:headEnd/>
                <a:tailEnd/>
              </a:ln>
            </p:spPr>
            <p:txBody>
              <a:bodyPr/>
              <a:lstStyle/>
              <a:p>
                <a:endParaRPr lang="en-IN"/>
              </a:p>
            </p:txBody>
          </p:sp>
          <p:grpSp>
            <p:nvGrpSpPr>
              <p:cNvPr id="49" name="Group 154"/>
              <p:cNvGrpSpPr>
                <a:grpSpLocks/>
              </p:cNvGrpSpPr>
              <p:nvPr/>
            </p:nvGrpSpPr>
            <p:grpSpPr bwMode="auto">
              <a:xfrm>
                <a:off x="1611" y="1248"/>
                <a:ext cx="1922" cy="523"/>
                <a:chOff x="1611" y="1263"/>
                <a:chExt cx="1922" cy="523"/>
              </a:xfrm>
            </p:grpSpPr>
            <p:sp>
              <p:nvSpPr>
                <p:cNvPr id="50" name="Line 155"/>
                <p:cNvSpPr>
                  <a:spLocks noChangeShapeType="1"/>
                </p:cNvSpPr>
                <p:nvPr/>
              </p:nvSpPr>
              <p:spPr bwMode="auto">
                <a:xfrm flipH="1">
                  <a:off x="1611" y="1336"/>
                  <a:ext cx="1675" cy="1"/>
                </a:xfrm>
                <a:prstGeom prst="line">
                  <a:avLst/>
                </a:prstGeom>
                <a:noFill/>
                <a:ln w="28575">
                  <a:solidFill>
                    <a:srgbClr val="000000"/>
                  </a:solidFill>
                  <a:prstDash val="sysDot"/>
                  <a:round/>
                  <a:headEnd/>
                  <a:tailEnd/>
                </a:ln>
              </p:spPr>
              <p:txBody>
                <a:bodyPr/>
                <a:lstStyle/>
                <a:p>
                  <a:endParaRPr lang="en-US"/>
                </a:p>
              </p:txBody>
            </p:sp>
            <p:sp>
              <p:nvSpPr>
                <p:cNvPr id="51" name="Line 156"/>
                <p:cNvSpPr>
                  <a:spLocks noChangeShapeType="1"/>
                </p:cNvSpPr>
                <p:nvPr/>
              </p:nvSpPr>
              <p:spPr bwMode="auto">
                <a:xfrm>
                  <a:off x="1611" y="1410"/>
                  <a:ext cx="1715" cy="1"/>
                </a:xfrm>
                <a:prstGeom prst="line">
                  <a:avLst/>
                </a:prstGeom>
                <a:noFill/>
                <a:ln w="28575">
                  <a:solidFill>
                    <a:srgbClr val="000000"/>
                  </a:solidFill>
                  <a:prstDash val="sysDot"/>
                  <a:round/>
                  <a:headEnd/>
                  <a:tailEnd/>
                </a:ln>
              </p:spPr>
              <p:txBody>
                <a:bodyPr/>
                <a:lstStyle/>
                <a:p>
                  <a:endParaRPr lang="en-US"/>
                </a:p>
              </p:txBody>
            </p:sp>
            <p:sp>
              <p:nvSpPr>
                <p:cNvPr id="52" name="Line 157"/>
                <p:cNvSpPr>
                  <a:spLocks noChangeShapeType="1"/>
                </p:cNvSpPr>
                <p:nvPr/>
              </p:nvSpPr>
              <p:spPr bwMode="auto">
                <a:xfrm flipH="1">
                  <a:off x="1611" y="1483"/>
                  <a:ext cx="1755" cy="0"/>
                </a:xfrm>
                <a:prstGeom prst="line">
                  <a:avLst/>
                </a:prstGeom>
                <a:noFill/>
                <a:ln w="28575">
                  <a:solidFill>
                    <a:srgbClr val="000000"/>
                  </a:solidFill>
                  <a:prstDash val="sysDot"/>
                  <a:round/>
                  <a:headEnd/>
                  <a:tailEnd/>
                </a:ln>
              </p:spPr>
              <p:txBody>
                <a:bodyPr/>
                <a:lstStyle/>
                <a:p>
                  <a:endParaRPr lang="en-US"/>
                </a:p>
              </p:txBody>
            </p:sp>
            <p:sp>
              <p:nvSpPr>
                <p:cNvPr id="53" name="Line 158"/>
                <p:cNvSpPr>
                  <a:spLocks noChangeShapeType="1"/>
                </p:cNvSpPr>
                <p:nvPr/>
              </p:nvSpPr>
              <p:spPr bwMode="auto">
                <a:xfrm>
                  <a:off x="1611" y="1556"/>
                  <a:ext cx="1796" cy="1"/>
                </a:xfrm>
                <a:prstGeom prst="line">
                  <a:avLst/>
                </a:prstGeom>
                <a:noFill/>
                <a:ln w="28575">
                  <a:solidFill>
                    <a:srgbClr val="000000"/>
                  </a:solidFill>
                  <a:prstDash val="sysDot"/>
                  <a:round/>
                  <a:headEnd/>
                  <a:tailEnd/>
                </a:ln>
              </p:spPr>
              <p:txBody>
                <a:bodyPr/>
                <a:lstStyle/>
                <a:p>
                  <a:endParaRPr lang="en-US"/>
                </a:p>
              </p:txBody>
            </p:sp>
            <p:sp>
              <p:nvSpPr>
                <p:cNvPr id="54" name="Line 159"/>
                <p:cNvSpPr>
                  <a:spLocks noChangeShapeType="1"/>
                </p:cNvSpPr>
                <p:nvPr/>
              </p:nvSpPr>
              <p:spPr bwMode="auto">
                <a:xfrm flipH="1">
                  <a:off x="1611" y="1629"/>
                  <a:ext cx="1836" cy="1"/>
                </a:xfrm>
                <a:prstGeom prst="line">
                  <a:avLst/>
                </a:prstGeom>
                <a:noFill/>
                <a:ln w="28575">
                  <a:solidFill>
                    <a:srgbClr val="000000"/>
                  </a:solidFill>
                  <a:prstDash val="sysDot"/>
                  <a:round/>
                  <a:headEnd/>
                  <a:tailEnd/>
                </a:ln>
              </p:spPr>
              <p:txBody>
                <a:bodyPr/>
                <a:lstStyle/>
                <a:p>
                  <a:endParaRPr lang="en-US"/>
                </a:p>
              </p:txBody>
            </p:sp>
            <p:sp>
              <p:nvSpPr>
                <p:cNvPr id="55" name="Line 160"/>
                <p:cNvSpPr>
                  <a:spLocks noChangeShapeType="1"/>
                </p:cNvSpPr>
                <p:nvPr/>
              </p:nvSpPr>
              <p:spPr bwMode="auto">
                <a:xfrm>
                  <a:off x="1611" y="1702"/>
                  <a:ext cx="1877" cy="1"/>
                </a:xfrm>
                <a:prstGeom prst="line">
                  <a:avLst/>
                </a:prstGeom>
                <a:noFill/>
                <a:ln w="28575">
                  <a:solidFill>
                    <a:srgbClr val="000000"/>
                  </a:solidFill>
                  <a:prstDash val="sysDot"/>
                  <a:round/>
                  <a:headEnd/>
                  <a:tailEnd/>
                </a:ln>
              </p:spPr>
              <p:txBody>
                <a:bodyPr/>
                <a:lstStyle/>
                <a:p>
                  <a:endParaRPr lang="en-US"/>
                </a:p>
              </p:txBody>
            </p:sp>
            <p:sp>
              <p:nvSpPr>
                <p:cNvPr id="56" name="Freeform 161"/>
                <p:cNvSpPr>
                  <a:spLocks/>
                </p:cNvSpPr>
                <p:nvPr/>
              </p:nvSpPr>
              <p:spPr bwMode="auto">
                <a:xfrm>
                  <a:off x="1611" y="1263"/>
                  <a:ext cx="1922" cy="523"/>
                </a:xfrm>
                <a:custGeom>
                  <a:avLst/>
                  <a:gdLst>
                    <a:gd name="T0" fmla="*/ 4 w 6623"/>
                    <a:gd name="T1" fmla="*/ 2 h 1721"/>
                    <a:gd name="T2" fmla="*/ 4 w 6623"/>
                    <a:gd name="T3" fmla="*/ 2 h 1721"/>
                    <a:gd name="T4" fmla="*/ 3 w 6623"/>
                    <a:gd name="T5" fmla="*/ 0 h 1721"/>
                    <a:gd name="T6" fmla="*/ 0 w 6623"/>
                    <a:gd name="T7" fmla="*/ 0 h 1721"/>
                    <a:gd name="T8" fmla="*/ 0 w 6623"/>
                    <a:gd name="T9" fmla="*/ 2 h 1721"/>
                    <a:gd name="T10" fmla="*/ 4 w 6623"/>
                    <a:gd name="T11" fmla="*/ 2 h 1721"/>
                    <a:gd name="T12" fmla="*/ 0 60000 65536"/>
                    <a:gd name="T13" fmla="*/ 0 60000 65536"/>
                    <a:gd name="T14" fmla="*/ 0 60000 65536"/>
                    <a:gd name="T15" fmla="*/ 0 60000 65536"/>
                    <a:gd name="T16" fmla="*/ 0 60000 65536"/>
                    <a:gd name="T17" fmla="*/ 0 60000 65536"/>
                    <a:gd name="T18" fmla="*/ 0 w 6623"/>
                    <a:gd name="T19" fmla="*/ 0 h 1721"/>
                    <a:gd name="T20" fmla="*/ 6623 w 6623"/>
                    <a:gd name="T21" fmla="*/ 1721 h 1721"/>
                  </a:gdLst>
                  <a:ahLst/>
                  <a:cxnLst>
                    <a:cxn ang="T12">
                      <a:pos x="T0" y="T1"/>
                    </a:cxn>
                    <a:cxn ang="T13">
                      <a:pos x="T2" y="T3"/>
                    </a:cxn>
                    <a:cxn ang="T14">
                      <a:pos x="T4" y="T5"/>
                    </a:cxn>
                    <a:cxn ang="T15">
                      <a:pos x="T6" y="T7"/>
                    </a:cxn>
                    <a:cxn ang="T16">
                      <a:pos x="T8" y="T9"/>
                    </a:cxn>
                    <a:cxn ang="T17">
                      <a:pos x="T10" y="T11"/>
                    </a:cxn>
                  </a:cxnLst>
                  <a:rect l="T18" t="T19" r="T20" b="T21"/>
                  <a:pathLst>
                    <a:path w="6623" h="1721">
                      <a:moveTo>
                        <a:pt x="6573" y="1720"/>
                      </a:moveTo>
                      <a:lnTo>
                        <a:pt x="6623" y="1721"/>
                      </a:lnTo>
                      <a:lnTo>
                        <a:pt x="5631" y="0"/>
                      </a:lnTo>
                      <a:lnTo>
                        <a:pt x="0" y="5"/>
                      </a:lnTo>
                      <a:lnTo>
                        <a:pt x="0" y="1720"/>
                      </a:lnTo>
                      <a:lnTo>
                        <a:pt x="6573" y="1720"/>
                      </a:lnTo>
                      <a:close/>
                    </a:path>
                  </a:pathLst>
                </a:custGeom>
                <a:noFill/>
                <a:ln w="14288">
                  <a:solidFill>
                    <a:srgbClr val="FFFFFF"/>
                  </a:solidFill>
                  <a:round/>
                  <a:headEnd/>
                  <a:tailEnd/>
                </a:ln>
              </p:spPr>
              <p:txBody>
                <a:bodyPr/>
                <a:lstStyle/>
                <a:p>
                  <a:endParaRPr lang="en-IN"/>
                </a:p>
              </p:txBody>
            </p:sp>
          </p:grpSp>
        </p:grpSp>
        <p:sp>
          <p:nvSpPr>
            <p:cNvPr id="47" name="Freeform 162"/>
            <p:cNvSpPr>
              <a:spLocks/>
            </p:cNvSpPr>
            <p:nvPr/>
          </p:nvSpPr>
          <p:spPr bwMode="auto">
            <a:xfrm rot="5400000">
              <a:off x="4664" y="2727"/>
              <a:ext cx="129" cy="124"/>
            </a:xfrm>
            <a:custGeom>
              <a:avLst/>
              <a:gdLst>
                <a:gd name="T0" fmla="*/ 0 w 129"/>
                <a:gd name="T1" fmla="*/ 0 h 124"/>
                <a:gd name="T2" fmla="*/ 129 w 129"/>
                <a:gd name="T3" fmla="*/ 124 h 124"/>
                <a:gd name="T4" fmla="*/ 0 60000 65536"/>
                <a:gd name="T5" fmla="*/ 0 60000 65536"/>
                <a:gd name="T6" fmla="*/ 0 w 129"/>
                <a:gd name="T7" fmla="*/ 0 h 124"/>
                <a:gd name="T8" fmla="*/ 129 w 129"/>
                <a:gd name="T9" fmla="*/ 124 h 124"/>
              </a:gdLst>
              <a:ahLst/>
              <a:cxnLst>
                <a:cxn ang="T4">
                  <a:pos x="T0" y="T1"/>
                </a:cxn>
                <a:cxn ang="T5">
                  <a:pos x="T2" y="T3"/>
                </a:cxn>
              </a:cxnLst>
              <a:rect l="T6" t="T7" r="T8" b="T9"/>
              <a:pathLst>
                <a:path w="129" h="124">
                  <a:moveTo>
                    <a:pt x="0" y="0"/>
                  </a:moveTo>
                  <a:lnTo>
                    <a:pt x="129" y="124"/>
                  </a:lnTo>
                </a:path>
              </a:pathLst>
            </a:custGeom>
            <a:solidFill>
              <a:srgbClr val="FFFFFF"/>
            </a:solidFill>
            <a:ln w="76200">
              <a:solidFill>
                <a:srgbClr val="FFFF00"/>
              </a:solidFill>
              <a:round/>
              <a:headEnd/>
              <a:tailEnd/>
            </a:ln>
          </p:spPr>
          <p:txBody>
            <a:bodyPr/>
            <a:lstStyle/>
            <a:p>
              <a:endParaRPr lang="en-IN"/>
            </a:p>
          </p:txBody>
        </p:sp>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5280" y="609600"/>
            <a:ext cx="4623382" cy="584775"/>
          </a:xfrm>
          <a:prstGeom prst="rect">
            <a:avLst/>
          </a:prstGeom>
          <a:noFill/>
        </p:spPr>
        <p:txBody>
          <a:bodyPr wrap="none" rtlCol="0">
            <a:spAutoFit/>
          </a:bodyPr>
          <a:lstStyle/>
          <a:p>
            <a:r>
              <a:rPr lang="en-US" sz="3200" u="sng" dirty="0" smtClean="0">
                <a:solidFill>
                  <a:srgbClr val="FFFF00"/>
                </a:solidFill>
              </a:rPr>
              <a:t>LINE COMPENSATION </a:t>
            </a:r>
            <a:endParaRPr lang="en-US" sz="3200" u="sng" dirty="0">
              <a:solidFill>
                <a:srgbClr val="FFFF00"/>
              </a:solidFill>
            </a:endParaRPr>
          </a:p>
        </p:txBody>
      </p:sp>
      <p:sp>
        <p:nvSpPr>
          <p:cNvPr id="3" name="TextBox 2"/>
          <p:cNvSpPr txBox="1"/>
          <p:nvPr/>
        </p:nvSpPr>
        <p:spPr>
          <a:xfrm>
            <a:off x="609601" y="2133600"/>
            <a:ext cx="8534400" cy="2585323"/>
          </a:xfrm>
          <a:prstGeom prst="rect">
            <a:avLst/>
          </a:prstGeom>
          <a:noFill/>
        </p:spPr>
        <p:txBody>
          <a:bodyPr wrap="square" rtlCol="0">
            <a:spAutoFit/>
          </a:bodyPr>
          <a:lstStyle/>
          <a:p>
            <a:pPr>
              <a:buBlip>
                <a:blip r:embed="rId3"/>
              </a:buBlip>
            </a:pPr>
            <a:r>
              <a:rPr lang="en-US" sz="2400" dirty="0" smtClean="0">
                <a:solidFill>
                  <a:srgbClr val="FFFF00"/>
                </a:solidFill>
              </a:rPr>
              <a:t>A line compensator </a:t>
            </a:r>
            <a:r>
              <a:rPr lang="en-US" sz="2400" dirty="0" err="1" smtClean="0">
                <a:solidFill>
                  <a:srgbClr val="FFFF00"/>
                </a:solidFill>
              </a:rPr>
              <a:t>incorperates</a:t>
            </a:r>
            <a:r>
              <a:rPr lang="en-US" sz="2400" dirty="0" smtClean="0">
                <a:solidFill>
                  <a:srgbClr val="FFFF00"/>
                </a:solidFill>
              </a:rPr>
              <a:t>  </a:t>
            </a:r>
            <a:r>
              <a:rPr lang="en-US" sz="2400" dirty="0" err="1" smtClean="0">
                <a:solidFill>
                  <a:srgbClr val="FFFF00"/>
                </a:solidFill>
              </a:rPr>
              <a:t>ameter</a:t>
            </a:r>
            <a:r>
              <a:rPr lang="en-US" sz="2400" dirty="0" smtClean="0">
                <a:solidFill>
                  <a:srgbClr val="FFFF00"/>
                </a:solidFill>
              </a:rPr>
              <a:t> to measures the </a:t>
            </a:r>
          </a:p>
          <a:p>
            <a:r>
              <a:rPr lang="en-US" sz="2400" dirty="0" smtClean="0">
                <a:solidFill>
                  <a:srgbClr val="FFFF00"/>
                </a:solidFill>
              </a:rPr>
              <a:t>   voltage provided to the x-ray unit &amp;  a switch to adjust that     </a:t>
            </a:r>
          </a:p>
          <a:p>
            <a:r>
              <a:rPr lang="en-US" sz="2400" dirty="0" smtClean="0">
                <a:solidFill>
                  <a:srgbClr val="FFFF00"/>
                </a:solidFill>
              </a:rPr>
              <a:t>   voltage to precisely 220 v</a:t>
            </a:r>
          </a:p>
          <a:p>
            <a:pPr>
              <a:buBlip>
                <a:blip r:embed="rId3"/>
              </a:buBlip>
            </a:pPr>
            <a:endParaRPr lang="en-US" sz="2400" dirty="0" smtClean="0">
              <a:solidFill>
                <a:srgbClr val="FFFF00"/>
              </a:solidFill>
            </a:endParaRPr>
          </a:p>
          <a:p>
            <a:pPr>
              <a:buBlip>
                <a:blip r:embed="rId3"/>
              </a:buBlip>
            </a:pPr>
            <a:r>
              <a:rPr lang="en-US" sz="2400" dirty="0" smtClean="0">
                <a:solidFill>
                  <a:srgbClr val="FFFF00"/>
                </a:solidFill>
              </a:rPr>
              <a:t>The </a:t>
            </a:r>
            <a:r>
              <a:rPr lang="en-US" sz="2400" dirty="0" err="1" smtClean="0">
                <a:solidFill>
                  <a:srgbClr val="FFFF00"/>
                </a:solidFill>
              </a:rPr>
              <a:t>switsh</a:t>
            </a:r>
            <a:r>
              <a:rPr lang="en-US" sz="2400" dirty="0" smtClean="0">
                <a:solidFill>
                  <a:srgbClr val="FFFF00"/>
                </a:solidFill>
              </a:rPr>
              <a:t> is usually </a:t>
            </a:r>
            <a:r>
              <a:rPr lang="en-US" sz="2400" dirty="0" err="1" smtClean="0">
                <a:solidFill>
                  <a:srgbClr val="FFFF00"/>
                </a:solidFill>
              </a:rPr>
              <a:t>multistation</a:t>
            </a:r>
            <a:r>
              <a:rPr lang="en-US" sz="2400" dirty="0" smtClean="0">
                <a:solidFill>
                  <a:srgbClr val="FFFF00"/>
                </a:solidFill>
              </a:rPr>
              <a:t>  and wired to the auto   transformers</a:t>
            </a:r>
          </a:p>
          <a:p>
            <a:pPr>
              <a:buBlip>
                <a:blip r:embed="rId3"/>
              </a:buBlip>
            </a:pPr>
            <a:endParaRPr lang="en-US" dirty="0">
              <a:solidFill>
                <a:srgbClr val="FFFF00"/>
              </a:solidFill>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609600"/>
            <a:ext cx="4866589" cy="584775"/>
          </a:xfrm>
          <a:prstGeom prst="rect">
            <a:avLst/>
          </a:prstGeom>
          <a:noFill/>
        </p:spPr>
        <p:txBody>
          <a:bodyPr wrap="none" rtlCol="0">
            <a:spAutoFit/>
          </a:bodyPr>
          <a:lstStyle/>
          <a:p>
            <a:r>
              <a:rPr lang="en-US" sz="3200" u="sng" dirty="0" smtClean="0">
                <a:solidFill>
                  <a:srgbClr val="FFFF00"/>
                </a:solidFill>
              </a:rPr>
              <a:t>AUTO TRANSFORMERS</a:t>
            </a:r>
            <a:endParaRPr lang="en-US" sz="3200" u="sng" dirty="0">
              <a:solidFill>
                <a:srgbClr val="FFFF00"/>
              </a:solidFill>
            </a:endParaRPr>
          </a:p>
        </p:txBody>
      </p:sp>
      <p:sp>
        <p:nvSpPr>
          <p:cNvPr id="3" name="TextBox 2"/>
          <p:cNvSpPr txBox="1"/>
          <p:nvPr/>
        </p:nvSpPr>
        <p:spPr>
          <a:xfrm>
            <a:off x="1066800" y="1981200"/>
            <a:ext cx="8010783" cy="3074624"/>
          </a:xfrm>
          <a:prstGeom prst="rect">
            <a:avLst/>
          </a:prstGeom>
          <a:noFill/>
        </p:spPr>
        <p:txBody>
          <a:bodyPr wrap="none" rtlCol="0">
            <a:spAutoFit/>
          </a:bodyPr>
          <a:lstStyle/>
          <a:p>
            <a:pPr>
              <a:lnSpc>
                <a:spcPct val="200000"/>
              </a:lnSpc>
              <a:buBlip>
                <a:blip r:embed="rId3"/>
              </a:buBlip>
            </a:pPr>
            <a:r>
              <a:rPr lang="en-US" sz="2000" dirty="0" smtClean="0">
                <a:solidFill>
                  <a:srgbClr val="FFFF00"/>
                </a:solidFill>
              </a:rPr>
              <a:t> Power supplied to the x-ray machines is first  shunted to special </a:t>
            </a:r>
          </a:p>
          <a:p>
            <a:pPr>
              <a:lnSpc>
                <a:spcPct val="200000"/>
              </a:lnSpc>
            </a:pPr>
            <a:r>
              <a:rPr lang="en-US" sz="2000" dirty="0" smtClean="0">
                <a:solidFill>
                  <a:srgbClr val="FFFF00"/>
                </a:solidFill>
              </a:rPr>
              <a:t>    transformers called auto transformers.</a:t>
            </a:r>
          </a:p>
          <a:p>
            <a:pPr>
              <a:lnSpc>
                <a:spcPct val="200000"/>
              </a:lnSpc>
              <a:buBlip>
                <a:blip r:embed="rId3"/>
              </a:buBlip>
            </a:pPr>
            <a:r>
              <a:rPr lang="en-US" sz="2000" dirty="0" smtClean="0">
                <a:solidFill>
                  <a:srgbClr val="FFFF00"/>
                </a:solidFill>
              </a:rPr>
              <a:t> Auto transformers designed to supply voltage of varying magnitude</a:t>
            </a:r>
          </a:p>
          <a:p>
            <a:pPr>
              <a:lnSpc>
                <a:spcPct val="200000"/>
              </a:lnSpc>
            </a:pPr>
            <a:r>
              <a:rPr lang="en-US" sz="2000" dirty="0" smtClean="0">
                <a:solidFill>
                  <a:srgbClr val="FFFF00"/>
                </a:solidFill>
              </a:rPr>
              <a:t>    To the several different circuits of the x-ray machines.</a:t>
            </a:r>
          </a:p>
          <a:p>
            <a:pPr>
              <a:lnSpc>
                <a:spcPct val="200000"/>
              </a:lnSpc>
              <a:buBlip>
                <a:blip r:embed="rId3"/>
              </a:buBlip>
            </a:pPr>
            <a:r>
              <a:rPr lang="en-US" sz="2000" dirty="0" smtClean="0">
                <a:solidFill>
                  <a:srgbClr val="FFFF00"/>
                </a:solidFill>
              </a:rPr>
              <a:t> Operates as a induction device</a:t>
            </a:r>
            <a:endParaRPr lang="en-US" sz="2000" dirty="0">
              <a:solidFill>
                <a:srgbClr val="FFFF00"/>
              </a:solidFill>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8885" y="685800"/>
            <a:ext cx="3924216" cy="584775"/>
          </a:xfrm>
          <a:prstGeom prst="rect">
            <a:avLst/>
          </a:prstGeom>
          <a:noFill/>
        </p:spPr>
        <p:txBody>
          <a:bodyPr wrap="none" rtlCol="0">
            <a:spAutoFit/>
          </a:bodyPr>
          <a:lstStyle/>
          <a:p>
            <a:pPr algn="ctr"/>
            <a:r>
              <a:rPr lang="en-US" sz="3200" b="1" u="sng" dirty="0" smtClean="0">
                <a:solidFill>
                  <a:srgbClr val="FFFF00"/>
                </a:solidFill>
              </a:rPr>
              <a:t>KVP ADJUSTMENT</a:t>
            </a:r>
            <a:endParaRPr lang="en-US" sz="3200" b="1" u="sng" dirty="0">
              <a:solidFill>
                <a:srgbClr val="FFFF00"/>
              </a:solidFill>
            </a:endParaRPr>
          </a:p>
        </p:txBody>
      </p:sp>
      <p:sp>
        <p:nvSpPr>
          <p:cNvPr id="3" name="TextBox 2"/>
          <p:cNvSpPr txBox="1"/>
          <p:nvPr/>
        </p:nvSpPr>
        <p:spPr>
          <a:xfrm>
            <a:off x="838200" y="1676400"/>
            <a:ext cx="8486619" cy="3690177"/>
          </a:xfrm>
          <a:prstGeom prst="rect">
            <a:avLst/>
          </a:prstGeom>
          <a:noFill/>
        </p:spPr>
        <p:txBody>
          <a:bodyPr wrap="none" rtlCol="0">
            <a:spAutoFit/>
          </a:bodyPr>
          <a:lstStyle/>
          <a:p>
            <a:pPr>
              <a:lnSpc>
                <a:spcPct val="200000"/>
              </a:lnSpc>
            </a:pPr>
            <a:r>
              <a:rPr lang="en-US" sz="2000" dirty="0" smtClean="0">
                <a:solidFill>
                  <a:srgbClr val="FFFF00"/>
                </a:solidFill>
              </a:rPr>
              <a:t>Have labeled major KVP &amp; minor KVP &amp; by selecting  a combination  of </a:t>
            </a:r>
          </a:p>
          <a:p>
            <a:pPr>
              <a:lnSpc>
                <a:spcPct val="200000"/>
              </a:lnSpc>
            </a:pPr>
            <a:r>
              <a:rPr lang="en-US" sz="2000" dirty="0" smtClean="0">
                <a:solidFill>
                  <a:srgbClr val="FFFF00"/>
                </a:solidFill>
              </a:rPr>
              <a:t>these controls are technologist can produce freeway to  the required KVP</a:t>
            </a:r>
          </a:p>
          <a:p>
            <a:pPr>
              <a:lnSpc>
                <a:spcPct val="200000"/>
              </a:lnSpc>
            </a:pPr>
            <a:r>
              <a:rPr lang="en-US" sz="2000" dirty="0" smtClean="0">
                <a:solidFill>
                  <a:srgbClr val="FFFF00"/>
                </a:solidFill>
              </a:rPr>
              <a:t>Selection of appropriate KVPs can be made by an as if the case on much</a:t>
            </a:r>
          </a:p>
          <a:p>
            <a:pPr>
              <a:lnSpc>
                <a:spcPct val="200000"/>
              </a:lnSpc>
            </a:pPr>
            <a:r>
              <a:rPr lang="en-US" sz="2000" dirty="0" smtClean="0">
                <a:solidFill>
                  <a:srgbClr val="FFFF00"/>
                </a:solidFill>
              </a:rPr>
              <a:t>new </a:t>
            </a:r>
            <a:r>
              <a:rPr lang="en-US" sz="2000" dirty="0" err="1" smtClean="0">
                <a:solidFill>
                  <a:srgbClr val="FFFF00"/>
                </a:solidFill>
              </a:rPr>
              <a:t>euipment</a:t>
            </a:r>
            <a:r>
              <a:rPr lang="en-US" sz="2000" dirty="0" smtClean="0">
                <a:solidFill>
                  <a:srgbClr val="FFFF00"/>
                </a:solidFill>
              </a:rPr>
              <a:t> Can be actuated</a:t>
            </a:r>
          </a:p>
          <a:p>
            <a:pPr>
              <a:lnSpc>
                <a:spcPct val="200000"/>
              </a:lnSpc>
            </a:pPr>
            <a:r>
              <a:rPr lang="en-US" sz="2000" dirty="0" smtClean="0">
                <a:solidFill>
                  <a:srgbClr val="FFFF00"/>
                </a:solidFill>
              </a:rPr>
              <a:t>KVP meter is placed  across out put terminals of the auto transformers&amp; </a:t>
            </a:r>
          </a:p>
          <a:p>
            <a:pPr>
              <a:lnSpc>
                <a:spcPct val="200000"/>
              </a:lnSpc>
            </a:pPr>
            <a:r>
              <a:rPr lang="en-US" sz="2000" dirty="0" smtClean="0">
                <a:solidFill>
                  <a:srgbClr val="FFFF00"/>
                </a:solidFill>
              </a:rPr>
              <a:t> therefore reads the voltage &amp; kilo voltage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4445" y="457200"/>
            <a:ext cx="2896755" cy="584775"/>
          </a:xfrm>
          <a:prstGeom prst="rect">
            <a:avLst/>
          </a:prstGeom>
          <a:noFill/>
        </p:spPr>
        <p:txBody>
          <a:bodyPr wrap="none" rtlCol="0">
            <a:spAutoFit/>
          </a:bodyPr>
          <a:lstStyle/>
          <a:p>
            <a:r>
              <a:rPr lang="en-US" sz="3200" u="sng" dirty="0" err="1" smtClean="0">
                <a:solidFill>
                  <a:srgbClr val="FFFF00"/>
                </a:solidFill>
              </a:rPr>
              <a:t>mA</a:t>
            </a:r>
            <a:r>
              <a:rPr lang="en-US" sz="3200" u="sng" dirty="0" smtClean="0"/>
              <a:t> </a:t>
            </a:r>
            <a:r>
              <a:rPr lang="en-US" sz="3200" u="sng" dirty="0" smtClean="0">
                <a:solidFill>
                  <a:srgbClr val="FFFF00"/>
                </a:solidFill>
              </a:rPr>
              <a:t>CONTROL</a:t>
            </a:r>
            <a:endParaRPr lang="en-US" sz="3200" u="sng" dirty="0">
              <a:solidFill>
                <a:srgbClr val="FFFF00"/>
              </a:solidFill>
            </a:endParaRPr>
          </a:p>
        </p:txBody>
      </p:sp>
      <p:sp>
        <p:nvSpPr>
          <p:cNvPr id="4" name="TextBox 3"/>
          <p:cNvSpPr txBox="1"/>
          <p:nvPr/>
        </p:nvSpPr>
        <p:spPr>
          <a:xfrm>
            <a:off x="577117" y="1066800"/>
            <a:ext cx="8414483" cy="5139869"/>
          </a:xfrm>
          <a:prstGeom prst="rect">
            <a:avLst/>
          </a:prstGeom>
          <a:noFill/>
        </p:spPr>
        <p:txBody>
          <a:bodyPr wrap="none" rtlCol="0">
            <a:spAutoFit/>
          </a:bodyPr>
          <a:lstStyle/>
          <a:p>
            <a:pPr>
              <a:lnSpc>
                <a:spcPct val="150000"/>
              </a:lnSpc>
            </a:pPr>
            <a:r>
              <a:rPr lang="en-US" sz="2400" dirty="0" smtClean="0">
                <a:solidFill>
                  <a:srgbClr val="FFFF00"/>
                </a:solidFill>
              </a:rPr>
              <a:t>The x-ray tube current no electrons crossing  cathode to the </a:t>
            </a:r>
          </a:p>
          <a:p>
            <a:pPr>
              <a:lnSpc>
                <a:spcPct val="150000"/>
              </a:lnSpc>
            </a:pPr>
            <a:r>
              <a:rPr lang="en-US" sz="2400" dirty="0" smtClean="0">
                <a:solidFill>
                  <a:srgbClr val="FFFF00"/>
                </a:solidFill>
              </a:rPr>
              <a:t>anode is measured In </a:t>
            </a:r>
            <a:r>
              <a:rPr lang="en-US" sz="2400" dirty="0" err="1" smtClean="0">
                <a:solidFill>
                  <a:srgbClr val="FFFF00"/>
                </a:solidFill>
              </a:rPr>
              <a:t>mili</a:t>
            </a:r>
            <a:r>
              <a:rPr lang="en-US" sz="2400" dirty="0" smtClean="0">
                <a:solidFill>
                  <a:srgbClr val="FFFF00"/>
                </a:solidFill>
              </a:rPr>
              <a:t> amperes </a:t>
            </a:r>
          </a:p>
          <a:p>
            <a:pPr>
              <a:lnSpc>
                <a:spcPct val="150000"/>
              </a:lnSpc>
            </a:pPr>
            <a:r>
              <a:rPr lang="en-US" sz="2400" dirty="0" smtClean="0">
                <a:solidFill>
                  <a:srgbClr val="FFFF00"/>
                </a:solidFill>
              </a:rPr>
              <a:t>Filament current increases hotter more electrons </a:t>
            </a:r>
            <a:r>
              <a:rPr lang="en-US" sz="2400" dirty="0" err="1" smtClean="0">
                <a:solidFill>
                  <a:srgbClr val="FFFF00"/>
                </a:solidFill>
              </a:rPr>
              <a:t>relesed</a:t>
            </a:r>
            <a:r>
              <a:rPr lang="en-US" sz="2400" dirty="0" smtClean="0">
                <a:solidFill>
                  <a:srgbClr val="FFFF00"/>
                </a:solidFill>
              </a:rPr>
              <a:t> by</a:t>
            </a:r>
          </a:p>
          <a:p>
            <a:pPr>
              <a:lnSpc>
                <a:spcPct val="150000"/>
              </a:lnSpc>
            </a:pPr>
            <a:r>
              <a:rPr lang="en-US" sz="2400" dirty="0" smtClean="0">
                <a:solidFill>
                  <a:srgbClr val="FFFF00"/>
                </a:solidFill>
              </a:rPr>
              <a:t>thermionic </a:t>
            </a:r>
            <a:r>
              <a:rPr lang="en-US" sz="2400" dirty="0" err="1" smtClean="0">
                <a:solidFill>
                  <a:srgbClr val="FFFF00"/>
                </a:solidFill>
              </a:rPr>
              <a:t>emmision</a:t>
            </a:r>
            <a:r>
              <a:rPr lang="en-US" sz="2400" dirty="0" smtClean="0">
                <a:solidFill>
                  <a:srgbClr val="FFFF00"/>
                </a:solidFill>
              </a:rPr>
              <a:t>.</a:t>
            </a:r>
          </a:p>
          <a:p>
            <a:pPr>
              <a:lnSpc>
                <a:spcPct val="150000"/>
              </a:lnSpc>
            </a:pPr>
            <a:r>
              <a:rPr lang="en-US" sz="2400" dirty="0" smtClean="0">
                <a:solidFill>
                  <a:srgbClr val="FFFF00"/>
                </a:solidFill>
              </a:rPr>
              <a:t>Filament is a step down </a:t>
            </a:r>
            <a:r>
              <a:rPr lang="en-US" sz="2400" dirty="0" err="1" smtClean="0">
                <a:solidFill>
                  <a:srgbClr val="FFFF00"/>
                </a:solidFill>
              </a:rPr>
              <a:t>transfansformer</a:t>
            </a:r>
            <a:r>
              <a:rPr lang="en-US" sz="2400" dirty="0" smtClean="0">
                <a:solidFill>
                  <a:srgbClr val="FFFF00"/>
                </a:solidFill>
              </a:rPr>
              <a:t> Filaments normally</a:t>
            </a:r>
          </a:p>
          <a:p>
            <a:pPr>
              <a:lnSpc>
                <a:spcPct val="150000"/>
              </a:lnSpc>
            </a:pPr>
            <a:r>
              <a:rPr lang="en-US" sz="2400" dirty="0" smtClean="0">
                <a:solidFill>
                  <a:srgbClr val="FFFF00"/>
                </a:solidFill>
              </a:rPr>
              <a:t> operates at current between 4 &amp; 6 A</a:t>
            </a:r>
          </a:p>
          <a:p>
            <a:pPr>
              <a:lnSpc>
                <a:spcPct val="150000"/>
              </a:lnSpc>
            </a:pPr>
            <a:r>
              <a:rPr lang="en-US" sz="2400" dirty="0" smtClean="0">
                <a:solidFill>
                  <a:srgbClr val="FFFF00"/>
                </a:solidFill>
              </a:rPr>
              <a:t>X-ray tube current controlled through separate circuit called </a:t>
            </a:r>
          </a:p>
          <a:p>
            <a:pPr>
              <a:lnSpc>
                <a:spcPct val="150000"/>
              </a:lnSpc>
            </a:pPr>
            <a:r>
              <a:rPr lang="en-US" sz="2400" dirty="0" smtClean="0">
                <a:solidFill>
                  <a:srgbClr val="FFFF00"/>
                </a:solidFill>
              </a:rPr>
              <a:t>filament circuit</a:t>
            </a:r>
          </a:p>
          <a:p>
            <a:endParaRPr lang="en-US" sz="2000" dirty="0" smtClean="0">
              <a:solidFill>
                <a:srgbClr val="FFFF00"/>
              </a:solidFill>
            </a:endParaRPr>
          </a:p>
          <a:p>
            <a:endParaRPr lang="en-US" sz="2000" dirty="0" smtClean="0">
              <a:solidFill>
                <a:srgbClr val="FFFF00"/>
              </a:solidFill>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8153400" cy="5563831"/>
          </a:xfrm>
          <a:prstGeom prst="rect">
            <a:avLst/>
          </a:prstGeom>
        </p:spPr>
        <p:txBody>
          <a:bodyPr wrap="square">
            <a:spAutoFit/>
          </a:bodyPr>
          <a:lstStyle/>
          <a:p>
            <a:pPr algn="just" eaLnBrk="0" hangingPunct="0">
              <a:lnSpc>
                <a:spcPct val="150000"/>
              </a:lnSpc>
              <a:buFont typeface="Wingdings" pitchFamily="2" charset="2"/>
              <a:buChar char="v"/>
            </a:pPr>
            <a:r>
              <a:rPr lang="en-US" sz="2400" dirty="0" smtClean="0">
                <a:solidFill>
                  <a:srgbClr val="FFFF00"/>
                </a:solidFill>
                <a:cs typeface="Times New Roman" pitchFamily="18" charset="0"/>
              </a:rPr>
              <a:t>A circuit, is a path of electrical current. Two electrical circuits are used in the production of x-rays: a low-voltage or filament circuit and a high-voltage circuit. </a:t>
            </a:r>
          </a:p>
          <a:p>
            <a:pPr algn="just" eaLnBrk="0" hangingPunct="0">
              <a:lnSpc>
                <a:spcPct val="150000"/>
              </a:lnSpc>
              <a:buFont typeface="Wingdings" pitchFamily="2" charset="2"/>
              <a:buChar char="v"/>
            </a:pPr>
            <a:r>
              <a:rPr lang="en-US" sz="2400" dirty="0" smtClean="0">
                <a:solidFill>
                  <a:srgbClr val="FFFF00"/>
                </a:solidFill>
                <a:cs typeface="Times New Roman" pitchFamily="18" charset="0"/>
              </a:rPr>
              <a:t>The filament circuit uses 3 to 5 volts, regulates the flow of electrical current to the filament of the x-ray tube, and is controlled by the </a:t>
            </a:r>
            <a:r>
              <a:rPr lang="en-US" sz="2400" dirty="0" err="1" smtClean="0">
                <a:solidFill>
                  <a:srgbClr val="FFFF00"/>
                </a:solidFill>
                <a:cs typeface="Times New Roman" pitchFamily="18" charset="0"/>
              </a:rPr>
              <a:t>milliampere</a:t>
            </a:r>
            <a:r>
              <a:rPr lang="en-US" sz="2400" dirty="0" smtClean="0">
                <a:solidFill>
                  <a:srgbClr val="FFFF00"/>
                </a:solidFill>
                <a:cs typeface="Times New Roman" pitchFamily="18" charset="0"/>
              </a:rPr>
              <a:t> settings.</a:t>
            </a:r>
          </a:p>
          <a:p>
            <a:pPr algn="just" eaLnBrk="0" hangingPunct="0">
              <a:lnSpc>
                <a:spcPct val="150000"/>
              </a:lnSpc>
              <a:buFont typeface="Wingdings" pitchFamily="2" charset="2"/>
              <a:buChar char="v"/>
            </a:pPr>
            <a:r>
              <a:rPr lang="en-US" sz="2400" dirty="0" smtClean="0">
                <a:solidFill>
                  <a:srgbClr val="FFFF00"/>
                </a:solidFill>
                <a:cs typeface="Times New Roman" pitchFamily="18" charset="0"/>
              </a:rPr>
              <a:t> The high-voltage circuit uses 65,000 to 100,000 volts provides the high voltage required to accelerate elec­trons and to generate x-rays in the x-ray tube, and is controlled by the </a:t>
            </a:r>
            <a:r>
              <a:rPr lang="en-US" sz="2400" dirty="0" err="1" smtClean="0">
                <a:solidFill>
                  <a:srgbClr val="FFFF00"/>
                </a:solidFill>
                <a:cs typeface="Times New Roman" pitchFamily="18" charset="0"/>
              </a:rPr>
              <a:t>kilovoltage</a:t>
            </a:r>
            <a:r>
              <a:rPr lang="en-US" sz="2400" dirty="0" smtClean="0">
                <a:solidFill>
                  <a:srgbClr val="FFFF00"/>
                </a:solidFill>
                <a:cs typeface="Times New Roman" pitchFamily="18" charset="0"/>
              </a:rPr>
              <a:t> settings.</a:t>
            </a:r>
            <a:endParaRPr lang="en-US" sz="2400" dirty="0">
              <a:solidFill>
                <a:srgbClr val="FFFF00"/>
              </a:solidFill>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990600" y="533400"/>
            <a:ext cx="2667000" cy="1295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u="sng" kern="0" dirty="0" smtClean="0">
                <a:solidFill>
                  <a:srgbClr val="FFFF00"/>
                </a:solidFill>
                <a:latin typeface="Arial" pitchFamily="34" charset="0"/>
                <a:ea typeface="+mj-ea"/>
                <a:cs typeface="Arial" pitchFamily="34" charset="0"/>
              </a:rPr>
              <a:t>HISTORY</a:t>
            </a:r>
            <a:endParaRPr kumimoji="0" lang="en-US" sz="4000" b="1" i="0" u="sng" strike="noStrike" kern="0" cap="none" spc="0" normalizeH="0" baseline="0" noProof="0" dirty="0" smtClean="0">
              <a:ln>
                <a:noFill/>
              </a:ln>
              <a:solidFill>
                <a:srgbClr val="FFFF00"/>
              </a:solidFill>
              <a:effectLst/>
              <a:uLnTx/>
              <a:uFillTx/>
              <a:latin typeface="Arial" pitchFamily="34" charset="0"/>
              <a:ea typeface="+mj-ea"/>
              <a:cs typeface="Arial" pitchFamily="34" charset="0"/>
            </a:endParaRPr>
          </a:p>
        </p:txBody>
      </p:sp>
      <p:sp>
        <p:nvSpPr>
          <p:cNvPr id="3" name="Rectangle 3"/>
          <p:cNvSpPr txBox="1">
            <a:spLocks noChangeArrowheads="1"/>
          </p:cNvSpPr>
          <p:nvPr/>
        </p:nvSpPr>
        <p:spPr bwMode="auto">
          <a:xfrm>
            <a:off x="76200" y="2286000"/>
            <a:ext cx="45720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11163" marR="0" lvl="0" indent="0" algn="just" defTabSz="914400" rtl="0" eaLnBrk="1" fontAlgn="base" latinLnBrk="0" hangingPunct="1">
              <a:lnSpc>
                <a:spcPct val="90000"/>
              </a:lnSpc>
              <a:spcBef>
                <a:spcPct val="20000"/>
              </a:spcBef>
              <a:spcAft>
                <a:spcPct val="0"/>
              </a:spcAft>
              <a:buClr>
                <a:srgbClr val="1F003B"/>
              </a:buClr>
              <a:buSzTx/>
              <a:buFont typeface="Wingdings" pitchFamily="2" charset="2"/>
              <a:buChar char=""/>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Discovered and named by</a:t>
            </a:r>
          </a:p>
          <a:p>
            <a:pPr marL="411163" marR="0" lvl="0" indent="0" algn="just" defTabSz="914400" rtl="0" eaLnBrk="1" fontAlgn="base" latinLnBrk="0" hangingPunct="1">
              <a:lnSpc>
                <a:spcPct val="90000"/>
              </a:lnSpc>
              <a:spcBef>
                <a:spcPct val="20000"/>
              </a:spcBef>
              <a:spcAft>
                <a:spcPct val="0"/>
              </a:spcAft>
              <a:buClr>
                <a:srgbClr val="1F003B"/>
              </a:buClr>
              <a:buSzTx/>
              <a:buFont typeface="Wingdings" pitchFamily="2" charset="2"/>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      Dr. W. C. R</a:t>
            </a:r>
            <a:r>
              <a:rPr kumimoji="0" lang="de-DE" sz="2400" b="0" i="0" u="none" strike="noStrike" kern="0" cap="none" spc="0" normalizeH="0" baseline="0" noProof="0" dirty="0" smtClean="0">
                <a:ln>
                  <a:noFill/>
                </a:ln>
                <a:solidFill>
                  <a:srgbClr val="FFFF00"/>
                </a:solidFill>
                <a:effectLst/>
                <a:uLnTx/>
                <a:uFillTx/>
                <a:latin typeface="+mn-lt"/>
                <a:ea typeface="+mn-ea"/>
                <a:cs typeface="+mn-cs"/>
              </a:rPr>
              <a:t>öe</a:t>
            </a:r>
            <a:r>
              <a:rPr kumimoji="0" lang="en-US" sz="2400" b="0" i="0" u="none" strike="noStrike" kern="0" cap="none" spc="0" normalizeH="0" baseline="0" noProof="0" dirty="0" err="1" smtClean="0">
                <a:ln>
                  <a:noFill/>
                </a:ln>
                <a:solidFill>
                  <a:srgbClr val="FFFF00"/>
                </a:solidFill>
                <a:effectLst/>
                <a:uLnTx/>
                <a:uFillTx/>
                <a:latin typeface="+mn-lt"/>
                <a:ea typeface="+mn-ea"/>
                <a:cs typeface="+mn-cs"/>
              </a:rPr>
              <a:t>ntgen</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at</a:t>
            </a:r>
          </a:p>
          <a:p>
            <a:pPr marL="411163" marR="0" lvl="0" indent="0" algn="just" defTabSz="914400" rtl="0" eaLnBrk="1" fontAlgn="base" latinLnBrk="0" hangingPunct="1">
              <a:lnSpc>
                <a:spcPct val="90000"/>
              </a:lnSpc>
              <a:spcBef>
                <a:spcPct val="20000"/>
              </a:spcBef>
              <a:spcAft>
                <a:spcPct val="0"/>
              </a:spcAft>
              <a:buClr>
                <a:srgbClr val="1F003B"/>
              </a:buClr>
              <a:buSzTx/>
              <a:buFont typeface="Wingdings" pitchFamily="2" charset="2"/>
              <a:buNone/>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      University of W</a:t>
            </a:r>
            <a:r>
              <a:rPr kumimoji="0" lang="de-DE" sz="2400" b="0" i="0" u="none" strike="noStrike" kern="0" cap="none" spc="0" normalizeH="0" baseline="0" noProof="0" dirty="0" smtClean="0">
                <a:ln>
                  <a:noFill/>
                </a:ln>
                <a:solidFill>
                  <a:srgbClr val="FFFF00"/>
                </a:solidFill>
                <a:effectLst/>
                <a:uLnTx/>
                <a:uFillTx/>
                <a:latin typeface="+mn-lt"/>
                <a:ea typeface="+mn-ea"/>
                <a:cs typeface="+mn-cs"/>
              </a:rPr>
              <a:t>ü</a:t>
            </a:r>
            <a:r>
              <a:rPr kumimoji="0" lang="en-US" sz="2400" b="0" i="0" u="none" strike="noStrike" kern="0" cap="none" spc="0" normalizeH="0" baseline="0" noProof="0" dirty="0" err="1" smtClean="0">
                <a:ln>
                  <a:noFill/>
                </a:ln>
                <a:solidFill>
                  <a:srgbClr val="FFFF00"/>
                </a:solidFill>
                <a:effectLst/>
                <a:uLnTx/>
                <a:uFillTx/>
                <a:latin typeface="+mn-lt"/>
                <a:ea typeface="+mn-ea"/>
                <a:cs typeface="+mn-cs"/>
              </a:rPr>
              <a:t>rzburg</a:t>
            </a:r>
            <a:r>
              <a:rPr kumimoji="0" lang="en-US" sz="2400" b="0" i="0" u="none" strike="noStrike" kern="0" cap="none" spc="0" normalizeH="0" baseline="0" noProof="0" dirty="0" smtClean="0">
                <a:ln>
                  <a:noFill/>
                </a:ln>
                <a:solidFill>
                  <a:srgbClr val="FFFF00"/>
                </a:solidFill>
                <a:effectLst/>
                <a:uLnTx/>
                <a:uFillTx/>
                <a:latin typeface="+mn-lt"/>
                <a:ea typeface="+mn-ea"/>
                <a:cs typeface="+mn-cs"/>
              </a:rPr>
              <a:t>, 1895</a:t>
            </a:r>
          </a:p>
          <a:p>
            <a:pPr marL="411163" marR="0" lvl="0" indent="0" algn="just" defTabSz="914400" rtl="0" eaLnBrk="1" fontAlgn="base" latinLnBrk="0" hangingPunct="1">
              <a:lnSpc>
                <a:spcPct val="90000"/>
              </a:lnSpc>
              <a:spcBef>
                <a:spcPct val="20000"/>
              </a:spcBef>
              <a:spcAft>
                <a:spcPct val="0"/>
              </a:spcAft>
              <a:buClr>
                <a:srgbClr val="1F003B"/>
              </a:buClr>
              <a:buSzTx/>
              <a:buFont typeface="Wingdings" pitchFamily="2" charset="2"/>
              <a:buChar char=""/>
              <a:tabLst/>
              <a:defRPr/>
            </a:pPr>
            <a:endParaRPr kumimoji="0" lang="en-US" sz="2400" b="0" i="0" u="none" strike="noStrike" kern="0" cap="none" spc="0" normalizeH="0" baseline="0" noProof="0" dirty="0" smtClean="0">
              <a:ln>
                <a:noFill/>
              </a:ln>
              <a:solidFill>
                <a:srgbClr val="FFFF00"/>
              </a:solidFill>
              <a:effectLst/>
              <a:uLnTx/>
              <a:uFillTx/>
              <a:latin typeface="+mn-lt"/>
              <a:ea typeface="+mn-ea"/>
              <a:cs typeface="+mn-cs"/>
            </a:endParaRPr>
          </a:p>
          <a:p>
            <a:pPr marL="411163" marR="0" lvl="0" indent="0" algn="just" defTabSz="914400" rtl="0" eaLnBrk="1" fontAlgn="base" latinLnBrk="0" hangingPunct="1">
              <a:lnSpc>
                <a:spcPct val="90000"/>
              </a:lnSpc>
              <a:spcBef>
                <a:spcPct val="20000"/>
              </a:spcBef>
              <a:spcAft>
                <a:spcPct val="0"/>
              </a:spcAft>
              <a:buClr>
                <a:srgbClr val="1F003B"/>
              </a:buClr>
              <a:buSzTx/>
              <a:buFont typeface="Wingdings" pitchFamily="2" charset="2"/>
              <a:buChar char=""/>
              <a:tabLst/>
              <a:defRPr/>
            </a:pPr>
            <a:r>
              <a:rPr kumimoji="0" lang="en-US" sz="2400" b="0" i="0" u="none" strike="noStrike" kern="0" cap="none" spc="0" normalizeH="0" baseline="0" noProof="0" dirty="0" smtClean="0">
                <a:ln>
                  <a:noFill/>
                </a:ln>
                <a:solidFill>
                  <a:srgbClr val="FFFF00"/>
                </a:solidFill>
                <a:effectLst/>
                <a:uLnTx/>
                <a:uFillTx/>
                <a:latin typeface="+mn-lt"/>
                <a:ea typeface="+mn-ea"/>
                <a:cs typeface="+mn-cs"/>
              </a:rPr>
              <a:t>Awarded first Nobel prize for physics, 1901</a:t>
            </a:r>
          </a:p>
          <a:p>
            <a:pPr marL="411163" marR="0" lvl="0" indent="0" algn="just" defTabSz="914400" rtl="0" eaLnBrk="1" fontAlgn="base" latinLnBrk="0" hangingPunct="1">
              <a:lnSpc>
                <a:spcPct val="90000"/>
              </a:lnSpc>
              <a:spcBef>
                <a:spcPct val="20000"/>
              </a:spcBef>
              <a:spcAft>
                <a:spcPct val="0"/>
              </a:spcAft>
              <a:buClr>
                <a:srgbClr val="1F003B"/>
              </a:buClr>
              <a:buSzTx/>
              <a:buFont typeface="Wingdings" pitchFamily="2" charset="2"/>
              <a:buChar char=""/>
              <a:tabLst/>
              <a:defRPr/>
            </a:pPr>
            <a:endParaRPr kumimoji="0" lang="en-US" sz="2400" b="0" i="0" u="none" strike="noStrike" kern="0" cap="none" spc="0" normalizeH="0" baseline="0" noProof="0" dirty="0" smtClean="0">
              <a:ln>
                <a:noFill/>
              </a:ln>
              <a:solidFill>
                <a:srgbClr val="FFFF00"/>
              </a:solidFill>
              <a:effectLst/>
              <a:uLnTx/>
              <a:uFillTx/>
              <a:latin typeface="+mn-lt"/>
              <a:ea typeface="+mn-ea"/>
              <a:cs typeface="+mn-cs"/>
            </a:endParaRPr>
          </a:p>
        </p:txBody>
      </p:sp>
      <p:pic>
        <p:nvPicPr>
          <p:cNvPr id="4" name="Picture 4" descr="[Portrait of W. C. Röntgen]">
            <a:hlinkClick r:id="rId3"/>
          </p:cNvPr>
          <p:cNvPicPr>
            <a:picLocks noChangeAspect="1" noChangeArrowheads="1"/>
          </p:cNvPicPr>
          <p:nvPr/>
        </p:nvPicPr>
        <p:blipFill>
          <a:blip r:embed="rId4" cstate="print"/>
          <a:srcRect/>
          <a:stretch>
            <a:fillRect/>
          </a:stretch>
        </p:blipFill>
        <p:spPr bwMode="auto">
          <a:xfrm>
            <a:off x="4724400" y="609600"/>
            <a:ext cx="4100513" cy="5613400"/>
          </a:xfrm>
          <a:prstGeom prst="rect">
            <a:avLst/>
          </a:prstGeom>
          <a:noFill/>
          <a:ln w="19050">
            <a:solidFill>
              <a:schemeClr val="accent1"/>
            </a:solidFill>
            <a:miter lim="800000"/>
            <a:headEnd/>
            <a:tailEnd/>
          </a:ln>
          <a:effectLst/>
        </p:spPr>
      </p:pic>
      <p:sp>
        <p:nvSpPr>
          <p:cNvPr id="5" name="Slide Number Placeholder 6"/>
          <p:cNvSpPr>
            <a:spLocks noGrp="1"/>
          </p:cNvSpPr>
          <p:nvPr>
            <p:ph type="sldNum" sz="quarter" idx="12"/>
          </p:nvPr>
        </p:nvSpPr>
        <p:spPr>
          <a:xfrm>
            <a:off x="6553200" y="6248400"/>
            <a:ext cx="1905000" cy="457200"/>
          </a:xfrm>
          <a:prstGeom prst="rect">
            <a:avLst/>
          </a:prstGeom>
        </p:spPr>
        <p:txBody>
          <a:bodyPr wrap="square" lIns="91440" tIns="45720" rIns="91440" bIns="45720"/>
          <a:lstStyle/>
          <a:p>
            <a:pPr fontAlgn="base">
              <a:spcBef>
                <a:spcPct val="0"/>
              </a:spcBef>
              <a:spcAft>
                <a:spcPct val="0"/>
              </a:spcAft>
              <a:defRPr/>
            </a:pPr>
            <a:fld id="{3480AE59-E531-4D2F-A35C-3ADCBF46DCE7}" type="slidenum">
              <a:rPr lang="en-US" smtClean="0">
                <a:cs typeface="Arial" pitchFamily="34" charset="0"/>
              </a:rPr>
              <a:pPr fontAlgn="base">
                <a:spcBef>
                  <a:spcPct val="0"/>
                </a:spcBef>
                <a:spcAft>
                  <a:spcPct val="0"/>
                </a:spcAft>
                <a:defRPr/>
              </a:pPr>
              <a:t>4</a:t>
            </a:fld>
            <a:endParaRPr lang="en-US" smtClean="0">
              <a:cs typeface="Arial" pitchFamily="34" charset="0"/>
            </a:endParaRP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4"/>
          <p:cNvSpPr>
            <a:spLocks noChangeShapeType="1"/>
          </p:cNvSpPr>
          <p:nvPr/>
        </p:nvSpPr>
        <p:spPr bwMode="auto">
          <a:xfrm>
            <a:off x="457200" y="685800"/>
            <a:ext cx="8077200" cy="0"/>
          </a:xfrm>
          <a:prstGeom prst="line">
            <a:avLst/>
          </a:prstGeom>
          <a:noFill/>
          <a:ln w="38100">
            <a:solidFill>
              <a:srgbClr val="D60093"/>
            </a:solidFill>
            <a:round/>
            <a:headEnd type="none" w="sm" len="sm"/>
            <a:tailEnd type="none" w="sm" len="sm"/>
          </a:ln>
        </p:spPr>
        <p:txBody>
          <a:bodyPr/>
          <a:lstStyle/>
          <a:p>
            <a:endParaRPr lang="en-US"/>
          </a:p>
        </p:txBody>
      </p:sp>
      <p:grpSp>
        <p:nvGrpSpPr>
          <p:cNvPr id="3" name="Group 6"/>
          <p:cNvGrpSpPr>
            <a:grpSpLocks/>
          </p:cNvGrpSpPr>
          <p:nvPr/>
        </p:nvGrpSpPr>
        <p:grpSpPr bwMode="auto">
          <a:xfrm>
            <a:off x="3970338" y="3078163"/>
            <a:ext cx="1150937" cy="1087437"/>
            <a:chOff x="2491" y="2016"/>
            <a:chExt cx="725" cy="685"/>
          </a:xfrm>
        </p:grpSpPr>
        <p:sp>
          <p:nvSpPr>
            <p:cNvPr id="4" name="Oval 7"/>
            <p:cNvSpPr>
              <a:spLocks noChangeArrowheads="1"/>
            </p:cNvSpPr>
            <p:nvPr/>
          </p:nvSpPr>
          <p:spPr bwMode="auto">
            <a:xfrm>
              <a:off x="2491" y="2016"/>
              <a:ext cx="725" cy="685"/>
            </a:xfrm>
            <a:prstGeom prst="ellipse">
              <a:avLst/>
            </a:prstGeom>
            <a:solidFill>
              <a:schemeClr val="bg1"/>
            </a:solidFill>
            <a:ln w="12700">
              <a:solidFill>
                <a:schemeClr val="bg1"/>
              </a:solidFill>
              <a:round/>
              <a:headEnd/>
              <a:tailEnd/>
            </a:ln>
          </p:spPr>
          <p:txBody>
            <a:bodyPr/>
            <a:lstStyle/>
            <a:p>
              <a:endParaRPr lang="en-IN"/>
            </a:p>
          </p:txBody>
        </p:sp>
        <p:sp>
          <p:nvSpPr>
            <p:cNvPr id="5" name="Text Box 8"/>
            <p:cNvSpPr txBox="1">
              <a:spLocks noChangeArrowheads="1"/>
            </p:cNvSpPr>
            <p:nvPr/>
          </p:nvSpPr>
          <p:spPr bwMode="auto">
            <a:xfrm>
              <a:off x="2524" y="2112"/>
              <a:ext cx="678" cy="520"/>
            </a:xfrm>
            <a:prstGeom prst="rect">
              <a:avLst/>
            </a:prstGeom>
            <a:noFill/>
            <a:ln w="12700">
              <a:noFill/>
              <a:miter lim="800000"/>
              <a:headEnd type="none" w="sm" len="sm"/>
              <a:tailEnd type="none" w="sm" len="sm"/>
            </a:ln>
          </p:spPr>
          <p:txBody>
            <a:bodyPr wrap="none">
              <a:spAutoFit/>
            </a:bodyPr>
            <a:lstStyle/>
            <a:p>
              <a:r>
                <a:rPr lang="en-US" sz="1600"/>
                <a:t>x-section</a:t>
              </a:r>
            </a:p>
            <a:p>
              <a:r>
                <a:rPr lang="en-US" sz="1600"/>
                <a:t>      of</a:t>
              </a:r>
            </a:p>
            <a:p>
              <a:r>
                <a:rPr lang="en-US" sz="1600"/>
                <a:t>filament</a:t>
              </a:r>
            </a:p>
          </p:txBody>
        </p:sp>
      </p:grpSp>
      <p:sp>
        <p:nvSpPr>
          <p:cNvPr id="6" name="Rectangle 9"/>
          <p:cNvSpPr>
            <a:spLocks noChangeArrowheads="1"/>
          </p:cNvSpPr>
          <p:nvPr/>
        </p:nvSpPr>
        <p:spPr bwMode="auto">
          <a:xfrm>
            <a:off x="2133600" y="3687763"/>
            <a:ext cx="76200" cy="152400"/>
          </a:xfrm>
          <a:prstGeom prst="rect">
            <a:avLst/>
          </a:prstGeom>
          <a:solidFill>
            <a:schemeClr val="tx1"/>
          </a:solidFill>
          <a:ln w="12700">
            <a:solidFill>
              <a:srgbClr val="FFFF00"/>
            </a:solidFill>
            <a:miter lim="800000"/>
            <a:headEnd type="none" w="sm" len="sm"/>
            <a:tailEnd type="none" w="sm" len="sm"/>
          </a:ln>
        </p:spPr>
        <p:txBody>
          <a:bodyPr wrap="none" anchor="ctr"/>
          <a:lstStyle/>
          <a:p>
            <a:endParaRPr lang="en-IN"/>
          </a:p>
        </p:txBody>
      </p:sp>
      <p:grpSp>
        <p:nvGrpSpPr>
          <p:cNvPr id="7" name="Group 10"/>
          <p:cNvGrpSpPr>
            <a:grpSpLocks/>
          </p:cNvGrpSpPr>
          <p:nvPr/>
        </p:nvGrpSpPr>
        <p:grpSpPr bwMode="auto">
          <a:xfrm>
            <a:off x="3970338" y="3078163"/>
            <a:ext cx="1150937" cy="1087437"/>
            <a:chOff x="2919" y="2020"/>
            <a:chExt cx="725" cy="685"/>
          </a:xfrm>
        </p:grpSpPr>
        <p:sp>
          <p:nvSpPr>
            <p:cNvPr id="8" name="Oval 11"/>
            <p:cNvSpPr>
              <a:spLocks noChangeArrowheads="1"/>
            </p:cNvSpPr>
            <p:nvPr/>
          </p:nvSpPr>
          <p:spPr bwMode="auto">
            <a:xfrm>
              <a:off x="2919" y="2020"/>
              <a:ext cx="725" cy="685"/>
            </a:xfrm>
            <a:prstGeom prst="ellipse">
              <a:avLst/>
            </a:prstGeom>
            <a:solidFill>
              <a:srgbClr val="FF0000"/>
            </a:solidFill>
            <a:ln w="12700">
              <a:solidFill>
                <a:srgbClr val="FF0000"/>
              </a:solidFill>
              <a:round/>
              <a:headEnd/>
              <a:tailEnd/>
            </a:ln>
          </p:spPr>
          <p:txBody>
            <a:bodyPr/>
            <a:lstStyle/>
            <a:p>
              <a:endParaRPr lang="en-IN"/>
            </a:p>
          </p:txBody>
        </p:sp>
        <p:sp>
          <p:nvSpPr>
            <p:cNvPr id="9" name="Text Box 12"/>
            <p:cNvSpPr txBox="1">
              <a:spLocks noChangeArrowheads="1"/>
            </p:cNvSpPr>
            <p:nvPr/>
          </p:nvSpPr>
          <p:spPr bwMode="auto">
            <a:xfrm>
              <a:off x="2987" y="2160"/>
              <a:ext cx="608" cy="366"/>
            </a:xfrm>
            <a:prstGeom prst="rect">
              <a:avLst/>
            </a:prstGeom>
            <a:noFill/>
            <a:ln w="12700">
              <a:noFill/>
              <a:miter lim="800000"/>
              <a:headEnd type="none" w="sm" len="sm"/>
              <a:tailEnd type="none" w="sm" len="sm"/>
            </a:ln>
          </p:spPr>
          <p:txBody>
            <a:bodyPr wrap="none">
              <a:spAutoFit/>
            </a:bodyPr>
            <a:lstStyle/>
            <a:p>
              <a:r>
                <a:rPr lang="en-US" sz="1600"/>
                <a:t>    hot</a:t>
              </a:r>
            </a:p>
            <a:p>
              <a:r>
                <a:rPr lang="en-US" sz="1600"/>
                <a:t>filament</a:t>
              </a:r>
            </a:p>
          </p:txBody>
        </p:sp>
      </p:grpSp>
      <p:sp>
        <p:nvSpPr>
          <p:cNvPr id="10" name="Text Box 13"/>
          <p:cNvSpPr txBox="1">
            <a:spLocks noChangeArrowheads="1"/>
          </p:cNvSpPr>
          <p:nvPr/>
        </p:nvSpPr>
        <p:spPr bwMode="auto">
          <a:xfrm>
            <a:off x="762000" y="5029200"/>
            <a:ext cx="7772400" cy="830997"/>
          </a:xfrm>
          <a:prstGeom prst="rect">
            <a:avLst/>
          </a:prstGeom>
          <a:noFill/>
          <a:ln w="9525" algn="ctr">
            <a:noFill/>
            <a:miter lim="800000"/>
            <a:headEnd/>
            <a:tailEnd/>
          </a:ln>
        </p:spPr>
        <p:txBody>
          <a:bodyPr>
            <a:spAutoFit/>
          </a:bodyPr>
          <a:lstStyle/>
          <a:p>
            <a:r>
              <a:rPr lang="en-US" sz="2400" dirty="0">
                <a:solidFill>
                  <a:srgbClr val="FFFF00"/>
                </a:solidFill>
              </a:rPr>
              <a:t>The hotter the filament gets (increased current), the greater the number of electrons produced. </a:t>
            </a:r>
          </a:p>
        </p:txBody>
      </p:sp>
      <p:sp>
        <p:nvSpPr>
          <p:cNvPr id="11" name="Freeform 14"/>
          <p:cNvSpPr>
            <a:spLocks/>
          </p:cNvSpPr>
          <p:nvPr/>
        </p:nvSpPr>
        <p:spPr bwMode="auto">
          <a:xfrm>
            <a:off x="2160588" y="3632200"/>
            <a:ext cx="1809750" cy="911225"/>
          </a:xfrm>
          <a:custGeom>
            <a:avLst/>
            <a:gdLst>
              <a:gd name="T0" fmla="*/ 0 w 1140"/>
              <a:gd name="T1" fmla="*/ 2147483647 h 574"/>
              <a:gd name="T2" fmla="*/ 2147483647 w 1140"/>
              <a:gd name="T3" fmla="*/ 2147483647 h 574"/>
              <a:gd name="T4" fmla="*/ 2147483647 w 1140"/>
              <a:gd name="T5" fmla="*/ 2147483647 h 574"/>
              <a:gd name="T6" fmla="*/ 2147483647 w 1140"/>
              <a:gd name="T7" fmla="*/ 2147483647 h 574"/>
              <a:gd name="T8" fmla="*/ 2147483647 w 1140"/>
              <a:gd name="T9" fmla="*/ 2147483647 h 574"/>
              <a:gd name="T10" fmla="*/ 2147483647 w 1140"/>
              <a:gd name="T11" fmla="*/ 0 h 574"/>
              <a:gd name="T12" fmla="*/ 0 60000 65536"/>
              <a:gd name="T13" fmla="*/ 0 60000 65536"/>
              <a:gd name="T14" fmla="*/ 0 60000 65536"/>
              <a:gd name="T15" fmla="*/ 0 60000 65536"/>
              <a:gd name="T16" fmla="*/ 0 60000 65536"/>
              <a:gd name="T17" fmla="*/ 0 60000 65536"/>
              <a:gd name="T18" fmla="*/ 0 w 1140"/>
              <a:gd name="T19" fmla="*/ 0 h 574"/>
              <a:gd name="T20" fmla="*/ 1140 w 1140"/>
              <a:gd name="T21" fmla="*/ 574 h 574"/>
            </a:gdLst>
            <a:ahLst/>
            <a:cxnLst>
              <a:cxn ang="T12">
                <a:pos x="T0" y="T1"/>
              </a:cxn>
              <a:cxn ang="T13">
                <a:pos x="T2" y="T3"/>
              </a:cxn>
              <a:cxn ang="T14">
                <a:pos x="T4" y="T5"/>
              </a:cxn>
              <a:cxn ang="T15">
                <a:pos x="T6" y="T7"/>
              </a:cxn>
              <a:cxn ang="T16">
                <a:pos x="T8" y="T9"/>
              </a:cxn>
              <a:cxn ang="T17">
                <a:pos x="T10" y="T11"/>
              </a:cxn>
            </a:cxnLst>
            <a:rect l="T18" t="T19" r="T20" b="T21"/>
            <a:pathLst>
              <a:path w="1140" h="574">
                <a:moveTo>
                  <a:pt x="0" y="414"/>
                </a:moveTo>
                <a:cubicBezTo>
                  <a:pt x="14" y="437"/>
                  <a:pt x="14" y="542"/>
                  <a:pt x="84" y="558"/>
                </a:cubicBezTo>
                <a:cubicBezTo>
                  <a:pt x="154" y="574"/>
                  <a:pt x="316" y="550"/>
                  <a:pt x="420" y="510"/>
                </a:cubicBezTo>
                <a:cubicBezTo>
                  <a:pt x="524" y="470"/>
                  <a:pt x="611" y="393"/>
                  <a:pt x="708" y="318"/>
                </a:cubicBezTo>
                <a:cubicBezTo>
                  <a:pt x="805" y="243"/>
                  <a:pt x="930" y="113"/>
                  <a:pt x="1002" y="60"/>
                </a:cubicBezTo>
                <a:cubicBezTo>
                  <a:pt x="1074" y="7"/>
                  <a:pt x="1111" y="12"/>
                  <a:pt x="1140" y="0"/>
                </a:cubicBezTo>
              </a:path>
            </a:pathLst>
          </a:custGeom>
          <a:noFill/>
          <a:ln w="38100">
            <a:solidFill>
              <a:srgbClr val="FF3300"/>
            </a:solidFill>
            <a:round/>
            <a:headEnd/>
            <a:tailEnd/>
          </a:ln>
        </p:spPr>
        <p:txBody>
          <a:bodyPr wrap="none" anchor="ctr"/>
          <a:lstStyle/>
          <a:p>
            <a:endParaRPr lang="en-IN"/>
          </a:p>
        </p:txBody>
      </p:sp>
      <p:grpSp>
        <p:nvGrpSpPr>
          <p:cNvPr id="12" name="Group 15"/>
          <p:cNvGrpSpPr>
            <a:grpSpLocks/>
          </p:cNvGrpSpPr>
          <p:nvPr/>
        </p:nvGrpSpPr>
        <p:grpSpPr bwMode="auto">
          <a:xfrm>
            <a:off x="3503613" y="2667000"/>
            <a:ext cx="2066925" cy="1927225"/>
            <a:chOff x="2634" y="2338"/>
            <a:chExt cx="1302" cy="1214"/>
          </a:xfrm>
        </p:grpSpPr>
        <p:sp>
          <p:nvSpPr>
            <p:cNvPr id="13" name="Oval 16"/>
            <p:cNvSpPr>
              <a:spLocks noChangeArrowheads="1"/>
            </p:cNvSpPr>
            <p:nvPr/>
          </p:nvSpPr>
          <p:spPr bwMode="auto">
            <a:xfrm>
              <a:off x="2673" y="2667"/>
              <a:ext cx="104" cy="102"/>
            </a:xfrm>
            <a:prstGeom prst="ellipse">
              <a:avLst/>
            </a:prstGeom>
            <a:solidFill>
              <a:srgbClr val="FFFFFF"/>
            </a:solidFill>
            <a:ln w="46038">
              <a:solidFill>
                <a:srgbClr val="FF0000"/>
              </a:solidFill>
              <a:round/>
              <a:headEnd/>
              <a:tailEnd/>
            </a:ln>
          </p:spPr>
          <p:txBody>
            <a:bodyPr/>
            <a:lstStyle/>
            <a:p>
              <a:endParaRPr lang="en-IN"/>
            </a:p>
          </p:txBody>
        </p:sp>
        <p:grpSp>
          <p:nvGrpSpPr>
            <p:cNvPr id="14" name="Group 17"/>
            <p:cNvGrpSpPr>
              <a:grpSpLocks/>
            </p:cNvGrpSpPr>
            <p:nvPr/>
          </p:nvGrpSpPr>
          <p:grpSpPr bwMode="auto">
            <a:xfrm>
              <a:off x="2634" y="2338"/>
              <a:ext cx="1302" cy="1214"/>
              <a:chOff x="2634" y="2338"/>
              <a:chExt cx="1302" cy="1214"/>
            </a:xfrm>
          </p:grpSpPr>
          <p:grpSp>
            <p:nvGrpSpPr>
              <p:cNvPr id="15" name="Group 18"/>
              <p:cNvGrpSpPr>
                <a:grpSpLocks/>
              </p:cNvGrpSpPr>
              <p:nvPr/>
            </p:nvGrpSpPr>
            <p:grpSpPr bwMode="auto">
              <a:xfrm>
                <a:off x="2825" y="2338"/>
                <a:ext cx="1025" cy="404"/>
                <a:chOff x="2825" y="2338"/>
                <a:chExt cx="1025" cy="404"/>
              </a:xfrm>
            </p:grpSpPr>
            <p:sp>
              <p:nvSpPr>
                <p:cNvPr id="52" name="Oval 19"/>
                <p:cNvSpPr>
                  <a:spLocks noChangeArrowheads="1"/>
                </p:cNvSpPr>
                <p:nvPr/>
              </p:nvSpPr>
              <p:spPr bwMode="auto">
                <a:xfrm>
                  <a:off x="2843" y="2640"/>
                  <a:ext cx="104" cy="102"/>
                </a:xfrm>
                <a:prstGeom prst="ellipse">
                  <a:avLst/>
                </a:prstGeom>
                <a:solidFill>
                  <a:srgbClr val="FFFFFF"/>
                </a:solidFill>
                <a:ln w="46038">
                  <a:solidFill>
                    <a:srgbClr val="FF0000"/>
                  </a:solidFill>
                  <a:round/>
                  <a:headEnd/>
                  <a:tailEnd/>
                </a:ln>
              </p:spPr>
              <p:txBody>
                <a:bodyPr/>
                <a:lstStyle/>
                <a:p>
                  <a:endParaRPr lang="en-IN"/>
                </a:p>
              </p:txBody>
            </p:sp>
            <p:sp>
              <p:nvSpPr>
                <p:cNvPr id="53" name="Oval 20"/>
                <p:cNvSpPr>
                  <a:spLocks noChangeArrowheads="1"/>
                </p:cNvSpPr>
                <p:nvPr/>
              </p:nvSpPr>
              <p:spPr bwMode="auto">
                <a:xfrm>
                  <a:off x="2983" y="2524"/>
                  <a:ext cx="104" cy="101"/>
                </a:xfrm>
                <a:prstGeom prst="ellipse">
                  <a:avLst/>
                </a:prstGeom>
                <a:solidFill>
                  <a:srgbClr val="FFFFFF"/>
                </a:solidFill>
                <a:ln w="46038">
                  <a:solidFill>
                    <a:srgbClr val="FF0000"/>
                  </a:solidFill>
                  <a:round/>
                  <a:headEnd/>
                  <a:tailEnd/>
                </a:ln>
              </p:spPr>
              <p:txBody>
                <a:bodyPr/>
                <a:lstStyle/>
                <a:p>
                  <a:endParaRPr lang="en-IN"/>
                </a:p>
              </p:txBody>
            </p:sp>
            <p:sp>
              <p:nvSpPr>
                <p:cNvPr id="54" name="Oval 21"/>
                <p:cNvSpPr>
                  <a:spLocks noChangeArrowheads="1"/>
                </p:cNvSpPr>
                <p:nvPr/>
              </p:nvSpPr>
              <p:spPr bwMode="auto">
                <a:xfrm>
                  <a:off x="3164" y="2461"/>
                  <a:ext cx="105" cy="102"/>
                </a:xfrm>
                <a:prstGeom prst="ellipse">
                  <a:avLst/>
                </a:prstGeom>
                <a:solidFill>
                  <a:srgbClr val="FFFFFF"/>
                </a:solidFill>
                <a:ln w="46038">
                  <a:solidFill>
                    <a:srgbClr val="FF0000"/>
                  </a:solidFill>
                  <a:round/>
                  <a:headEnd/>
                  <a:tailEnd/>
                </a:ln>
              </p:spPr>
              <p:txBody>
                <a:bodyPr/>
                <a:lstStyle/>
                <a:p>
                  <a:endParaRPr lang="en-IN"/>
                </a:p>
              </p:txBody>
            </p:sp>
            <p:sp>
              <p:nvSpPr>
                <p:cNvPr id="55" name="Oval 22"/>
                <p:cNvSpPr>
                  <a:spLocks noChangeArrowheads="1"/>
                </p:cNvSpPr>
                <p:nvPr/>
              </p:nvSpPr>
              <p:spPr bwMode="auto">
                <a:xfrm>
                  <a:off x="3379" y="2482"/>
                  <a:ext cx="104" cy="101"/>
                </a:xfrm>
                <a:prstGeom prst="ellipse">
                  <a:avLst/>
                </a:prstGeom>
                <a:solidFill>
                  <a:srgbClr val="FFFFFF"/>
                </a:solidFill>
                <a:ln w="46038">
                  <a:solidFill>
                    <a:srgbClr val="FF0000"/>
                  </a:solidFill>
                  <a:round/>
                  <a:headEnd/>
                  <a:tailEnd/>
                </a:ln>
              </p:spPr>
              <p:txBody>
                <a:bodyPr/>
                <a:lstStyle/>
                <a:p>
                  <a:endParaRPr lang="en-IN"/>
                </a:p>
              </p:txBody>
            </p:sp>
            <p:sp>
              <p:nvSpPr>
                <p:cNvPr id="56" name="Oval 23"/>
                <p:cNvSpPr>
                  <a:spLocks noChangeArrowheads="1"/>
                </p:cNvSpPr>
                <p:nvPr/>
              </p:nvSpPr>
              <p:spPr bwMode="auto">
                <a:xfrm>
                  <a:off x="3553" y="2586"/>
                  <a:ext cx="104" cy="102"/>
                </a:xfrm>
                <a:prstGeom prst="ellipse">
                  <a:avLst/>
                </a:prstGeom>
                <a:solidFill>
                  <a:srgbClr val="FFFFFF"/>
                </a:solidFill>
                <a:ln w="46038">
                  <a:solidFill>
                    <a:srgbClr val="FF0000"/>
                  </a:solidFill>
                  <a:round/>
                  <a:headEnd/>
                  <a:tailEnd/>
                </a:ln>
              </p:spPr>
              <p:txBody>
                <a:bodyPr/>
                <a:lstStyle/>
                <a:p>
                  <a:endParaRPr lang="en-IN"/>
                </a:p>
              </p:txBody>
            </p:sp>
            <p:sp>
              <p:nvSpPr>
                <p:cNvPr id="57" name="Oval 24"/>
                <p:cNvSpPr>
                  <a:spLocks noChangeArrowheads="1"/>
                </p:cNvSpPr>
                <p:nvPr/>
              </p:nvSpPr>
              <p:spPr bwMode="auto">
                <a:xfrm>
                  <a:off x="2825" y="2468"/>
                  <a:ext cx="105" cy="102"/>
                </a:xfrm>
                <a:prstGeom prst="ellipse">
                  <a:avLst/>
                </a:prstGeom>
                <a:solidFill>
                  <a:srgbClr val="FFFFFF"/>
                </a:solidFill>
                <a:ln w="46038">
                  <a:solidFill>
                    <a:srgbClr val="FF0000"/>
                  </a:solidFill>
                  <a:round/>
                  <a:headEnd/>
                  <a:tailEnd/>
                </a:ln>
              </p:spPr>
              <p:txBody>
                <a:bodyPr/>
                <a:lstStyle/>
                <a:p>
                  <a:endParaRPr lang="en-IN"/>
                </a:p>
              </p:txBody>
            </p:sp>
            <p:sp>
              <p:nvSpPr>
                <p:cNvPr id="58" name="Oval 25"/>
                <p:cNvSpPr>
                  <a:spLocks noChangeArrowheads="1"/>
                </p:cNvSpPr>
                <p:nvPr/>
              </p:nvSpPr>
              <p:spPr bwMode="auto">
                <a:xfrm>
                  <a:off x="3021" y="2361"/>
                  <a:ext cx="104" cy="102"/>
                </a:xfrm>
                <a:prstGeom prst="ellipse">
                  <a:avLst/>
                </a:prstGeom>
                <a:solidFill>
                  <a:srgbClr val="FFFFFF"/>
                </a:solidFill>
                <a:ln w="46038">
                  <a:solidFill>
                    <a:srgbClr val="FF0000"/>
                  </a:solidFill>
                  <a:round/>
                  <a:headEnd/>
                  <a:tailEnd/>
                </a:ln>
              </p:spPr>
              <p:txBody>
                <a:bodyPr/>
                <a:lstStyle/>
                <a:p>
                  <a:endParaRPr lang="en-IN"/>
                </a:p>
              </p:txBody>
            </p:sp>
            <p:sp>
              <p:nvSpPr>
                <p:cNvPr id="59" name="Oval 26"/>
                <p:cNvSpPr>
                  <a:spLocks noChangeArrowheads="1"/>
                </p:cNvSpPr>
                <p:nvPr/>
              </p:nvSpPr>
              <p:spPr bwMode="auto">
                <a:xfrm>
                  <a:off x="3555" y="2403"/>
                  <a:ext cx="105" cy="101"/>
                </a:xfrm>
                <a:prstGeom prst="ellipse">
                  <a:avLst/>
                </a:prstGeom>
                <a:solidFill>
                  <a:srgbClr val="FFFFFF"/>
                </a:solidFill>
                <a:ln w="46038">
                  <a:solidFill>
                    <a:srgbClr val="FF0000"/>
                  </a:solidFill>
                  <a:round/>
                  <a:headEnd/>
                  <a:tailEnd/>
                </a:ln>
              </p:spPr>
              <p:txBody>
                <a:bodyPr/>
                <a:lstStyle/>
                <a:p>
                  <a:endParaRPr lang="en-IN"/>
                </a:p>
              </p:txBody>
            </p:sp>
            <p:sp>
              <p:nvSpPr>
                <p:cNvPr id="60" name="Oval 27"/>
                <p:cNvSpPr>
                  <a:spLocks noChangeArrowheads="1"/>
                </p:cNvSpPr>
                <p:nvPr/>
              </p:nvSpPr>
              <p:spPr bwMode="auto">
                <a:xfrm>
                  <a:off x="3274" y="2338"/>
                  <a:ext cx="104" cy="102"/>
                </a:xfrm>
                <a:prstGeom prst="ellipse">
                  <a:avLst/>
                </a:prstGeom>
                <a:solidFill>
                  <a:srgbClr val="FFFFFF"/>
                </a:solidFill>
                <a:ln w="46038">
                  <a:solidFill>
                    <a:srgbClr val="FF0000"/>
                  </a:solidFill>
                  <a:round/>
                  <a:headEnd/>
                  <a:tailEnd/>
                </a:ln>
              </p:spPr>
              <p:txBody>
                <a:bodyPr/>
                <a:lstStyle/>
                <a:p>
                  <a:endParaRPr lang="en-IN"/>
                </a:p>
              </p:txBody>
            </p:sp>
            <p:sp>
              <p:nvSpPr>
                <p:cNvPr id="61" name="Oval 28"/>
                <p:cNvSpPr>
                  <a:spLocks noChangeArrowheads="1"/>
                </p:cNvSpPr>
                <p:nvPr/>
              </p:nvSpPr>
              <p:spPr bwMode="auto">
                <a:xfrm>
                  <a:off x="3746" y="2573"/>
                  <a:ext cx="104" cy="102"/>
                </a:xfrm>
                <a:prstGeom prst="ellipse">
                  <a:avLst/>
                </a:prstGeom>
                <a:solidFill>
                  <a:srgbClr val="FFFFFF"/>
                </a:solidFill>
                <a:ln w="46038">
                  <a:solidFill>
                    <a:srgbClr val="FF0000"/>
                  </a:solidFill>
                  <a:round/>
                  <a:headEnd/>
                  <a:tailEnd/>
                </a:ln>
              </p:spPr>
              <p:txBody>
                <a:bodyPr/>
                <a:lstStyle/>
                <a:p>
                  <a:endParaRPr lang="en-IN"/>
                </a:p>
              </p:txBody>
            </p:sp>
            <p:sp>
              <p:nvSpPr>
                <p:cNvPr id="62" name="Freeform 29"/>
                <p:cNvSpPr>
                  <a:spLocks/>
                </p:cNvSpPr>
                <p:nvPr/>
              </p:nvSpPr>
              <p:spPr bwMode="auto">
                <a:xfrm>
                  <a:off x="3003" y="2577"/>
                  <a:ext cx="62" cy="1"/>
                </a:xfrm>
                <a:custGeom>
                  <a:avLst/>
                  <a:gdLst>
                    <a:gd name="T0" fmla="*/ 0 w 62"/>
                    <a:gd name="T1" fmla="*/ 0 h 1"/>
                    <a:gd name="T2" fmla="*/ 62 w 62"/>
                    <a:gd name="T3" fmla="*/ 0 h 1"/>
                    <a:gd name="T4" fmla="*/ 0 60000 65536"/>
                    <a:gd name="T5" fmla="*/ 0 60000 65536"/>
                    <a:gd name="T6" fmla="*/ 0 w 62"/>
                    <a:gd name="T7" fmla="*/ 0 h 1"/>
                    <a:gd name="T8" fmla="*/ 62 w 62"/>
                    <a:gd name="T9" fmla="*/ 1 h 1"/>
                  </a:gdLst>
                  <a:ahLst/>
                  <a:cxnLst>
                    <a:cxn ang="T4">
                      <a:pos x="T0" y="T1"/>
                    </a:cxn>
                    <a:cxn ang="T5">
                      <a:pos x="T2" y="T3"/>
                    </a:cxn>
                  </a:cxnLst>
                  <a:rect l="T6" t="T7" r="T8" b="T9"/>
                  <a:pathLst>
                    <a:path w="62" h="1">
                      <a:moveTo>
                        <a:pt x="0" y="0"/>
                      </a:moveTo>
                      <a:lnTo>
                        <a:pt x="62" y="0"/>
                      </a:lnTo>
                    </a:path>
                  </a:pathLst>
                </a:custGeom>
                <a:noFill/>
                <a:ln w="28575">
                  <a:solidFill>
                    <a:schemeClr val="tx1"/>
                  </a:solidFill>
                  <a:round/>
                  <a:headEnd/>
                  <a:tailEnd/>
                </a:ln>
              </p:spPr>
              <p:txBody>
                <a:bodyPr wrap="none" anchor="ctr"/>
                <a:lstStyle/>
                <a:p>
                  <a:endParaRPr lang="en-IN"/>
                </a:p>
              </p:txBody>
            </p:sp>
            <p:sp>
              <p:nvSpPr>
                <p:cNvPr id="63" name="Freeform 30"/>
                <p:cNvSpPr>
                  <a:spLocks/>
                </p:cNvSpPr>
                <p:nvPr/>
              </p:nvSpPr>
              <p:spPr bwMode="auto">
                <a:xfrm>
                  <a:off x="3186" y="2516"/>
                  <a:ext cx="60" cy="1"/>
                </a:xfrm>
                <a:custGeom>
                  <a:avLst/>
                  <a:gdLst>
                    <a:gd name="T0" fmla="*/ 0 w 60"/>
                    <a:gd name="T1" fmla="*/ 1 h 1"/>
                    <a:gd name="T2" fmla="*/ 60 w 60"/>
                    <a:gd name="T3" fmla="*/ 0 h 1"/>
                    <a:gd name="T4" fmla="*/ 0 60000 65536"/>
                    <a:gd name="T5" fmla="*/ 0 60000 65536"/>
                    <a:gd name="T6" fmla="*/ 0 w 60"/>
                    <a:gd name="T7" fmla="*/ 0 h 1"/>
                    <a:gd name="T8" fmla="*/ 60 w 60"/>
                    <a:gd name="T9" fmla="*/ 1 h 1"/>
                  </a:gdLst>
                  <a:ahLst/>
                  <a:cxnLst>
                    <a:cxn ang="T4">
                      <a:pos x="T0" y="T1"/>
                    </a:cxn>
                    <a:cxn ang="T5">
                      <a:pos x="T2" y="T3"/>
                    </a:cxn>
                  </a:cxnLst>
                  <a:rect l="T6" t="T7" r="T8" b="T9"/>
                  <a:pathLst>
                    <a:path w="60" h="1">
                      <a:moveTo>
                        <a:pt x="0" y="1"/>
                      </a:moveTo>
                      <a:lnTo>
                        <a:pt x="60" y="0"/>
                      </a:lnTo>
                    </a:path>
                  </a:pathLst>
                </a:custGeom>
                <a:noFill/>
                <a:ln w="28575">
                  <a:solidFill>
                    <a:schemeClr val="tx1"/>
                  </a:solidFill>
                  <a:round/>
                  <a:headEnd/>
                  <a:tailEnd/>
                </a:ln>
              </p:spPr>
              <p:txBody>
                <a:bodyPr wrap="none" anchor="ctr"/>
                <a:lstStyle/>
                <a:p>
                  <a:endParaRPr lang="en-IN"/>
                </a:p>
              </p:txBody>
            </p:sp>
            <p:sp>
              <p:nvSpPr>
                <p:cNvPr id="64" name="Freeform 31"/>
                <p:cNvSpPr>
                  <a:spLocks/>
                </p:cNvSpPr>
                <p:nvPr/>
              </p:nvSpPr>
              <p:spPr bwMode="auto">
                <a:xfrm>
                  <a:off x="3045" y="2414"/>
                  <a:ext cx="57" cy="1"/>
                </a:xfrm>
                <a:custGeom>
                  <a:avLst/>
                  <a:gdLst>
                    <a:gd name="T0" fmla="*/ 0 w 57"/>
                    <a:gd name="T1" fmla="*/ 0 h 1"/>
                    <a:gd name="T2" fmla="*/ 57 w 57"/>
                    <a:gd name="T3" fmla="*/ 0 h 1"/>
                    <a:gd name="T4" fmla="*/ 0 60000 65536"/>
                    <a:gd name="T5" fmla="*/ 0 60000 65536"/>
                    <a:gd name="T6" fmla="*/ 0 w 57"/>
                    <a:gd name="T7" fmla="*/ 0 h 1"/>
                    <a:gd name="T8" fmla="*/ 57 w 57"/>
                    <a:gd name="T9" fmla="*/ 1 h 1"/>
                  </a:gdLst>
                  <a:ahLst/>
                  <a:cxnLst>
                    <a:cxn ang="T4">
                      <a:pos x="T0" y="T1"/>
                    </a:cxn>
                    <a:cxn ang="T5">
                      <a:pos x="T2" y="T3"/>
                    </a:cxn>
                  </a:cxnLst>
                  <a:rect l="T6" t="T7" r="T8" b="T9"/>
                  <a:pathLst>
                    <a:path w="57" h="1">
                      <a:moveTo>
                        <a:pt x="0" y="0"/>
                      </a:moveTo>
                      <a:lnTo>
                        <a:pt x="57" y="0"/>
                      </a:lnTo>
                    </a:path>
                  </a:pathLst>
                </a:custGeom>
                <a:noFill/>
                <a:ln w="28575">
                  <a:solidFill>
                    <a:schemeClr val="tx1"/>
                  </a:solidFill>
                  <a:round/>
                  <a:headEnd/>
                  <a:tailEnd/>
                </a:ln>
              </p:spPr>
              <p:txBody>
                <a:bodyPr wrap="none" anchor="ctr"/>
                <a:lstStyle/>
                <a:p>
                  <a:endParaRPr lang="en-IN"/>
                </a:p>
              </p:txBody>
            </p:sp>
            <p:sp>
              <p:nvSpPr>
                <p:cNvPr id="65" name="Freeform 32"/>
                <p:cNvSpPr>
                  <a:spLocks/>
                </p:cNvSpPr>
                <p:nvPr/>
              </p:nvSpPr>
              <p:spPr bwMode="auto">
                <a:xfrm>
                  <a:off x="2849" y="2523"/>
                  <a:ext cx="58" cy="1"/>
                </a:xfrm>
                <a:custGeom>
                  <a:avLst/>
                  <a:gdLst>
                    <a:gd name="T0" fmla="*/ 0 w 58"/>
                    <a:gd name="T1" fmla="*/ 0 h 1"/>
                    <a:gd name="T2" fmla="*/ 58 w 58"/>
                    <a:gd name="T3" fmla="*/ 0 h 1"/>
                    <a:gd name="T4" fmla="*/ 0 60000 65536"/>
                    <a:gd name="T5" fmla="*/ 0 60000 65536"/>
                    <a:gd name="T6" fmla="*/ 0 w 58"/>
                    <a:gd name="T7" fmla="*/ 0 h 1"/>
                    <a:gd name="T8" fmla="*/ 58 w 58"/>
                    <a:gd name="T9" fmla="*/ 1 h 1"/>
                  </a:gdLst>
                  <a:ahLst/>
                  <a:cxnLst>
                    <a:cxn ang="T4">
                      <a:pos x="T0" y="T1"/>
                    </a:cxn>
                    <a:cxn ang="T5">
                      <a:pos x="T2" y="T3"/>
                    </a:cxn>
                  </a:cxnLst>
                  <a:rect l="T6" t="T7" r="T8" b="T9"/>
                  <a:pathLst>
                    <a:path w="58" h="1">
                      <a:moveTo>
                        <a:pt x="0" y="0"/>
                      </a:moveTo>
                      <a:lnTo>
                        <a:pt x="58" y="0"/>
                      </a:lnTo>
                    </a:path>
                  </a:pathLst>
                </a:custGeom>
                <a:noFill/>
                <a:ln w="28575">
                  <a:solidFill>
                    <a:schemeClr val="tx1"/>
                  </a:solidFill>
                  <a:round/>
                  <a:headEnd/>
                  <a:tailEnd/>
                </a:ln>
              </p:spPr>
              <p:txBody>
                <a:bodyPr wrap="none" anchor="ctr"/>
                <a:lstStyle/>
                <a:p>
                  <a:endParaRPr lang="en-IN"/>
                </a:p>
              </p:txBody>
            </p:sp>
            <p:sp>
              <p:nvSpPr>
                <p:cNvPr id="66" name="Freeform 33"/>
                <p:cNvSpPr>
                  <a:spLocks/>
                </p:cNvSpPr>
                <p:nvPr/>
              </p:nvSpPr>
              <p:spPr bwMode="auto">
                <a:xfrm>
                  <a:off x="3404" y="2537"/>
                  <a:ext cx="57" cy="1"/>
                </a:xfrm>
                <a:custGeom>
                  <a:avLst/>
                  <a:gdLst>
                    <a:gd name="T0" fmla="*/ 0 w 57"/>
                    <a:gd name="T1" fmla="*/ 0 h 1"/>
                    <a:gd name="T2" fmla="*/ 57 w 57"/>
                    <a:gd name="T3" fmla="*/ 0 h 1"/>
                    <a:gd name="T4" fmla="*/ 0 60000 65536"/>
                    <a:gd name="T5" fmla="*/ 0 60000 65536"/>
                    <a:gd name="T6" fmla="*/ 0 w 57"/>
                    <a:gd name="T7" fmla="*/ 0 h 1"/>
                    <a:gd name="T8" fmla="*/ 57 w 57"/>
                    <a:gd name="T9" fmla="*/ 1 h 1"/>
                  </a:gdLst>
                  <a:ahLst/>
                  <a:cxnLst>
                    <a:cxn ang="T4">
                      <a:pos x="T0" y="T1"/>
                    </a:cxn>
                    <a:cxn ang="T5">
                      <a:pos x="T2" y="T3"/>
                    </a:cxn>
                  </a:cxnLst>
                  <a:rect l="T6" t="T7" r="T8" b="T9"/>
                  <a:pathLst>
                    <a:path w="57" h="1">
                      <a:moveTo>
                        <a:pt x="0" y="0"/>
                      </a:moveTo>
                      <a:lnTo>
                        <a:pt x="57" y="0"/>
                      </a:lnTo>
                    </a:path>
                  </a:pathLst>
                </a:custGeom>
                <a:noFill/>
                <a:ln w="28575">
                  <a:solidFill>
                    <a:schemeClr val="tx1"/>
                  </a:solidFill>
                  <a:round/>
                  <a:headEnd/>
                  <a:tailEnd/>
                </a:ln>
              </p:spPr>
              <p:txBody>
                <a:bodyPr wrap="none" anchor="ctr"/>
                <a:lstStyle/>
                <a:p>
                  <a:endParaRPr lang="en-IN"/>
                </a:p>
              </p:txBody>
            </p:sp>
            <p:sp>
              <p:nvSpPr>
                <p:cNvPr id="67" name="Freeform 34"/>
                <p:cNvSpPr>
                  <a:spLocks/>
                </p:cNvSpPr>
                <p:nvPr/>
              </p:nvSpPr>
              <p:spPr bwMode="auto">
                <a:xfrm>
                  <a:off x="3579" y="2457"/>
                  <a:ext cx="57" cy="1"/>
                </a:xfrm>
                <a:custGeom>
                  <a:avLst/>
                  <a:gdLst>
                    <a:gd name="T0" fmla="*/ 0 w 57"/>
                    <a:gd name="T1" fmla="*/ 0 h 1"/>
                    <a:gd name="T2" fmla="*/ 57 w 57"/>
                    <a:gd name="T3" fmla="*/ 0 h 1"/>
                    <a:gd name="T4" fmla="*/ 0 60000 65536"/>
                    <a:gd name="T5" fmla="*/ 0 60000 65536"/>
                    <a:gd name="T6" fmla="*/ 0 w 57"/>
                    <a:gd name="T7" fmla="*/ 0 h 1"/>
                    <a:gd name="T8" fmla="*/ 57 w 57"/>
                    <a:gd name="T9" fmla="*/ 1 h 1"/>
                  </a:gdLst>
                  <a:ahLst/>
                  <a:cxnLst>
                    <a:cxn ang="T4">
                      <a:pos x="T0" y="T1"/>
                    </a:cxn>
                    <a:cxn ang="T5">
                      <a:pos x="T2" y="T3"/>
                    </a:cxn>
                  </a:cxnLst>
                  <a:rect l="T6" t="T7" r="T8" b="T9"/>
                  <a:pathLst>
                    <a:path w="57" h="1">
                      <a:moveTo>
                        <a:pt x="0" y="0"/>
                      </a:moveTo>
                      <a:lnTo>
                        <a:pt x="57" y="0"/>
                      </a:lnTo>
                    </a:path>
                  </a:pathLst>
                </a:custGeom>
                <a:noFill/>
                <a:ln w="28575">
                  <a:solidFill>
                    <a:schemeClr val="tx1"/>
                  </a:solidFill>
                  <a:round/>
                  <a:headEnd/>
                  <a:tailEnd/>
                </a:ln>
              </p:spPr>
              <p:txBody>
                <a:bodyPr wrap="none" anchor="ctr"/>
                <a:lstStyle/>
                <a:p>
                  <a:endParaRPr lang="en-IN"/>
                </a:p>
              </p:txBody>
            </p:sp>
            <p:sp>
              <p:nvSpPr>
                <p:cNvPr id="68" name="Freeform 35"/>
                <p:cNvSpPr>
                  <a:spLocks/>
                </p:cNvSpPr>
                <p:nvPr/>
              </p:nvSpPr>
              <p:spPr bwMode="auto">
                <a:xfrm>
                  <a:off x="3297" y="2396"/>
                  <a:ext cx="59" cy="1"/>
                </a:xfrm>
                <a:custGeom>
                  <a:avLst/>
                  <a:gdLst>
                    <a:gd name="T0" fmla="*/ 0 w 59"/>
                    <a:gd name="T1" fmla="*/ 0 h 1"/>
                    <a:gd name="T2" fmla="*/ 59 w 59"/>
                    <a:gd name="T3" fmla="*/ 0 h 1"/>
                    <a:gd name="T4" fmla="*/ 0 60000 65536"/>
                    <a:gd name="T5" fmla="*/ 0 60000 65536"/>
                    <a:gd name="T6" fmla="*/ 0 w 59"/>
                    <a:gd name="T7" fmla="*/ 0 h 1"/>
                    <a:gd name="T8" fmla="*/ 59 w 59"/>
                    <a:gd name="T9" fmla="*/ 1 h 1"/>
                  </a:gdLst>
                  <a:ahLst/>
                  <a:cxnLst>
                    <a:cxn ang="T4">
                      <a:pos x="T0" y="T1"/>
                    </a:cxn>
                    <a:cxn ang="T5">
                      <a:pos x="T2" y="T3"/>
                    </a:cxn>
                  </a:cxnLst>
                  <a:rect l="T6" t="T7" r="T8" b="T9"/>
                  <a:pathLst>
                    <a:path w="59" h="1">
                      <a:moveTo>
                        <a:pt x="0" y="0"/>
                      </a:moveTo>
                      <a:lnTo>
                        <a:pt x="59" y="0"/>
                      </a:lnTo>
                    </a:path>
                  </a:pathLst>
                </a:custGeom>
                <a:noFill/>
                <a:ln w="28575">
                  <a:solidFill>
                    <a:schemeClr val="tx1"/>
                  </a:solidFill>
                  <a:round/>
                  <a:headEnd/>
                  <a:tailEnd/>
                </a:ln>
              </p:spPr>
              <p:txBody>
                <a:bodyPr wrap="none" anchor="ctr"/>
                <a:lstStyle/>
                <a:p>
                  <a:endParaRPr lang="en-IN"/>
                </a:p>
              </p:txBody>
            </p:sp>
            <p:sp>
              <p:nvSpPr>
                <p:cNvPr id="69" name="Freeform 36"/>
                <p:cNvSpPr>
                  <a:spLocks/>
                </p:cNvSpPr>
                <p:nvPr/>
              </p:nvSpPr>
              <p:spPr bwMode="auto">
                <a:xfrm>
                  <a:off x="3579" y="2639"/>
                  <a:ext cx="56" cy="1"/>
                </a:xfrm>
                <a:custGeom>
                  <a:avLst/>
                  <a:gdLst>
                    <a:gd name="T0" fmla="*/ 0 w 56"/>
                    <a:gd name="T1" fmla="*/ 0 h 1"/>
                    <a:gd name="T2" fmla="*/ 56 w 56"/>
                    <a:gd name="T3" fmla="*/ 0 h 1"/>
                    <a:gd name="T4" fmla="*/ 0 60000 65536"/>
                    <a:gd name="T5" fmla="*/ 0 60000 65536"/>
                    <a:gd name="T6" fmla="*/ 0 w 56"/>
                    <a:gd name="T7" fmla="*/ 0 h 1"/>
                    <a:gd name="T8" fmla="*/ 56 w 56"/>
                    <a:gd name="T9" fmla="*/ 1 h 1"/>
                  </a:gdLst>
                  <a:ahLst/>
                  <a:cxnLst>
                    <a:cxn ang="T4">
                      <a:pos x="T0" y="T1"/>
                    </a:cxn>
                    <a:cxn ang="T5">
                      <a:pos x="T2" y="T3"/>
                    </a:cxn>
                  </a:cxnLst>
                  <a:rect l="T6" t="T7" r="T8" b="T9"/>
                  <a:pathLst>
                    <a:path w="56" h="1">
                      <a:moveTo>
                        <a:pt x="0" y="0"/>
                      </a:moveTo>
                      <a:lnTo>
                        <a:pt x="56" y="0"/>
                      </a:lnTo>
                    </a:path>
                  </a:pathLst>
                </a:custGeom>
                <a:noFill/>
                <a:ln w="28575">
                  <a:solidFill>
                    <a:schemeClr val="tx1"/>
                  </a:solidFill>
                  <a:round/>
                  <a:headEnd/>
                  <a:tailEnd/>
                </a:ln>
              </p:spPr>
              <p:txBody>
                <a:bodyPr wrap="none" anchor="ctr"/>
                <a:lstStyle/>
                <a:p>
                  <a:endParaRPr lang="en-IN"/>
                </a:p>
              </p:txBody>
            </p:sp>
            <p:sp>
              <p:nvSpPr>
                <p:cNvPr id="70" name="Freeform 37"/>
                <p:cNvSpPr>
                  <a:spLocks/>
                </p:cNvSpPr>
                <p:nvPr/>
              </p:nvSpPr>
              <p:spPr bwMode="auto">
                <a:xfrm>
                  <a:off x="2867" y="2694"/>
                  <a:ext cx="55" cy="1"/>
                </a:xfrm>
                <a:custGeom>
                  <a:avLst/>
                  <a:gdLst>
                    <a:gd name="T0" fmla="*/ 0 w 55"/>
                    <a:gd name="T1" fmla="*/ 0 h 1"/>
                    <a:gd name="T2" fmla="*/ 55 w 55"/>
                    <a:gd name="T3" fmla="*/ 0 h 1"/>
                    <a:gd name="T4" fmla="*/ 0 60000 65536"/>
                    <a:gd name="T5" fmla="*/ 0 60000 65536"/>
                    <a:gd name="T6" fmla="*/ 0 w 55"/>
                    <a:gd name="T7" fmla="*/ 0 h 1"/>
                    <a:gd name="T8" fmla="*/ 55 w 55"/>
                    <a:gd name="T9" fmla="*/ 1 h 1"/>
                  </a:gdLst>
                  <a:ahLst/>
                  <a:cxnLst>
                    <a:cxn ang="T4">
                      <a:pos x="T0" y="T1"/>
                    </a:cxn>
                    <a:cxn ang="T5">
                      <a:pos x="T2" y="T3"/>
                    </a:cxn>
                  </a:cxnLst>
                  <a:rect l="T6" t="T7" r="T8" b="T9"/>
                  <a:pathLst>
                    <a:path w="55" h="1">
                      <a:moveTo>
                        <a:pt x="0" y="0"/>
                      </a:moveTo>
                      <a:lnTo>
                        <a:pt x="55" y="0"/>
                      </a:lnTo>
                    </a:path>
                  </a:pathLst>
                </a:custGeom>
                <a:noFill/>
                <a:ln w="28575">
                  <a:solidFill>
                    <a:schemeClr val="tx1"/>
                  </a:solidFill>
                  <a:round/>
                  <a:headEnd/>
                  <a:tailEnd/>
                </a:ln>
              </p:spPr>
              <p:txBody>
                <a:bodyPr wrap="none" anchor="ctr"/>
                <a:lstStyle/>
                <a:p>
                  <a:endParaRPr lang="en-IN"/>
                </a:p>
              </p:txBody>
            </p:sp>
            <p:sp>
              <p:nvSpPr>
                <p:cNvPr id="71" name="Freeform 38"/>
                <p:cNvSpPr>
                  <a:spLocks/>
                </p:cNvSpPr>
                <p:nvPr/>
              </p:nvSpPr>
              <p:spPr bwMode="auto">
                <a:xfrm>
                  <a:off x="3770" y="2627"/>
                  <a:ext cx="54" cy="1"/>
                </a:xfrm>
                <a:custGeom>
                  <a:avLst/>
                  <a:gdLst>
                    <a:gd name="T0" fmla="*/ 0 w 54"/>
                    <a:gd name="T1" fmla="*/ 0 h 1"/>
                    <a:gd name="T2" fmla="*/ 54 w 54"/>
                    <a:gd name="T3" fmla="*/ 0 h 1"/>
                    <a:gd name="T4" fmla="*/ 0 60000 65536"/>
                    <a:gd name="T5" fmla="*/ 0 60000 65536"/>
                    <a:gd name="T6" fmla="*/ 0 w 54"/>
                    <a:gd name="T7" fmla="*/ 0 h 1"/>
                    <a:gd name="T8" fmla="*/ 54 w 54"/>
                    <a:gd name="T9" fmla="*/ 1 h 1"/>
                  </a:gdLst>
                  <a:ahLst/>
                  <a:cxnLst>
                    <a:cxn ang="T4">
                      <a:pos x="T0" y="T1"/>
                    </a:cxn>
                    <a:cxn ang="T5">
                      <a:pos x="T2" y="T3"/>
                    </a:cxn>
                  </a:cxnLst>
                  <a:rect l="T6" t="T7" r="T8" b="T9"/>
                  <a:pathLst>
                    <a:path w="54" h="1">
                      <a:moveTo>
                        <a:pt x="0" y="0"/>
                      </a:moveTo>
                      <a:lnTo>
                        <a:pt x="54" y="0"/>
                      </a:lnTo>
                    </a:path>
                  </a:pathLst>
                </a:custGeom>
                <a:noFill/>
                <a:ln w="28575">
                  <a:solidFill>
                    <a:schemeClr val="tx1"/>
                  </a:solidFill>
                  <a:round/>
                  <a:headEnd/>
                  <a:tailEnd/>
                </a:ln>
              </p:spPr>
              <p:txBody>
                <a:bodyPr wrap="none" anchor="ctr"/>
                <a:lstStyle/>
                <a:p>
                  <a:endParaRPr lang="en-IN"/>
                </a:p>
              </p:txBody>
            </p:sp>
          </p:grpSp>
          <p:grpSp>
            <p:nvGrpSpPr>
              <p:cNvPr id="16" name="Group 39"/>
              <p:cNvGrpSpPr>
                <a:grpSpLocks/>
              </p:cNvGrpSpPr>
              <p:nvPr/>
            </p:nvGrpSpPr>
            <p:grpSpPr bwMode="auto">
              <a:xfrm>
                <a:off x="2634" y="2724"/>
                <a:ext cx="1302" cy="828"/>
                <a:chOff x="2634" y="2724"/>
                <a:chExt cx="1302" cy="828"/>
              </a:xfrm>
            </p:grpSpPr>
            <p:sp>
              <p:nvSpPr>
                <p:cNvPr id="17" name="Oval 40"/>
                <p:cNvSpPr>
                  <a:spLocks noChangeArrowheads="1"/>
                </p:cNvSpPr>
                <p:nvPr/>
              </p:nvSpPr>
              <p:spPr bwMode="auto">
                <a:xfrm>
                  <a:off x="2783" y="2814"/>
                  <a:ext cx="104" cy="101"/>
                </a:xfrm>
                <a:prstGeom prst="ellipse">
                  <a:avLst/>
                </a:prstGeom>
                <a:solidFill>
                  <a:srgbClr val="FFFFFF"/>
                </a:solidFill>
                <a:ln w="46038">
                  <a:solidFill>
                    <a:srgbClr val="FF0000"/>
                  </a:solidFill>
                  <a:round/>
                  <a:headEnd/>
                  <a:tailEnd/>
                </a:ln>
              </p:spPr>
              <p:txBody>
                <a:bodyPr/>
                <a:lstStyle/>
                <a:p>
                  <a:endParaRPr lang="en-IN"/>
                </a:p>
              </p:txBody>
            </p:sp>
            <p:sp>
              <p:nvSpPr>
                <p:cNvPr id="18" name="Oval 41"/>
                <p:cNvSpPr>
                  <a:spLocks noChangeArrowheads="1"/>
                </p:cNvSpPr>
                <p:nvPr/>
              </p:nvSpPr>
              <p:spPr bwMode="auto">
                <a:xfrm>
                  <a:off x="2790" y="3011"/>
                  <a:ext cx="104" cy="101"/>
                </a:xfrm>
                <a:prstGeom prst="ellipse">
                  <a:avLst/>
                </a:prstGeom>
                <a:solidFill>
                  <a:srgbClr val="FFFFFF"/>
                </a:solidFill>
                <a:ln w="46038">
                  <a:solidFill>
                    <a:srgbClr val="FF0000"/>
                  </a:solidFill>
                  <a:round/>
                  <a:headEnd/>
                  <a:tailEnd/>
                </a:ln>
              </p:spPr>
              <p:txBody>
                <a:bodyPr/>
                <a:lstStyle/>
                <a:p>
                  <a:endParaRPr lang="en-IN"/>
                </a:p>
              </p:txBody>
            </p:sp>
            <p:sp>
              <p:nvSpPr>
                <p:cNvPr id="19" name="Oval 42"/>
                <p:cNvSpPr>
                  <a:spLocks noChangeArrowheads="1"/>
                </p:cNvSpPr>
                <p:nvPr/>
              </p:nvSpPr>
              <p:spPr bwMode="auto">
                <a:xfrm>
                  <a:off x="2883" y="3187"/>
                  <a:ext cx="104" cy="101"/>
                </a:xfrm>
                <a:prstGeom prst="ellipse">
                  <a:avLst/>
                </a:prstGeom>
                <a:solidFill>
                  <a:srgbClr val="FFFFFF"/>
                </a:solidFill>
                <a:ln w="46038">
                  <a:solidFill>
                    <a:srgbClr val="FF0000"/>
                  </a:solidFill>
                  <a:round/>
                  <a:headEnd/>
                  <a:tailEnd/>
                </a:ln>
              </p:spPr>
              <p:txBody>
                <a:bodyPr/>
                <a:lstStyle/>
                <a:p>
                  <a:endParaRPr lang="en-IN"/>
                </a:p>
              </p:txBody>
            </p:sp>
            <p:sp>
              <p:nvSpPr>
                <p:cNvPr id="20" name="Oval 43"/>
                <p:cNvSpPr>
                  <a:spLocks noChangeArrowheads="1"/>
                </p:cNvSpPr>
                <p:nvPr/>
              </p:nvSpPr>
              <p:spPr bwMode="auto">
                <a:xfrm>
                  <a:off x="2902" y="3381"/>
                  <a:ext cx="104" cy="102"/>
                </a:xfrm>
                <a:prstGeom prst="ellipse">
                  <a:avLst/>
                </a:prstGeom>
                <a:solidFill>
                  <a:srgbClr val="FFFFFF"/>
                </a:solidFill>
                <a:ln w="46038">
                  <a:solidFill>
                    <a:srgbClr val="FF0000"/>
                  </a:solidFill>
                  <a:round/>
                  <a:headEnd/>
                  <a:tailEnd/>
                </a:ln>
              </p:spPr>
              <p:txBody>
                <a:bodyPr/>
                <a:lstStyle/>
                <a:p>
                  <a:endParaRPr lang="en-IN"/>
                </a:p>
              </p:txBody>
            </p:sp>
            <p:sp>
              <p:nvSpPr>
                <p:cNvPr id="21" name="Oval 44"/>
                <p:cNvSpPr>
                  <a:spLocks noChangeArrowheads="1"/>
                </p:cNvSpPr>
                <p:nvPr/>
              </p:nvSpPr>
              <p:spPr bwMode="auto">
                <a:xfrm>
                  <a:off x="3183" y="3450"/>
                  <a:ext cx="105" cy="102"/>
                </a:xfrm>
                <a:prstGeom prst="ellipse">
                  <a:avLst/>
                </a:prstGeom>
                <a:solidFill>
                  <a:srgbClr val="FFFFFF"/>
                </a:solidFill>
                <a:ln w="46038">
                  <a:solidFill>
                    <a:srgbClr val="FF0000"/>
                  </a:solidFill>
                  <a:round/>
                  <a:headEnd/>
                  <a:tailEnd/>
                </a:ln>
              </p:spPr>
              <p:txBody>
                <a:bodyPr/>
                <a:lstStyle/>
                <a:p>
                  <a:endParaRPr lang="en-IN"/>
                </a:p>
              </p:txBody>
            </p:sp>
            <p:sp>
              <p:nvSpPr>
                <p:cNvPr id="22" name="Oval 45"/>
                <p:cNvSpPr>
                  <a:spLocks noChangeArrowheads="1"/>
                </p:cNvSpPr>
                <p:nvPr/>
              </p:nvSpPr>
              <p:spPr bwMode="auto">
                <a:xfrm>
                  <a:off x="2701" y="3172"/>
                  <a:ext cx="104" cy="102"/>
                </a:xfrm>
                <a:prstGeom prst="ellipse">
                  <a:avLst/>
                </a:prstGeom>
                <a:solidFill>
                  <a:srgbClr val="FFFFFF"/>
                </a:solidFill>
                <a:ln w="46038">
                  <a:solidFill>
                    <a:srgbClr val="FF0000"/>
                  </a:solidFill>
                  <a:round/>
                  <a:headEnd/>
                  <a:tailEnd/>
                </a:ln>
              </p:spPr>
              <p:txBody>
                <a:bodyPr/>
                <a:lstStyle/>
                <a:p>
                  <a:endParaRPr lang="en-IN"/>
                </a:p>
              </p:txBody>
            </p:sp>
            <p:sp>
              <p:nvSpPr>
                <p:cNvPr id="23" name="Oval 46"/>
                <p:cNvSpPr>
                  <a:spLocks noChangeArrowheads="1"/>
                </p:cNvSpPr>
                <p:nvPr/>
              </p:nvSpPr>
              <p:spPr bwMode="auto">
                <a:xfrm>
                  <a:off x="2634" y="2917"/>
                  <a:ext cx="104" cy="102"/>
                </a:xfrm>
                <a:prstGeom prst="ellipse">
                  <a:avLst/>
                </a:prstGeom>
                <a:solidFill>
                  <a:srgbClr val="FFFFFF"/>
                </a:solidFill>
                <a:ln w="46038">
                  <a:solidFill>
                    <a:srgbClr val="FF0000"/>
                  </a:solidFill>
                  <a:round/>
                  <a:headEnd/>
                  <a:tailEnd/>
                </a:ln>
              </p:spPr>
              <p:txBody>
                <a:bodyPr/>
                <a:lstStyle/>
                <a:p>
                  <a:endParaRPr lang="en-IN"/>
                </a:p>
              </p:txBody>
            </p:sp>
            <p:sp>
              <p:nvSpPr>
                <p:cNvPr id="24" name="Oval 47"/>
                <p:cNvSpPr>
                  <a:spLocks noChangeArrowheads="1"/>
                </p:cNvSpPr>
                <p:nvPr/>
              </p:nvSpPr>
              <p:spPr bwMode="auto">
                <a:xfrm>
                  <a:off x="3441" y="3423"/>
                  <a:ext cx="104" cy="101"/>
                </a:xfrm>
                <a:prstGeom prst="ellipse">
                  <a:avLst/>
                </a:prstGeom>
                <a:solidFill>
                  <a:srgbClr val="FFFFFF"/>
                </a:solidFill>
                <a:ln w="46038">
                  <a:solidFill>
                    <a:srgbClr val="FF0000"/>
                  </a:solidFill>
                  <a:round/>
                  <a:headEnd/>
                  <a:tailEnd/>
                </a:ln>
              </p:spPr>
              <p:txBody>
                <a:bodyPr/>
                <a:lstStyle/>
                <a:p>
                  <a:endParaRPr lang="en-IN"/>
                </a:p>
              </p:txBody>
            </p:sp>
            <p:sp>
              <p:nvSpPr>
                <p:cNvPr id="25" name="Oval 48"/>
                <p:cNvSpPr>
                  <a:spLocks noChangeArrowheads="1"/>
                </p:cNvSpPr>
                <p:nvPr/>
              </p:nvSpPr>
              <p:spPr bwMode="auto">
                <a:xfrm>
                  <a:off x="3665" y="3306"/>
                  <a:ext cx="104" cy="102"/>
                </a:xfrm>
                <a:prstGeom prst="ellipse">
                  <a:avLst/>
                </a:prstGeom>
                <a:solidFill>
                  <a:srgbClr val="FFFFFF"/>
                </a:solidFill>
                <a:ln w="46038">
                  <a:solidFill>
                    <a:srgbClr val="FF0000"/>
                  </a:solidFill>
                  <a:round/>
                  <a:headEnd/>
                  <a:tailEnd/>
                </a:ln>
              </p:spPr>
              <p:txBody>
                <a:bodyPr/>
                <a:lstStyle/>
                <a:p>
                  <a:endParaRPr lang="en-IN"/>
                </a:p>
              </p:txBody>
            </p:sp>
            <p:sp>
              <p:nvSpPr>
                <p:cNvPr id="26" name="Oval 49"/>
                <p:cNvSpPr>
                  <a:spLocks noChangeArrowheads="1"/>
                </p:cNvSpPr>
                <p:nvPr/>
              </p:nvSpPr>
              <p:spPr bwMode="auto">
                <a:xfrm>
                  <a:off x="3794" y="3093"/>
                  <a:ext cx="104" cy="102"/>
                </a:xfrm>
                <a:prstGeom prst="ellipse">
                  <a:avLst/>
                </a:prstGeom>
                <a:solidFill>
                  <a:srgbClr val="FFFFFF"/>
                </a:solidFill>
                <a:ln w="46038">
                  <a:solidFill>
                    <a:srgbClr val="FF0000"/>
                  </a:solidFill>
                  <a:round/>
                  <a:headEnd/>
                  <a:tailEnd/>
                </a:ln>
              </p:spPr>
              <p:txBody>
                <a:bodyPr/>
                <a:lstStyle/>
                <a:p>
                  <a:endParaRPr lang="en-IN"/>
                </a:p>
              </p:txBody>
            </p:sp>
            <p:sp>
              <p:nvSpPr>
                <p:cNvPr id="27" name="Oval 50"/>
                <p:cNvSpPr>
                  <a:spLocks noChangeArrowheads="1"/>
                </p:cNvSpPr>
                <p:nvPr/>
              </p:nvSpPr>
              <p:spPr bwMode="auto">
                <a:xfrm>
                  <a:off x="3832" y="2829"/>
                  <a:ext cx="104" cy="101"/>
                </a:xfrm>
                <a:prstGeom prst="ellipse">
                  <a:avLst/>
                </a:prstGeom>
                <a:solidFill>
                  <a:srgbClr val="FFFFFF"/>
                </a:solidFill>
                <a:ln w="46038">
                  <a:solidFill>
                    <a:srgbClr val="FF0000"/>
                  </a:solidFill>
                  <a:round/>
                  <a:headEnd/>
                  <a:tailEnd/>
                </a:ln>
              </p:spPr>
              <p:txBody>
                <a:bodyPr/>
                <a:lstStyle/>
                <a:p>
                  <a:endParaRPr lang="en-IN"/>
                </a:p>
              </p:txBody>
            </p:sp>
            <p:sp>
              <p:nvSpPr>
                <p:cNvPr id="28" name="Oval 51"/>
                <p:cNvSpPr>
                  <a:spLocks noChangeArrowheads="1"/>
                </p:cNvSpPr>
                <p:nvPr/>
              </p:nvSpPr>
              <p:spPr bwMode="auto">
                <a:xfrm>
                  <a:off x="3076" y="3300"/>
                  <a:ext cx="105" cy="102"/>
                </a:xfrm>
                <a:prstGeom prst="ellipse">
                  <a:avLst/>
                </a:prstGeom>
                <a:solidFill>
                  <a:srgbClr val="FFFFFF"/>
                </a:solidFill>
                <a:ln w="46038">
                  <a:solidFill>
                    <a:srgbClr val="FF0000"/>
                  </a:solidFill>
                  <a:round/>
                  <a:headEnd/>
                  <a:tailEnd/>
                </a:ln>
              </p:spPr>
              <p:txBody>
                <a:bodyPr/>
                <a:lstStyle/>
                <a:p>
                  <a:endParaRPr lang="en-IN"/>
                </a:p>
              </p:txBody>
            </p:sp>
            <p:sp>
              <p:nvSpPr>
                <p:cNvPr id="29" name="Oval 52"/>
                <p:cNvSpPr>
                  <a:spLocks noChangeArrowheads="1"/>
                </p:cNvSpPr>
                <p:nvPr/>
              </p:nvSpPr>
              <p:spPr bwMode="auto">
                <a:xfrm>
                  <a:off x="3296" y="3316"/>
                  <a:ext cx="104" cy="102"/>
                </a:xfrm>
                <a:prstGeom prst="ellipse">
                  <a:avLst/>
                </a:prstGeom>
                <a:solidFill>
                  <a:srgbClr val="FFFFFF"/>
                </a:solidFill>
                <a:ln w="46038">
                  <a:solidFill>
                    <a:srgbClr val="FF0000"/>
                  </a:solidFill>
                  <a:round/>
                  <a:headEnd/>
                  <a:tailEnd/>
                </a:ln>
              </p:spPr>
              <p:txBody>
                <a:bodyPr/>
                <a:lstStyle/>
                <a:p>
                  <a:endParaRPr lang="en-IN"/>
                </a:p>
              </p:txBody>
            </p:sp>
            <p:sp>
              <p:nvSpPr>
                <p:cNvPr id="30" name="Oval 53"/>
                <p:cNvSpPr>
                  <a:spLocks noChangeArrowheads="1"/>
                </p:cNvSpPr>
                <p:nvPr/>
              </p:nvSpPr>
              <p:spPr bwMode="auto">
                <a:xfrm>
                  <a:off x="3493" y="3251"/>
                  <a:ext cx="105" cy="102"/>
                </a:xfrm>
                <a:prstGeom prst="ellipse">
                  <a:avLst/>
                </a:prstGeom>
                <a:solidFill>
                  <a:srgbClr val="FFFFFF"/>
                </a:solidFill>
                <a:ln w="46038">
                  <a:solidFill>
                    <a:srgbClr val="FF0000"/>
                  </a:solidFill>
                  <a:round/>
                  <a:headEnd/>
                  <a:tailEnd/>
                </a:ln>
              </p:spPr>
              <p:txBody>
                <a:bodyPr/>
                <a:lstStyle/>
                <a:p>
                  <a:endParaRPr lang="en-IN"/>
                </a:p>
              </p:txBody>
            </p:sp>
            <p:sp>
              <p:nvSpPr>
                <p:cNvPr id="31" name="Oval 54"/>
                <p:cNvSpPr>
                  <a:spLocks noChangeArrowheads="1"/>
                </p:cNvSpPr>
                <p:nvPr/>
              </p:nvSpPr>
              <p:spPr bwMode="auto">
                <a:xfrm>
                  <a:off x="3625" y="3119"/>
                  <a:ext cx="104" cy="102"/>
                </a:xfrm>
                <a:prstGeom prst="ellipse">
                  <a:avLst/>
                </a:prstGeom>
                <a:solidFill>
                  <a:srgbClr val="FFFFFF"/>
                </a:solidFill>
                <a:ln w="46038">
                  <a:solidFill>
                    <a:srgbClr val="FF0000"/>
                  </a:solidFill>
                  <a:round/>
                  <a:headEnd/>
                  <a:tailEnd/>
                </a:ln>
              </p:spPr>
              <p:txBody>
                <a:bodyPr/>
                <a:lstStyle/>
                <a:p>
                  <a:endParaRPr lang="en-IN"/>
                </a:p>
              </p:txBody>
            </p:sp>
            <p:sp>
              <p:nvSpPr>
                <p:cNvPr id="32" name="Oval 55"/>
                <p:cNvSpPr>
                  <a:spLocks noChangeArrowheads="1"/>
                </p:cNvSpPr>
                <p:nvPr/>
              </p:nvSpPr>
              <p:spPr bwMode="auto">
                <a:xfrm>
                  <a:off x="3689" y="2949"/>
                  <a:ext cx="104" cy="102"/>
                </a:xfrm>
                <a:prstGeom prst="ellipse">
                  <a:avLst/>
                </a:prstGeom>
                <a:solidFill>
                  <a:srgbClr val="FFFFFF"/>
                </a:solidFill>
                <a:ln w="46038">
                  <a:solidFill>
                    <a:srgbClr val="FF0000"/>
                  </a:solidFill>
                  <a:round/>
                  <a:headEnd/>
                  <a:tailEnd/>
                </a:ln>
              </p:spPr>
              <p:txBody>
                <a:bodyPr/>
                <a:lstStyle/>
                <a:p>
                  <a:endParaRPr lang="en-IN"/>
                </a:p>
              </p:txBody>
            </p:sp>
            <p:sp>
              <p:nvSpPr>
                <p:cNvPr id="33" name="Oval 56"/>
                <p:cNvSpPr>
                  <a:spLocks noChangeArrowheads="1"/>
                </p:cNvSpPr>
                <p:nvPr/>
              </p:nvSpPr>
              <p:spPr bwMode="auto">
                <a:xfrm>
                  <a:off x="3662" y="2748"/>
                  <a:ext cx="105" cy="101"/>
                </a:xfrm>
                <a:prstGeom prst="ellipse">
                  <a:avLst/>
                </a:prstGeom>
                <a:solidFill>
                  <a:srgbClr val="FFFFFF"/>
                </a:solidFill>
                <a:ln w="46038">
                  <a:solidFill>
                    <a:srgbClr val="FF0000"/>
                  </a:solidFill>
                  <a:round/>
                  <a:headEnd/>
                  <a:tailEnd/>
                </a:ln>
              </p:spPr>
              <p:txBody>
                <a:bodyPr/>
                <a:lstStyle/>
                <a:p>
                  <a:endParaRPr lang="en-IN"/>
                </a:p>
              </p:txBody>
            </p:sp>
            <p:sp>
              <p:nvSpPr>
                <p:cNvPr id="34" name="Freeform 57"/>
                <p:cNvSpPr>
                  <a:spLocks/>
                </p:cNvSpPr>
                <p:nvPr/>
              </p:nvSpPr>
              <p:spPr bwMode="auto">
                <a:xfrm>
                  <a:off x="3684" y="2804"/>
                  <a:ext cx="59" cy="1"/>
                </a:xfrm>
                <a:custGeom>
                  <a:avLst/>
                  <a:gdLst>
                    <a:gd name="T0" fmla="*/ 0 w 59"/>
                    <a:gd name="T1" fmla="*/ 0 h 1"/>
                    <a:gd name="T2" fmla="*/ 59 w 59"/>
                    <a:gd name="T3" fmla="*/ 0 h 1"/>
                    <a:gd name="T4" fmla="*/ 0 60000 65536"/>
                    <a:gd name="T5" fmla="*/ 0 60000 65536"/>
                    <a:gd name="T6" fmla="*/ 0 w 59"/>
                    <a:gd name="T7" fmla="*/ 0 h 1"/>
                    <a:gd name="T8" fmla="*/ 59 w 59"/>
                    <a:gd name="T9" fmla="*/ 1 h 1"/>
                  </a:gdLst>
                  <a:ahLst/>
                  <a:cxnLst>
                    <a:cxn ang="T4">
                      <a:pos x="T0" y="T1"/>
                    </a:cxn>
                    <a:cxn ang="T5">
                      <a:pos x="T2" y="T3"/>
                    </a:cxn>
                  </a:cxnLst>
                  <a:rect l="T6" t="T7" r="T8" b="T9"/>
                  <a:pathLst>
                    <a:path w="59" h="1">
                      <a:moveTo>
                        <a:pt x="0" y="0"/>
                      </a:moveTo>
                      <a:lnTo>
                        <a:pt x="59" y="0"/>
                      </a:lnTo>
                    </a:path>
                  </a:pathLst>
                </a:custGeom>
                <a:noFill/>
                <a:ln w="28575">
                  <a:solidFill>
                    <a:schemeClr val="tx1"/>
                  </a:solidFill>
                  <a:round/>
                  <a:headEnd/>
                  <a:tailEnd/>
                </a:ln>
              </p:spPr>
              <p:txBody>
                <a:bodyPr wrap="none" anchor="ctr"/>
                <a:lstStyle/>
                <a:p>
                  <a:endParaRPr lang="en-IN"/>
                </a:p>
              </p:txBody>
            </p:sp>
            <p:sp>
              <p:nvSpPr>
                <p:cNvPr id="35" name="Freeform 58"/>
                <p:cNvSpPr>
                  <a:spLocks/>
                </p:cNvSpPr>
                <p:nvPr/>
              </p:nvSpPr>
              <p:spPr bwMode="auto">
                <a:xfrm>
                  <a:off x="2807" y="2868"/>
                  <a:ext cx="55" cy="1"/>
                </a:xfrm>
                <a:custGeom>
                  <a:avLst/>
                  <a:gdLst>
                    <a:gd name="T0" fmla="*/ 0 w 55"/>
                    <a:gd name="T1" fmla="*/ 0 h 1"/>
                    <a:gd name="T2" fmla="*/ 55 w 55"/>
                    <a:gd name="T3" fmla="*/ 0 h 1"/>
                    <a:gd name="T4" fmla="*/ 0 60000 65536"/>
                    <a:gd name="T5" fmla="*/ 0 60000 65536"/>
                    <a:gd name="T6" fmla="*/ 0 w 55"/>
                    <a:gd name="T7" fmla="*/ 0 h 1"/>
                    <a:gd name="T8" fmla="*/ 55 w 55"/>
                    <a:gd name="T9" fmla="*/ 1 h 1"/>
                  </a:gdLst>
                  <a:ahLst/>
                  <a:cxnLst>
                    <a:cxn ang="T4">
                      <a:pos x="T0" y="T1"/>
                    </a:cxn>
                    <a:cxn ang="T5">
                      <a:pos x="T2" y="T3"/>
                    </a:cxn>
                  </a:cxnLst>
                  <a:rect l="T6" t="T7" r="T8" b="T9"/>
                  <a:pathLst>
                    <a:path w="55" h="1">
                      <a:moveTo>
                        <a:pt x="0" y="0"/>
                      </a:moveTo>
                      <a:lnTo>
                        <a:pt x="55" y="0"/>
                      </a:lnTo>
                    </a:path>
                  </a:pathLst>
                </a:custGeom>
                <a:noFill/>
                <a:ln w="28575">
                  <a:solidFill>
                    <a:schemeClr val="tx1"/>
                  </a:solidFill>
                  <a:round/>
                  <a:headEnd/>
                  <a:tailEnd/>
                </a:ln>
              </p:spPr>
              <p:txBody>
                <a:bodyPr wrap="none" anchor="ctr"/>
                <a:lstStyle/>
                <a:p>
                  <a:endParaRPr lang="en-IN"/>
                </a:p>
              </p:txBody>
            </p:sp>
            <p:sp>
              <p:nvSpPr>
                <p:cNvPr id="36" name="Freeform 59"/>
                <p:cNvSpPr>
                  <a:spLocks/>
                </p:cNvSpPr>
                <p:nvPr/>
              </p:nvSpPr>
              <p:spPr bwMode="auto">
                <a:xfrm>
                  <a:off x="3855" y="2880"/>
                  <a:ext cx="57" cy="1"/>
                </a:xfrm>
                <a:custGeom>
                  <a:avLst/>
                  <a:gdLst>
                    <a:gd name="T0" fmla="*/ 0 w 57"/>
                    <a:gd name="T1" fmla="*/ 0 h 1"/>
                    <a:gd name="T2" fmla="*/ 57 w 57"/>
                    <a:gd name="T3" fmla="*/ 0 h 1"/>
                    <a:gd name="T4" fmla="*/ 0 60000 65536"/>
                    <a:gd name="T5" fmla="*/ 0 60000 65536"/>
                    <a:gd name="T6" fmla="*/ 0 w 57"/>
                    <a:gd name="T7" fmla="*/ 0 h 1"/>
                    <a:gd name="T8" fmla="*/ 57 w 57"/>
                    <a:gd name="T9" fmla="*/ 1 h 1"/>
                  </a:gdLst>
                  <a:ahLst/>
                  <a:cxnLst>
                    <a:cxn ang="T4">
                      <a:pos x="T0" y="T1"/>
                    </a:cxn>
                    <a:cxn ang="T5">
                      <a:pos x="T2" y="T3"/>
                    </a:cxn>
                  </a:cxnLst>
                  <a:rect l="T6" t="T7" r="T8" b="T9"/>
                  <a:pathLst>
                    <a:path w="57" h="1">
                      <a:moveTo>
                        <a:pt x="0" y="0"/>
                      </a:moveTo>
                      <a:lnTo>
                        <a:pt x="57" y="0"/>
                      </a:lnTo>
                    </a:path>
                  </a:pathLst>
                </a:custGeom>
                <a:noFill/>
                <a:ln w="28575">
                  <a:solidFill>
                    <a:schemeClr val="tx1"/>
                  </a:solidFill>
                  <a:round/>
                  <a:headEnd/>
                  <a:tailEnd/>
                </a:ln>
              </p:spPr>
              <p:txBody>
                <a:bodyPr wrap="none" anchor="ctr"/>
                <a:lstStyle/>
                <a:p>
                  <a:endParaRPr lang="en-IN"/>
                </a:p>
              </p:txBody>
            </p:sp>
            <p:sp>
              <p:nvSpPr>
                <p:cNvPr id="37" name="Freeform 60"/>
                <p:cNvSpPr>
                  <a:spLocks/>
                </p:cNvSpPr>
                <p:nvPr/>
              </p:nvSpPr>
              <p:spPr bwMode="auto">
                <a:xfrm>
                  <a:off x="2693" y="2724"/>
                  <a:ext cx="60" cy="1"/>
                </a:xfrm>
                <a:custGeom>
                  <a:avLst/>
                  <a:gdLst>
                    <a:gd name="T0" fmla="*/ 0 w 60"/>
                    <a:gd name="T1" fmla="*/ 0 h 1"/>
                    <a:gd name="T2" fmla="*/ 60 w 60"/>
                    <a:gd name="T3" fmla="*/ 0 h 1"/>
                    <a:gd name="T4" fmla="*/ 0 60000 65536"/>
                    <a:gd name="T5" fmla="*/ 0 60000 65536"/>
                    <a:gd name="T6" fmla="*/ 0 w 60"/>
                    <a:gd name="T7" fmla="*/ 0 h 1"/>
                    <a:gd name="T8" fmla="*/ 60 w 60"/>
                    <a:gd name="T9" fmla="*/ 1 h 1"/>
                  </a:gdLst>
                  <a:ahLst/>
                  <a:cxnLst>
                    <a:cxn ang="T4">
                      <a:pos x="T0" y="T1"/>
                    </a:cxn>
                    <a:cxn ang="T5">
                      <a:pos x="T2" y="T3"/>
                    </a:cxn>
                  </a:cxnLst>
                  <a:rect l="T6" t="T7" r="T8" b="T9"/>
                  <a:pathLst>
                    <a:path w="60" h="1">
                      <a:moveTo>
                        <a:pt x="0" y="0"/>
                      </a:moveTo>
                      <a:lnTo>
                        <a:pt x="60" y="0"/>
                      </a:lnTo>
                    </a:path>
                  </a:pathLst>
                </a:custGeom>
                <a:noFill/>
                <a:ln w="28575">
                  <a:solidFill>
                    <a:schemeClr val="tx1"/>
                  </a:solidFill>
                  <a:round/>
                  <a:headEnd/>
                  <a:tailEnd/>
                </a:ln>
              </p:spPr>
              <p:txBody>
                <a:bodyPr wrap="none" anchor="ctr"/>
                <a:lstStyle/>
                <a:p>
                  <a:endParaRPr lang="en-IN"/>
                </a:p>
              </p:txBody>
            </p:sp>
            <p:sp>
              <p:nvSpPr>
                <p:cNvPr id="38" name="Freeform 61"/>
                <p:cNvSpPr>
                  <a:spLocks/>
                </p:cNvSpPr>
                <p:nvPr/>
              </p:nvSpPr>
              <p:spPr bwMode="auto">
                <a:xfrm>
                  <a:off x="3713" y="3003"/>
                  <a:ext cx="60" cy="2"/>
                </a:xfrm>
                <a:custGeom>
                  <a:avLst/>
                  <a:gdLst>
                    <a:gd name="T0" fmla="*/ 0 w 60"/>
                    <a:gd name="T1" fmla="*/ 2 h 2"/>
                    <a:gd name="T2" fmla="*/ 60 w 60"/>
                    <a:gd name="T3" fmla="*/ 0 h 2"/>
                    <a:gd name="T4" fmla="*/ 0 60000 65536"/>
                    <a:gd name="T5" fmla="*/ 0 60000 65536"/>
                    <a:gd name="T6" fmla="*/ 0 w 60"/>
                    <a:gd name="T7" fmla="*/ 0 h 2"/>
                    <a:gd name="T8" fmla="*/ 60 w 60"/>
                    <a:gd name="T9" fmla="*/ 2 h 2"/>
                  </a:gdLst>
                  <a:ahLst/>
                  <a:cxnLst>
                    <a:cxn ang="T4">
                      <a:pos x="T0" y="T1"/>
                    </a:cxn>
                    <a:cxn ang="T5">
                      <a:pos x="T2" y="T3"/>
                    </a:cxn>
                  </a:cxnLst>
                  <a:rect l="T6" t="T7" r="T8" b="T9"/>
                  <a:pathLst>
                    <a:path w="60" h="2">
                      <a:moveTo>
                        <a:pt x="0" y="2"/>
                      </a:moveTo>
                      <a:lnTo>
                        <a:pt x="60" y="0"/>
                      </a:lnTo>
                    </a:path>
                  </a:pathLst>
                </a:custGeom>
                <a:noFill/>
                <a:ln w="28575">
                  <a:solidFill>
                    <a:schemeClr val="tx1"/>
                  </a:solidFill>
                  <a:round/>
                  <a:headEnd/>
                  <a:tailEnd/>
                </a:ln>
              </p:spPr>
              <p:txBody>
                <a:bodyPr wrap="none" anchor="ctr"/>
                <a:lstStyle/>
                <a:p>
                  <a:endParaRPr lang="en-IN"/>
                </a:p>
              </p:txBody>
            </p:sp>
            <p:sp>
              <p:nvSpPr>
                <p:cNvPr id="39" name="Freeform 62"/>
                <p:cNvSpPr>
                  <a:spLocks/>
                </p:cNvSpPr>
                <p:nvPr/>
              </p:nvSpPr>
              <p:spPr bwMode="auto">
                <a:xfrm>
                  <a:off x="2813" y="3065"/>
                  <a:ext cx="57" cy="1"/>
                </a:xfrm>
                <a:custGeom>
                  <a:avLst/>
                  <a:gdLst>
                    <a:gd name="T0" fmla="*/ 0 w 57"/>
                    <a:gd name="T1" fmla="*/ 0 h 1"/>
                    <a:gd name="T2" fmla="*/ 57 w 57"/>
                    <a:gd name="T3" fmla="*/ 0 h 1"/>
                    <a:gd name="T4" fmla="*/ 0 60000 65536"/>
                    <a:gd name="T5" fmla="*/ 0 60000 65536"/>
                    <a:gd name="T6" fmla="*/ 0 w 57"/>
                    <a:gd name="T7" fmla="*/ 0 h 1"/>
                    <a:gd name="T8" fmla="*/ 57 w 57"/>
                    <a:gd name="T9" fmla="*/ 1 h 1"/>
                  </a:gdLst>
                  <a:ahLst/>
                  <a:cxnLst>
                    <a:cxn ang="T4">
                      <a:pos x="T0" y="T1"/>
                    </a:cxn>
                    <a:cxn ang="T5">
                      <a:pos x="T2" y="T3"/>
                    </a:cxn>
                  </a:cxnLst>
                  <a:rect l="T6" t="T7" r="T8" b="T9"/>
                  <a:pathLst>
                    <a:path w="57" h="1">
                      <a:moveTo>
                        <a:pt x="0" y="0"/>
                      </a:moveTo>
                      <a:lnTo>
                        <a:pt x="57" y="0"/>
                      </a:lnTo>
                    </a:path>
                  </a:pathLst>
                </a:custGeom>
                <a:noFill/>
                <a:ln w="28575">
                  <a:solidFill>
                    <a:schemeClr val="tx1"/>
                  </a:solidFill>
                  <a:round/>
                  <a:headEnd/>
                  <a:tailEnd/>
                </a:ln>
              </p:spPr>
              <p:txBody>
                <a:bodyPr wrap="none" anchor="ctr"/>
                <a:lstStyle/>
                <a:p>
                  <a:endParaRPr lang="en-IN"/>
                </a:p>
              </p:txBody>
            </p:sp>
            <p:sp>
              <p:nvSpPr>
                <p:cNvPr id="40" name="Freeform 63"/>
                <p:cNvSpPr>
                  <a:spLocks/>
                </p:cNvSpPr>
                <p:nvPr/>
              </p:nvSpPr>
              <p:spPr bwMode="auto">
                <a:xfrm>
                  <a:off x="2655" y="2972"/>
                  <a:ext cx="60" cy="1"/>
                </a:xfrm>
                <a:custGeom>
                  <a:avLst/>
                  <a:gdLst>
                    <a:gd name="T0" fmla="*/ 0 w 60"/>
                    <a:gd name="T1" fmla="*/ 1 h 1"/>
                    <a:gd name="T2" fmla="*/ 60 w 60"/>
                    <a:gd name="T3" fmla="*/ 0 h 1"/>
                    <a:gd name="T4" fmla="*/ 0 60000 65536"/>
                    <a:gd name="T5" fmla="*/ 0 60000 65536"/>
                    <a:gd name="T6" fmla="*/ 0 w 60"/>
                    <a:gd name="T7" fmla="*/ 0 h 1"/>
                    <a:gd name="T8" fmla="*/ 60 w 60"/>
                    <a:gd name="T9" fmla="*/ 1 h 1"/>
                  </a:gdLst>
                  <a:ahLst/>
                  <a:cxnLst>
                    <a:cxn ang="T4">
                      <a:pos x="T0" y="T1"/>
                    </a:cxn>
                    <a:cxn ang="T5">
                      <a:pos x="T2" y="T3"/>
                    </a:cxn>
                  </a:cxnLst>
                  <a:rect l="T6" t="T7" r="T8" b="T9"/>
                  <a:pathLst>
                    <a:path w="60" h="1">
                      <a:moveTo>
                        <a:pt x="0" y="1"/>
                      </a:moveTo>
                      <a:lnTo>
                        <a:pt x="60" y="0"/>
                      </a:lnTo>
                    </a:path>
                  </a:pathLst>
                </a:custGeom>
                <a:noFill/>
                <a:ln w="28575">
                  <a:solidFill>
                    <a:schemeClr val="tx1"/>
                  </a:solidFill>
                  <a:round/>
                  <a:headEnd/>
                  <a:tailEnd/>
                </a:ln>
              </p:spPr>
              <p:txBody>
                <a:bodyPr wrap="none" anchor="ctr"/>
                <a:lstStyle/>
                <a:p>
                  <a:endParaRPr lang="en-IN"/>
                </a:p>
              </p:txBody>
            </p:sp>
            <p:sp>
              <p:nvSpPr>
                <p:cNvPr id="41" name="Freeform 64"/>
                <p:cNvSpPr>
                  <a:spLocks/>
                </p:cNvSpPr>
                <p:nvPr/>
              </p:nvSpPr>
              <p:spPr bwMode="auto">
                <a:xfrm>
                  <a:off x="2721" y="3224"/>
                  <a:ext cx="62" cy="1"/>
                </a:xfrm>
                <a:custGeom>
                  <a:avLst/>
                  <a:gdLst>
                    <a:gd name="T0" fmla="*/ 0 w 62"/>
                    <a:gd name="T1" fmla="*/ 0 h 1"/>
                    <a:gd name="T2" fmla="*/ 62 w 62"/>
                    <a:gd name="T3" fmla="*/ 1 h 1"/>
                    <a:gd name="T4" fmla="*/ 0 60000 65536"/>
                    <a:gd name="T5" fmla="*/ 0 60000 65536"/>
                    <a:gd name="T6" fmla="*/ 0 w 62"/>
                    <a:gd name="T7" fmla="*/ 0 h 1"/>
                    <a:gd name="T8" fmla="*/ 62 w 62"/>
                    <a:gd name="T9" fmla="*/ 1 h 1"/>
                  </a:gdLst>
                  <a:ahLst/>
                  <a:cxnLst>
                    <a:cxn ang="T4">
                      <a:pos x="T0" y="T1"/>
                    </a:cxn>
                    <a:cxn ang="T5">
                      <a:pos x="T2" y="T3"/>
                    </a:cxn>
                  </a:cxnLst>
                  <a:rect l="T6" t="T7" r="T8" b="T9"/>
                  <a:pathLst>
                    <a:path w="62" h="1">
                      <a:moveTo>
                        <a:pt x="0" y="0"/>
                      </a:moveTo>
                      <a:lnTo>
                        <a:pt x="62" y="1"/>
                      </a:lnTo>
                    </a:path>
                  </a:pathLst>
                </a:custGeom>
                <a:noFill/>
                <a:ln w="28575">
                  <a:solidFill>
                    <a:schemeClr val="tx1"/>
                  </a:solidFill>
                  <a:round/>
                  <a:headEnd/>
                  <a:tailEnd/>
                </a:ln>
              </p:spPr>
              <p:txBody>
                <a:bodyPr wrap="none" anchor="ctr"/>
                <a:lstStyle/>
                <a:p>
                  <a:endParaRPr lang="en-IN"/>
                </a:p>
              </p:txBody>
            </p:sp>
            <p:sp>
              <p:nvSpPr>
                <p:cNvPr id="42" name="Freeform 65"/>
                <p:cNvSpPr>
                  <a:spLocks/>
                </p:cNvSpPr>
                <p:nvPr/>
              </p:nvSpPr>
              <p:spPr bwMode="auto">
                <a:xfrm>
                  <a:off x="2909" y="3239"/>
                  <a:ext cx="54" cy="1"/>
                </a:xfrm>
                <a:custGeom>
                  <a:avLst/>
                  <a:gdLst>
                    <a:gd name="T0" fmla="*/ 0 w 54"/>
                    <a:gd name="T1" fmla="*/ 0 h 1"/>
                    <a:gd name="T2" fmla="*/ 54 w 54"/>
                    <a:gd name="T3" fmla="*/ 0 h 1"/>
                    <a:gd name="T4" fmla="*/ 0 60000 65536"/>
                    <a:gd name="T5" fmla="*/ 0 60000 65536"/>
                    <a:gd name="T6" fmla="*/ 0 w 54"/>
                    <a:gd name="T7" fmla="*/ 0 h 1"/>
                    <a:gd name="T8" fmla="*/ 54 w 54"/>
                    <a:gd name="T9" fmla="*/ 1 h 1"/>
                  </a:gdLst>
                  <a:ahLst/>
                  <a:cxnLst>
                    <a:cxn ang="T4">
                      <a:pos x="T0" y="T1"/>
                    </a:cxn>
                    <a:cxn ang="T5">
                      <a:pos x="T2" y="T3"/>
                    </a:cxn>
                  </a:cxnLst>
                  <a:rect l="T6" t="T7" r="T8" b="T9"/>
                  <a:pathLst>
                    <a:path w="54" h="1">
                      <a:moveTo>
                        <a:pt x="0" y="0"/>
                      </a:moveTo>
                      <a:lnTo>
                        <a:pt x="54" y="0"/>
                      </a:lnTo>
                    </a:path>
                  </a:pathLst>
                </a:custGeom>
                <a:noFill/>
                <a:ln w="28575">
                  <a:solidFill>
                    <a:schemeClr val="tx1"/>
                  </a:solidFill>
                  <a:round/>
                  <a:headEnd/>
                  <a:tailEnd/>
                </a:ln>
              </p:spPr>
              <p:txBody>
                <a:bodyPr wrap="none" anchor="ctr"/>
                <a:lstStyle/>
                <a:p>
                  <a:endParaRPr lang="en-IN"/>
                </a:p>
              </p:txBody>
            </p:sp>
            <p:sp>
              <p:nvSpPr>
                <p:cNvPr id="43" name="Freeform 66"/>
                <p:cNvSpPr>
                  <a:spLocks/>
                </p:cNvSpPr>
                <p:nvPr/>
              </p:nvSpPr>
              <p:spPr bwMode="auto">
                <a:xfrm>
                  <a:off x="3648" y="3168"/>
                  <a:ext cx="62" cy="1"/>
                </a:xfrm>
                <a:custGeom>
                  <a:avLst/>
                  <a:gdLst>
                    <a:gd name="T0" fmla="*/ 0 w 62"/>
                    <a:gd name="T1" fmla="*/ 0 h 1"/>
                    <a:gd name="T2" fmla="*/ 62 w 62"/>
                    <a:gd name="T3" fmla="*/ 0 h 1"/>
                    <a:gd name="T4" fmla="*/ 0 60000 65536"/>
                    <a:gd name="T5" fmla="*/ 0 60000 65536"/>
                    <a:gd name="T6" fmla="*/ 0 w 62"/>
                    <a:gd name="T7" fmla="*/ 0 h 1"/>
                    <a:gd name="T8" fmla="*/ 62 w 62"/>
                    <a:gd name="T9" fmla="*/ 1 h 1"/>
                  </a:gdLst>
                  <a:ahLst/>
                  <a:cxnLst>
                    <a:cxn ang="T4">
                      <a:pos x="T0" y="T1"/>
                    </a:cxn>
                    <a:cxn ang="T5">
                      <a:pos x="T2" y="T3"/>
                    </a:cxn>
                  </a:cxnLst>
                  <a:rect l="T6" t="T7" r="T8" b="T9"/>
                  <a:pathLst>
                    <a:path w="62" h="1">
                      <a:moveTo>
                        <a:pt x="0" y="0"/>
                      </a:moveTo>
                      <a:lnTo>
                        <a:pt x="62" y="0"/>
                      </a:lnTo>
                    </a:path>
                  </a:pathLst>
                </a:custGeom>
                <a:noFill/>
                <a:ln w="28575">
                  <a:solidFill>
                    <a:schemeClr val="tx1"/>
                  </a:solidFill>
                  <a:round/>
                  <a:headEnd/>
                  <a:tailEnd/>
                </a:ln>
              </p:spPr>
              <p:txBody>
                <a:bodyPr wrap="none" anchor="ctr"/>
                <a:lstStyle/>
                <a:p>
                  <a:endParaRPr lang="en-IN"/>
                </a:p>
              </p:txBody>
            </p:sp>
            <p:sp>
              <p:nvSpPr>
                <p:cNvPr id="44" name="Freeform 67"/>
                <p:cNvSpPr>
                  <a:spLocks/>
                </p:cNvSpPr>
                <p:nvPr/>
              </p:nvSpPr>
              <p:spPr bwMode="auto">
                <a:xfrm>
                  <a:off x="3099" y="3353"/>
                  <a:ext cx="57" cy="1"/>
                </a:xfrm>
                <a:custGeom>
                  <a:avLst/>
                  <a:gdLst>
                    <a:gd name="T0" fmla="*/ 0 w 57"/>
                    <a:gd name="T1" fmla="*/ 0 h 1"/>
                    <a:gd name="T2" fmla="*/ 57 w 57"/>
                    <a:gd name="T3" fmla="*/ 0 h 1"/>
                    <a:gd name="T4" fmla="*/ 0 60000 65536"/>
                    <a:gd name="T5" fmla="*/ 0 60000 65536"/>
                    <a:gd name="T6" fmla="*/ 0 w 57"/>
                    <a:gd name="T7" fmla="*/ 0 h 1"/>
                    <a:gd name="T8" fmla="*/ 57 w 57"/>
                    <a:gd name="T9" fmla="*/ 1 h 1"/>
                  </a:gdLst>
                  <a:ahLst/>
                  <a:cxnLst>
                    <a:cxn ang="T4">
                      <a:pos x="T0" y="T1"/>
                    </a:cxn>
                    <a:cxn ang="T5">
                      <a:pos x="T2" y="T3"/>
                    </a:cxn>
                  </a:cxnLst>
                  <a:rect l="T6" t="T7" r="T8" b="T9"/>
                  <a:pathLst>
                    <a:path w="57" h="1">
                      <a:moveTo>
                        <a:pt x="0" y="0"/>
                      </a:moveTo>
                      <a:lnTo>
                        <a:pt x="57" y="0"/>
                      </a:lnTo>
                    </a:path>
                  </a:pathLst>
                </a:custGeom>
                <a:noFill/>
                <a:ln w="28575">
                  <a:solidFill>
                    <a:schemeClr val="tx1"/>
                  </a:solidFill>
                  <a:round/>
                  <a:headEnd/>
                  <a:tailEnd/>
                </a:ln>
              </p:spPr>
              <p:txBody>
                <a:bodyPr wrap="none" anchor="ctr"/>
                <a:lstStyle/>
                <a:p>
                  <a:endParaRPr lang="en-IN"/>
                </a:p>
              </p:txBody>
            </p:sp>
            <p:sp>
              <p:nvSpPr>
                <p:cNvPr id="45" name="Freeform 68"/>
                <p:cNvSpPr>
                  <a:spLocks/>
                </p:cNvSpPr>
                <p:nvPr/>
              </p:nvSpPr>
              <p:spPr bwMode="auto">
                <a:xfrm>
                  <a:off x="3317" y="3368"/>
                  <a:ext cx="60" cy="1"/>
                </a:xfrm>
                <a:custGeom>
                  <a:avLst/>
                  <a:gdLst>
                    <a:gd name="T0" fmla="*/ 0 w 60"/>
                    <a:gd name="T1" fmla="*/ 0 h 1"/>
                    <a:gd name="T2" fmla="*/ 60 w 60"/>
                    <a:gd name="T3" fmla="*/ 0 h 1"/>
                    <a:gd name="T4" fmla="*/ 0 60000 65536"/>
                    <a:gd name="T5" fmla="*/ 0 60000 65536"/>
                    <a:gd name="T6" fmla="*/ 0 w 60"/>
                    <a:gd name="T7" fmla="*/ 0 h 1"/>
                    <a:gd name="T8" fmla="*/ 60 w 60"/>
                    <a:gd name="T9" fmla="*/ 1 h 1"/>
                  </a:gdLst>
                  <a:ahLst/>
                  <a:cxnLst>
                    <a:cxn ang="T4">
                      <a:pos x="T0" y="T1"/>
                    </a:cxn>
                    <a:cxn ang="T5">
                      <a:pos x="T2" y="T3"/>
                    </a:cxn>
                  </a:cxnLst>
                  <a:rect l="T6" t="T7" r="T8" b="T9"/>
                  <a:pathLst>
                    <a:path w="60" h="1">
                      <a:moveTo>
                        <a:pt x="0" y="0"/>
                      </a:moveTo>
                      <a:lnTo>
                        <a:pt x="60" y="0"/>
                      </a:lnTo>
                    </a:path>
                  </a:pathLst>
                </a:custGeom>
                <a:noFill/>
                <a:ln w="28575">
                  <a:solidFill>
                    <a:schemeClr val="tx1"/>
                  </a:solidFill>
                  <a:round/>
                  <a:headEnd/>
                  <a:tailEnd/>
                </a:ln>
              </p:spPr>
              <p:txBody>
                <a:bodyPr wrap="none" anchor="ctr"/>
                <a:lstStyle/>
                <a:p>
                  <a:endParaRPr lang="en-IN"/>
                </a:p>
              </p:txBody>
            </p:sp>
            <p:sp>
              <p:nvSpPr>
                <p:cNvPr id="46" name="Freeform 69"/>
                <p:cNvSpPr>
                  <a:spLocks/>
                </p:cNvSpPr>
                <p:nvPr/>
              </p:nvSpPr>
              <p:spPr bwMode="auto">
                <a:xfrm>
                  <a:off x="3684" y="3360"/>
                  <a:ext cx="65" cy="1"/>
                </a:xfrm>
                <a:custGeom>
                  <a:avLst/>
                  <a:gdLst>
                    <a:gd name="T0" fmla="*/ 0 w 65"/>
                    <a:gd name="T1" fmla="*/ 0 h 1"/>
                    <a:gd name="T2" fmla="*/ 65 w 65"/>
                    <a:gd name="T3" fmla="*/ 0 h 1"/>
                    <a:gd name="T4" fmla="*/ 0 60000 65536"/>
                    <a:gd name="T5" fmla="*/ 0 60000 65536"/>
                    <a:gd name="T6" fmla="*/ 0 w 65"/>
                    <a:gd name="T7" fmla="*/ 0 h 1"/>
                    <a:gd name="T8" fmla="*/ 65 w 65"/>
                    <a:gd name="T9" fmla="*/ 1 h 1"/>
                  </a:gdLst>
                  <a:ahLst/>
                  <a:cxnLst>
                    <a:cxn ang="T4">
                      <a:pos x="T0" y="T1"/>
                    </a:cxn>
                    <a:cxn ang="T5">
                      <a:pos x="T2" y="T3"/>
                    </a:cxn>
                  </a:cxnLst>
                  <a:rect l="T6" t="T7" r="T8" b="T9"/>
                  <a:pathLst>
                    <a:path w="65" h="1">
                      <a:moveTo>
                        <a:pt x="0" y="0"/>
                      </a:moveTo>
                      <a:lnTo>
                        <a:pt x="65" y="0"/>
                      </a:lnTo>
                    </a:path>
                  </a:pathLst>
                </a:custGeom>
                <a:noFill/>
                <a:ln w="28575">
                  <a:solidFill>
                    <a:schemeClr val="tx1"/>
                  </a:solidFill>
                  <a:round/>
                  <a:headEnd/>
                  <a:tailEnd/>
                </a:ln>
              </p:spPr>
              <p:txBody>
                <a:bodyPr wrap="none" anchor="ctr"/>
                <a:lstStyle/>
                <a:p>
                  <a:endParaRPr lang="en-IN"/>
                </a:p>
              </p:txBody>
            </p:sp>
            <p:sp>
              <p:nvSpPr>
                <p:cNvPr id="47" name="Freeform 70"/>
                <p:cNvSpPr>
                  <a:spLocks/>
                </p:cNvSpPr>
                <p:nvPr/>
              </p:nvSpPr>
              <p:spPr bwMode="auto">
                <a:xfrm>
                  <a:off x="3516" y="3305"/>
                  <a:ext cx="60" cy="1"/>
                </a:xfrm>
                <a:custGeom>
                  <a:avLst/>
                  <a:gdLst>
                    <a:gd name="T0" fmla="*/ 0 w 60"/>
                    <a:gd name="T1" fmla="*/ 0 h 1"/>
                    <a:gd name="T2" fmla="*/ 60 w 60"/>
                    <a:gd name="T3" fmla="*/ 0 h 1"/>
                    <a:gd name="T4" fmla="*/ 0 60000 65536"/>
                    <a:gd name="T5" fmla="*/ 0 60000 65536"/>
                    <a:gd name="T6" fmla="*/ 0 w 60"/>
                    <a:gd name="T7" fmla="*/ 0 h 1"/>
                    <a:gd name="T8" fmla="*/ 60 w 60"/>
                    <a:gd name="T9" fmla="*/ 1 h 1"/>
                  </a:gdLst>
                  <a:ahLst/>
                  <a:cxnLst>
                    <a:cxn ang="T4">
                      <a:pos x="T0" y="T1"/>
                    </a:cxn>
                    <a:cxn ang="T5">
                      <a:pos x="T2" y="T3"/>
                    </a:cxn>
                  </a:cxnLst>
                  <a:rect l="T6" t="T7" r="T8" b="T9"/>
                  <a:pathLst>
                    <a:path w="60" h="1">
                      <a:moveTo>
                        <a:pt x="0" y="0"/>
                      </a:moveTo>
                      <a:lnTo>
                        <a:pt x="60" y="0"/>
                      </a:lnTo>
                    </a:path>
                  </a:pathLst>
                </a:custGeom>
                <a:noFill/>
                <a:ln w="28575">
                  <a:solidFill>
                    <a:schemeClr val="tx1"/>
                  </a:solidFill>
                  <a:round/>
                  <a:headEnd/>
                  <a:tailEnd/>
                </a:ln>
              </p:spPr>
              <p:txBody>
                <a:bodyPr wrap="none" anchor="ctr"/>
                <a:lstStyle/>
                <a:p>
                  <a:endParaRPr lang="en-IN"/>
                </a:p>
              </p:txBody>
            </p:sp>
            <p:sp>
              <p:nvSpPr>
                <p:cNvPr id="48" name="Freeform 71"/>
                <p:cNvSpPr>
                  <a:spLocks/>
                </p:cNvSpPr>
                <p:nvPr/>
              </p:nvSpPr>
              <p:spPr bwMode="auto">
                <a:xfrm>
                  <a:off x="3816" y="3149"/>
                  <a:ext cx="60" cy="1"/>
                </a:xfrm>
                <a:custGeom>
                  <a:avLst/>
                  <a:gdLst>
                    <a:gd name="T0" fmla="*/ 0 w 60"/>
                    <a:gd name="T1" fmla="*/ 0 h 1"/>
                    <a:gd name="T2" fmla="*/ 60 w 60"/>
                    <a:gd name="T3" fmla="*/ 0 h 1"/>
                    <a:gd name="T4" fmla="*/ 0 60000 65536"/>
                    <a:gd name="T5" fmla="*/ 0 60000 65536"/>
                    <a:gd name="T6" fmla="*/ 0 w 60"/>
                    <a:gd name="T7" fmla="*/ 0 h 1"/>
                    <a:gd name="T8" fmla="*/ 60 w 60"/>
                    <a:gd name="T9" fmla="*/ 1 h 1"/>
                  </a:gdLst>
                  <a:ahLst/>
                  <a:cxnLst>
                    <a:cxn ang="T4">
                      <a:pos x="T0" y="T1"/>
                    </a:cxn>
                    <a:cxn ang="T5">
                      <a:pos x="T2" y="T3"/>
                    </a:cxn>
                  </a:cxnLst>
                  <a:rect l="T6" t="T7" r="T8" b="T9"/>
                  <a:pathLst>
                    <a:path w="60" h="1">
                      <a:moveTo>
                        <a:pt x="0" y="0"/>
                      </a:moveTo>
                      <a:lnTo>
                        <a:pt x="60" y="0"/>
                      </a:lnTo>
                    </a:path>
                  </a:pathLst>
                </a:custGeom>
                <a:noFill/>
                <a:ln w="28575">
                  <a:solidFill>
                    <a:schemeClr val="tx1"/>
                  </a:solidFill>
                  <a:round/>
                  <a:headEnd/>
                  <a:tailEnd/>
                </a:ln>
              </p:spPr>
              <p:txBody>
                <a:bodyPr wrap="none" anchor="ctr"/>
                <a:lstStyle/>
                <a:p>
                  <a:endParaRPr lang="en-IN"/>
                </a:p>
              </p:txBody>
            </p:sp>
            <p:sp>
              <p:nvSpPr>
                <p:cNvPr id="49" name="Freeform 72"/>
                <p:cNvSpPr>
                  <a:spLocks/>
                </p:cNvSpPr>
                <p:nvPr/>
              </p:nvSpPr>
              <p:spPr bwMode="auto">
                <a:xfrm>
                  <a:off x="3462" y="3470"/>
                  <a:ext cx="62" cy="1"/>
                </a:xfrm>
                <a:custGeom>
                  <a:avLst/>
                  <a:gdLst>
                    <a:gd name="T0" fmla="*/ 0 w 62"/>
                    <a:gd name="T1" fmla="*/ 0 h 1"/>
                    <a:gd name="T2" fmla="*/ 62 w 62"/>
                    <a:gd name="T3" fmla="*/ 1 h 1"/>
                    <a:gd name="T4" fmla="*/ 0 60000 65536"/>
                    <a:gd name="T5" fmla="*/ 0 60000 65536"/>
                    <a:gd name="T6" fmla="*/ 0 w 62"/>
                    <a:gd name="T7" fmla="*/ 0 h 1"/>
                    <a:gd name="T8" fmla="*/ 62 w 62"/>
                    <a:gd name="T9" fmla="*/ 1 h 1"/>
                  </a:gdLst>
                  <a:ahLst/>
                  <a:cxnLst>
                    <a:cxn ang="T4">
                      <a:pos x="T0" y="T1"/>
                    </a:cxn>
                    <a:cxn ang="T5">
                      <a:pos x="T2" y="T3"/>
                    </a:cxn>
                  </a:cxnLst>
                  <a:rect l="T6" t="T7" r="T8" b="T9"/>
                  <a:pathLst>
                    <a:path w="62" h="1">
                      <a:moveTo>
                        <a:pt x="0" y="0"/>
                      </a:moveTo>
                      <a:lnTo>
                        <a:pt x="62" y="1"/>
                      </a:lnTo>
                    </a:path>
                  </a:pathLst>
                </a:custGeom>
                <a:noFill/>
                <a:ln w="28575">
                  <a:solidFill>
                    <a:schemeClr val="tx1"/>
                  </a:solidFill>
                  <a:round/>
                  <a:headEnd/>
                  <a:tailEnd/>
                </a:ln>
              </p:spPr>
              <p:txBody>
                <a:bodyPr wrap="none" anchor="ctr"/>
                <a:lstStyle/>
                <a:p>
                  <a:endParaRPr lang="en-IN"/>
                </a:p>
              </p:txBody>
            </p:sp>
            <p:sp>
              <p:nvSpPr>
                <p:cNvPr id="50" name="Freeform 73"/>
                <p:cNvSpPr>
                  <a:spLocks/>
                </p:cNvSpPr>
                <p:nvPr/>
              </p:nvSpPr>
              <p:spPr bwMode="auto">
                <a:xfrm>
                  <a:off x="3206" y="3504"/>
                  <a:ext cx="57" cy="1"/>
                </a:xfrm>
                <a:custGeom>
                  <a:avLst/>
                  <a:gdLst>
                    <a:gd name="T0" fmla="*/ 0 w 57"/>
                    <a:gd name="T1" fmla="*/ 0 h 1"/>
                    <a:gd name="T2" fmla="*/ 57 w 57"/>
                    <a:gd name="T3" fmla="*/ 0 h 1"/>
                    <a:gd name="T4" fmla="*/ 0 60000 65536"/>
                    <a:gd name="T5" fmla="*/ 0 60000 65536"/>
                    <a:gd name="T6" fmla="*/ 0 w 57"/>
                    <a:gd name="T7" fmla="*/ 0 h 1"/>
                    <a:gd name="T8" fmla="*/ 57 w 57"/>
                    <a:gd name="T9" fmla="*/ 1 h 1"/>
                  </a:gdLst>
                  <a:ahLst/>
                  <a:cxnLst>
                    <a:cxn ang="T4">
                      <a:pos x="T0" y="T1"/>
                    </a:cxn>
                    <a:cxn ang="T5">
                      <a:pos x="T2" y="T3"/>
                    </a:cxn>
                  </a:cxnLst>
                  <a:rect l="T6" t="T7" r="T8" b="T9"/>
                  <a:pathLst>
                    <a:path w="57" h="1">
                      <a:moveTo>
                        <a:pt x="0" y="0"/>
                      </a:moveTo>
                      <a:lnTo>
                        <a:pt x="57" y="0"/>
                      </a:lnTo>
                    </a:path>
                  </a:pathLst>
                </a:custGeom>
                <a:noFill/>
                <a:ln w="28575">
                  <a:solidFill>
                    <a:schemeClr val="tx1"/>
                  </a:solidFill>
                  <a:round/>
                  <a:headEnd/>
                  <a:tailEnd/>
                </a:ln>
              </p:spPr>
              <p:txBody>
                <a:bodyPr wrap="none" anchor="ctr"/>
                <a:lstStyle/>
                <a:p>
                  <a:endParaRPr lang="en-IN"/>
                </a:p>
              </p:txBody>
            </p:sp>
            <p:sp>
              <p:nvSpPr>
                <p:cNvPr id="51" name="Freeform 74"/>
                <p:cNvSpPr>
                  <a:spLocks/>
                </p:cNvSpPr>
                <p:nvPr/>
              </p:nvSpPr>
              <p:spPr bwMode="auto">
                <a:xfrm>
                  <a:off x="2924" y="3435"/>
                  <a:ext cx="58" cy="2"/>
                </a:xfrm>
                <a:custGeom>
                  <a:avLst/>
                  <a:gdLst>
                    <a:gd name="T0" fmla="*/ 0 w 58"/>
                    <a:gd name="T1" fmla="*/ 2 h 2"/>
                    <a:gd name="T2" fmla="*/ 58 w 58"/>
                    <a:gd name="T3" fmla="*/ 0 h 2"/>
                    <a:gd name="T4" fmla="*/ 0 60000 65536"/>
                    <a:gd name="T5" fmla="*/ 0 60000 65536"/>
                    <a:gd name="T6" fmla="*/ 0 w 58"/>
                    <a:gd name="T7" fmla="*/ 0 h 2"/>
                    <a:gd name="T8" fmla="*/ 58 w 58"/>
                    <a:gd name="T9" fmla="*/ 2 h 2"/>
                  </a:gdLst>
                  <a:ahLst/>
                  <a:cxnLst>
                    <a:cxn ang="T4">
                      <a:pos x="T0" y="T1"/>
                    </a:cxn>
                    <a:cxn ang="T5">
                      <a:pos x="T2" y="T3"/>
                    </a:cxn>
                  </a:cxnLst>
                  <a:rect l="T6" t="T7" r="T8" b="T9"/>
                  <a:pathLst>
                    <a:path w="58" h="2">
                      <a:moveTo>
                        <a:pt x="0" y="2"/>
                      </a:moveTo>
                      <a:lnTo>
                        <a:pt x="58" y="0"/>
                      </a:lnTo>
                    </a:path>
                  </a:pathLst>
                </a:custGeom>
                <a:noFill/>
                <a:ln w="28575">
                  <a:solidFill>
                    <a:schemeClr val="tx1"/>
                  </a:solidFill>
                  <a:round/>
                  <a:headEnd/>
                  <a:tailEnd/>
                </a:ln>
              </p:spPr>
              <p:txBody>
                <a:bodyPr wrap="none" anchor="ctr"/>
                <a:lstStyle/>
                <a:p>
                  <a:endParaRPr lang="en-IN"/>
                </a:p>
              </p:txBody>
            </p:sp>
          </p:grpSp>
        </p:grpSp>
      </p:grpSp>
      <p:grpSp>
        <p:nvGrpSpPr>
          <p:cNvPr id="72" name="Group 75"/>
          <p:cNvGrpSpPr>
            <a:grpSpLocks/>
          </p:cNvGrpSpPr>
          <p:nvPr/>
        </p:nvGrpSpPr>
        <p:grpSpPr bwMode="auto">
          <a:xfrm>
            <a:off x="5418139" y="3527425"/>
            <a:ext cx="1987550" cy="685800"/>
            <a:chOff x="3840" y="2880"/>
            <a:chExt cx="1252" cy="432"/>
          </a:xfrm>
        </p:grpSpPr>
        <p:sp>
          <p:nvSpPr>
            <p:cNvPr id="73" name="Text Box 76"/>
            <p:cNvSpPr txBox="1">
              <a:spLocks noChangeArrowheads="1"/>
            </p:cNvSpPr>
            <p:nvPr/>
          </p:nvSpPr>
          <p:spPr bwMode="auto">
            <a:xfrm>
              <a:off x="4320" y="2976"/>
              <a:ext cx="772" cy="252"/>
            </a:xfrm>
            <a:prstGeom prst="rect">
              <a:avLst/>
            </a:prstGeom>
            <a:noFill/>
            <a:ln w="9525" algn="ctr">
              <a:noFill/>
              <a:miter lim="800000"/>
              <a:headEnd/>
              <a:tailEnd/>
            </a:ln>
          </p:spPr>
          <p:txBody>
            <a:bodyPr wrap="none">
              <a:spAutoFit/>
            </a:bodyPr>
            <a:lstStyle/>
            <a:p>
              <a:r>
                <a:rPr lang="en-US" sz="2000" dirty="0">
                  <a:solidFill>
                    <a:srgbClr val="FFFF00"/>
                  </a:solidFill>
                </a:rPr>
                <a:t>electrons</a:t>
              </a:r>
            </a:p>
          </p:txBody>
        </p:sp>
        <p:sp>
          <p:nvSpPr>
            <p:cNvPr id="74" name="Freeform 77"/>
            <p:cNvSpPr>
              <a:spLocks/>
            </p:cNvSpPr>
            <p:nvPr/>
          </p:nvSpPr>
          <p:spPr bwMode="auto">
            <a:xfrm>
              <a:off x="3984" y="2880"/>
              <a:ext cx="295" cy="158"/>
            </a:xfrm>
            <a:custGeom>
              <a:avLst/>
              <a:gdLst>
                <a:gd name="T0" fmla="*/ 295 w 295"/>
                <a:gd name="T1" fmla="*/ 158 h 158"/>
                <a:gd name="T2" fmla="*/ 0 w 295"/>
                <a:gd name="T3" fmla="*/ 0 h 158"/>
                <a:gd name="T4" fmla="*/ 0 60000 65536"/>
                <a:gd name="T5" fmla="*/ 0 60000 65536"/>
                <a:gd name="T6" fmla="*/ 0 w 295"/>
                <a:gd name="T7" fmla="*/ 0 h 158"/>
                <a:gd name="T8" fmla="*/ 295 w 295"/>
                <a:gd name="T9" fmla="*/ 158 h 158"/>
              </a:gdLst>
              <a:ahLst/>
              <a:cxnLst>
                <a:cxn ang="T4">
                  <a:pos x="T0" y="T1"/>
                </a:cxn>
                <a:cxn ang="T5">
                  <a:pos x="T2" y="T3"/>
                </a:cxn>
              </a:cxnLst>
              <a:rect l="T6" t="T7" r="T8" b="T9"/>
              <a:pathLst>
                <a:path w="295" h="158">
                  <a:moveTo>
                    <a:pt x="295" y="158"/>
                  </a:moveTo>
                  <a:lnTo>
                    <a:pt x="0" y="0"/>
                  </a:lnTo>
                </a:path>
              </a:pathLst>
            </a:custGeom>
            <a:noFill/>
            <a:ln w="28575">
              <a:solidFill>
                <a:schemeClr val="bg1"/>
              </a:solidFill>
              <a:round/>
              <a:headEnd/>
              <a:tailEnd type="triangle" w="med" len="med"/>
            </a:ln>
          </p:spPr>
          <p:txBody>
            <a:bodyPr wrap="none" anchor="ctr"/>
            <a:lstStyle/>
            <a:p>
              <a:endParaRPr lang="en-IN"/>
            </a:p>
          </p:txBody>
        </p:sp>
        <p:sp>
          <p:nvSpPr>
            <p:cNvPr id="75" name="Line 78"/>
            <p:cNvSpPr>
              <a:spLocks noChangeShapeType="1"/>
            </p:cNvSpPr>
            <p:nvPr/>
          </p:nvSpPr>
          <p:spPr bwMode="auto">
            <a:xfrm flipH="1">
              <a:off x="3984" y="3120"/>
              <a:ext cx="288" cy="0"/>
            </a:xfrm>
            <a:prstGeom prst="line">
              <a:avLst/>
            </a:prstGeom>
            <a:noFill/>
            <a:ln w="28575">
              <a:solidFill>
                <a:schemeClr val="bg1"/>
              </a:solidFill>
              <a:round/>
              <a:headEnd/>
              <a:tailEnd type="triangle" w="med" len="med"/>
            </a:ln>
          </p:spPr>
          <p:txBody>
            <a:bodyPr wrap="none" anchor="ctr"/>
            <a:lstStyle/>
            <a:p>
              <a:endParaRPr lang="en-US"/>
            </a:p>
          </p:txBody>
        </p:sp>
        <p:sp>
          <p:nvSpPr>
            <p:cNvPr id="76" name="Freeform 79"/>
            <p:cNvSpPr>
              <a:spLocks/>
            </p:cNvSpPr>
            <p:nvPr/>
          </p:nvSpPr>
          <p:spPr bwMode="auto">
            <a:xfrm>
              <a:off x="3840" y="3196"/>
              <a:ext cx="439" cy="116"/>
            </a:xfrm>
            <a:custGeom>
              <a:avLst/>
              <a:gdLst>
                <a:gd name="T0" fmla="*/ 439 w 439"/>
                <a:gd name="T1" fmla="*/ 0 h 116"/>
                <a:gd name="T2" fmla="*/ 0 w 439"/>
                <a:gd name="T3" fmla="*/ 116 h 116"/>
                <a:gd name="T4" fmla="*/ 0 60000 65536"/>
                <a:gd name="T5" fmla="*/ 0 60000 65536"/>
                <a:gd name="T6" fmla="*/ 0 w 439"/>
                <a:gd name="T7" fmla="*/ 0 h 116"/>
                <a:gd name="T8" fmla="*/ 439 w 439"/>
                <a:gd name="T9" fmla="*/ 116 h 116"/>
              </a:gdLst>
              <a:ahLst/>
              <a:cxnLst>
                <a:cxn ang="T4">
                  <a:pos x="T0" y="T1"/>
                </a:cxn>
                <a:cxn ang="T5">
                  <a:pos x="T2" y="T3"/>
                </a:cxn>
              </a:cxnLst>
              <a:rect l="T6" t="T7" r="T8" b="T9"/>
              <a:pathLst>
                <a:path w="439" h="116">
                  <a:moveTo>
                    <a:pt x="439" y="0"/>
                  </a:moveTo>
                  <a:lnTo>
                    <a:pt x="0" y="116"/>
                  </a:lnTo>
                </a:path>
              </a:pathLst>
            </a:custGeom>
            <a:noFill/>
            <a:ln w="28575">
              <a:solidFill>
                <a:schemeClr val="bg1"/>
              </a:solidFill>
              <a:round/>
              <a:headEnd/>
              <a:tailEnd type="triangle" w="med" len="med"/>
            </a:ln>
          </p:spPr>
          <p:txBody>
            <a:bodyPr wrap="none" anchor="ctr"/>
            <a:lstStyle/>
            <a:p>
              <a:endParaRPr lang="en-IN"/>
            </a:p>
          </p:txBody>
        </p:sp>
      </p:grpSp>
      <p:sp>
        <p:nvSpPr>
          <p:cNvPr id="77" name="Freeform 80"/>
          <p:cNvSpPr>
            <a:spLocks/>
          </p:cNvSpPr>
          <p:nvPr/>
        </p:nvSpPr>
        <p:spPr bwMode="auto">
          <a:xfrm>
            <a:off x="2057400" y="3800475"/>
            <a:ext cx="220663" cy="498475"/>
          </a:xfrm>
          <a:custGeom>
            <a:avLst/>
            <a:gdLst>
              <a:gd name="T0" fmla="*/ 2147483647 w 139"/>
              <a:gd name="T1" fmla="*/ 2147483647 h 314"/>
              <a:gd name="T2" fmla="*/ 2147483647 w 139"/>
              <a:gd name="T3" fmla="*/ 2147483647 h 314"/>
              <a:gd name="T4" fmla="*/ 2147483647 w 139"/>
              <a:gd name="T5" fmla="*/ 2147483647 h 314"/>
              <a:gd name="T6" fmla="*/ 2147483647 w 139"/>
              <a:gd name="T7" fmla="*/ 0 h 314"/>
              <a:gd name="T8" fmla="*/ 2147483647 w 139"/>
              <a:gd name="T9" fmla="*/ 0 h 314"/>
              <a:gd name="T10" fmla="*/ 2147483647 w 139"/>
              <a:gd name="T11" fmla="*/ 0 h 314"/>
              <a:gd name="T12" fmla="*/ 0 w 139"/>
              <a:gd name="T13" fmla="*/ 0 h 314"/>
              <a:gd name="T14" fmla="*/ 0 w 139"/>
              <a:gd name="T15" fmla="*/ 2147483647 h 314"/>
              <a:gd name="T16" fmla="*/ 0 w 139"/>
              <a:gd name="T17" fmla="*/ 2147483647 h 314"/>
              <a:gd name="T18" fmla="*/ 2147483647 w 139"/>
              <a:gd name="T19" fmla="*/ 2147483647 h 314"/>
              <a:gd name="T20" fmla="*/ 2147483647 w 139"/>
              <a:gd name="T21" fmla="*/ 2147483647 h 314"/>
              <a:gd name="T22" fmla="*/ 2147483647 w 139"/>
              <a:gd name="T23" fmla="*/ 2147483647 h 3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314"/>
              <a:gd name="T38" fmla="*/ 139 w 139"/>
              <a:gd name="T39" fmla="*/ 314 h 3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314">
                <a:moveTo>
                  <a:pt x="92" y="314"/>
                </a:moveTo>
                <a:lnTo>
                  <a:pt x="92" y="314"/>
                </a:lnTo>
                <a:lnTo>
                  <a:pt x="139" y="224"/>
                </a:lnTo>
                <a:lnTo>
                  <a:pt x="139" y="0"/>
                </a:lnTo>
                <a:lnTo>
                  <a:pt x="92" y="0"/>
                </a:lnTo>
                <a:lnTo>
                  <a:pt x="46" y="0"/>
                </a:lnTo>
                <a:lnTo>
                  <a:pt x="0" y="0"/>
                </a:lnTo>
                <a:lnTo>
                  <a:pt x="0" y="44"/>
                </a:lnTo>
                <a:lnTo>
                  <a:pt x="0" y="224"/>
                </a:lnTo>
                <a:lnTo>
                  <a:pt x="46" y="314"/>
                </a:lnTo>
                <a:lnTo>
                  <a:pt x="92" y="314"/>
                </a:lnTo>
                <a:close/>
              </a:path>
            </a:pathLst>
          </a:custGeom>
          <a:solidFill>
            <a:srgbClr val="000000"/>
          </a:solidFill>
          <a:ln w="12700">
            <a:solidFill>
              <a:srgbClr val="FFFF00"/>
            </a:solidFill>
            <a:round/>
            <a:headEnd/>
            <a:tailEnd/>
          </a:ln>
        </p:spPr>
        <p:txBody>
          <a:bodyPr/>
          <a:lstStyle/>
          <a:p>
            <a:endParaRPr lang="en-IN"/>
          </a:p>
        </p:txBody>
      </p:sp>
      <p:sp>
        <p:nvSpPr>
          <p:cNvPr id="78" name="Text Box 81"/>
          <p:cNvSpPr txBox="1">
            <a:spLocks noChangeArrowheads="1"/>
          </p:cNvSpPr>
          <p:nvPr/>
        </p:nvSpPr>
        <p:spPr bwMode="auto">
          <a:xfrm>
            <a:off x="762000" y="-71438"/>
            <a:ext cx="7696200" cy="2433638"/>
          </a:xfrm>
          <a:prstGeom prst="rect">
            <a:avLst/>
          </a:prstGeom>
          <a:noFill/>
          <a:ln w="12700">
            <a:noFill/>
            <a:miter lim="800000"/>
            <a:headEnd type="none" w="sm" len="sm"/>
            <a:tailEnd type="none" w="sm" len="sm"/>
          </a:ln>
        </p:spPr>
        <p:txBody>
          <a:bodyPr>
            <a:spAutoFit/>
          </a:bodyPr>
          <a:lstStyle/>
          <a:p>
            <a:r>
              <a:rPr lang="en-US" sz="4800" dirty="0">
                <a:solidFill>
                  <a:srgbClr val="FFFF99"/>
                </a:solidFill>
              </a:rPr>
              <a:t>   Thermionic Emission</a:t>
            </a:r>
          </a:p>
          <a:p>
            <a:pPr>
              <a:lnSpc>
                <a:spcPct val="110000"/>
              </a:lnSpc>
            </a:pPr>
            <a:r>
              <a:rPr lang="en-US" sz="3200" dirty="0">
                <a:solidFill>
                  <a:srgbClr val="FFFF00"/>
                </a:solidFill>
              </a:rPr>
              <a:t>Release of electrons from hot filament when current flows after depressing </a:t>
            </a:r>
            <a:r>
              <a:rPr lang="en-US" sz="3200" dirty="0"/>
              <a:t>exposure switch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1" presetClass="exit" presetSubtype="0" fill="hold" nodeType="afterEffect">
                                  <p:stCondLst>
                                    <p:cond delay="1000"/>
                                  </p:stCondLst>
                                  <p:childTnLst>
                                    <p:set>
                                      <p:cBhvr>
                                        <p:cTn id="14" dur="1" fill="hold">
                                          <p:stCondLst>
                                            <p:cond delay="0"/>
                                          </p:stCondLst>
                                        </p:cTn>
                                        <p:tgtEl>
                                          <p:spTgt spid="3"/>
                                        </p:tgtEl>
                                        <p:attrNameLst>
                                          <p:attrName>style.visibility</p:attrName>
                                        </p:attrNameLst>
                                      </p:cBhvr>
                                      <p:to>
                                        <p:strVal val="hidden"/>
                                      </p:to>
                                    </p:set>
                                  </p:childTnLst>
                                </p:cTn>
                              </p:par>
                              <p:par>
                                <p:cTn id="15" presetID="9" presetClass="entr" presetSubtype="0" fill="hold" nodeType="withEffect">
                                  <p:stCondLst>
                                    <p:cond delay="30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par>
                          <p:cTn id="18" fill="hold">
                            <p:stCondLst>
                              <p:cond delay="3000"/>
                            </p:stCondLst>
                            <p:childTnLst>
                              <p:par>
                                <p:cTn id="19" presetID="9" presetClass="entr" presetSubtype="0" fill="hold" nodeType="afterEffect">
                                  <p:stCondLst>
                                    <p:cond delay="30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1000"/>
                                        <p:tgtEl>
                                          <p:spTgt spid="12"/>
                                        </p:tgtEl>
                                      </p:cBhvr>
                                    </p:animEffect>
                                  </p:childTnLst>
                                </p:cTn>
                              </p:par>
                            </p:childTnLst>
                          </p:cTn>
                        </p:par>
                        <p:par>
                          <p:cTn id="22" fill="hold">
                            <p:stCondLst>
                              <p:cond delay="4300"/>
                            </p:stCondLst>
                            <p:childTnLst>
                              <p:par>
                                <p:cTn id="23" presetID="1" presetClass="entr" presetSubtype="0"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par>
                          <p:cTn id="25" fill="hold">
                            <p:stCondLst>
                              <p:cond delay="4300"/>
                            </p:stCondLst>
                            <p:childTnLst>
                              <p:par>
                                <p:cTn id="26" presetID="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70557"/>
            <a:ext cx="7620000" cy="6001643"/>
          </a:xfrm>
          <a:prstGeom prst="rect">
            <a:avLst/>
          </a:prstGeom>
        </p:spPr>
        <p:txBody>
          <a:bodyPr wrap="square">
            <a:spAutoFit/>
          </a:bodyPr>
          <a:lstStyle/>
          <a:p>
            <a:pPr algn="just" eaLnBrk="0" hangingPunct="0">
              <a:buFont typeface="Wingdings" pitchFamily="2" charset="2"/>
              <a:buChar char="v"/>
            </a:pPr>
            <a:r>
              <a:rPr lang="en-US" sz="2400" dirty="0" smtClean="0">
                <a:solidFill>
                  <a:srgbClr val="FFFF00"/>
                </a:solidFill>
                <a:cs typeface="Times New Roman" pitchFamily="18" charset="0"/>
              </a:rPr>
              <a:t>Amperage is the measurement of the number of electrons moving through a conductor. Current is measured in amperes or </a:t>
            </a:r>
            <a:r>
              <a:rPr lang="en-US" sz="2400" dirty="0" err="1" smtClean="0">
                <a:solidFill>
                  <a:srgbClr val="FFFF00"/>
                </a:solidFill>
                <a:cs typeface="Times New Roman" pitchFamily="18" charset="0"/>
              </a:rPr>
              <a:t>milliamperes</a:t>
            </a:r>
            <a:r>
              <a:rPr lang="en-US" sz="2400" dirty="0" smtClean="0">
                <a:solidFill>
                  <a:srgbClr val="FFFF00"/>
                </a:solidFill>
                <a:cs typeface="Times New Roman" pitchFamily="18" charset="0"/>
              </a:rPr>
              <a:t> (</a:t>
            </a:r>
            <a:r>
              <a:rPr lang="en-US" sz="2400" dirty="0" err="1" smtClean="0">
                <a:solidFill>
                  <a:srgbClr val="FFFF00"/>
                </a:solidFill>
                <a:cs typeface="Times New Roman" pitchFamily="18" charset="0"/>
              </a:rPr>
              <a:t>mA</a:t>
            </a:r>
            <a:r>
              <a:rPr lang="en-US" sz="2400" dirty="0" smtClean="0">
                <a:solidFill>
                  <a:srgbClr val="FFFF00"/>
                </a:solidFill>
                <a:cs typeface="Times New Roman" pitchFamily="18" charset="0"/>
              </a:rPr>
              <a:t>). </a:t>
            </a:r>
          </a:p>
          <a:p>
            <a:pPr algn="just" eaLnBrk="0" hangingPunct="0"/>
            <a:endParaRPr lang="en-US" sz="2400" dirty="0" smtClean="0">
              <a:solidFill>
                <a:srgbClr val="FFFF00"/>
              </a:solidFill>
              <a:cs typeface="Times New Roman" pitchFamily="18" charset="0"/>
            </a:endParaRPr>
          </a:p>
          <a:p>
            <a:pPr algn="just" eaLnBrk="0" hangingPunct="0"/>
            <a:endParaRPr lang="en-US" sz="2400" dirty="0" smtClean="0">
              <a:solidFill>
                <a:srgbClr val="FFFF00"/>
              </a:solidFill>
              <a:cs typeface="Times New Roman" pitchFamily="18" charset="0"/>
            </a:endParaRPr>
          </a:p>
          <a:p>
            <a:pPr algn="just" eaLnBrk="0" hangingPunct="0">
              <a:buFont typeface="Wingdings" pitchFamily="2" charset="2"/>
              <a:buChar char="v"/>
            </a:pPr>
            <a:r>
              <a:rPr lang="en-US" sz="2400" dirty="0" smtClean="0">
                <a:solidFill>
                  <a:srgbClr val="FFFF00"/>
                </a:solidFill>
                <a:cs typeface="Times New Roman" pitchFamily="18" charset="0"/>
              </a:rPr>
              <a:t>Voltage is the measurement of electrical force that causes electrons to move from a negative pole to a positive one. Voltage is measured in volts or kilovolts (kV).</a:t>
            </a:r>
            <a:r>
              <a:rPr lang="en-US" sz="2400" dirty="0" smtClean="0">
                <a:solidFill>
                  <a:srgbClr val="FFFF00"/>
                </a:solidFill>
              </a:rPr>
              <a:t> </a:t>
            </a:r>
          </a:p>
          <a:p>
            <a:pPr algn="just" eaLnBrk="0" hangingPunct="0"/>
            <a:endParaRPr lang="en-US" sz="2400" dirty="0" smtClean="0">
              <a:solidFill>
                <a:srgbClr val="FFFF00"/>
              </a:solidFill>
            </a:endParaRPr>
          </a:p>
          <a:p>
            <a:pPr algn="just" eaLnBrk="0" hangingPunct="0">
              <a:buFont typeface="Wingdings" pitchFamily="2" charset="2"/>
              <a:buChar char="v"/>
            </a:pPr>
            <a:r>
              <a:rPr lang="en-US" sz="2400" dirty="0" smtClean="0">
                <a:solidFill>
                  <a:srgbClr val="FFFF00"/>
                </a:solidFill>
              </a:rPr>
              <a:t>In the production of x-rays, both the amperage and voltage can be adjusted. In the x-ray tube, the amperage, or number of electrons passing through the cathode filament, can be increased or decreased by the </a:t>
            </a:r>
            <a:r>
              <a:rPr lang="en-US" sz="2400" dirty="0" err="1" smtClean="0">
                <a:solidFill>
                  <a:srgbClr val="FFFF00"/>
                </a:solidFill>
              </a:rPr>
              <a:t>milliamperage</a:t>
            </a:r>
            <a:r>
              <a:rPr lang="en-US" sz="2400" dirty="0" smtClean="0">
                <a:solidFill>
                  <a:srgbClr val="FFFF00"/>
                </a:solidFill>
              </a:rPr>
              <a:t> (</a:t>
            </a:r>
            <a:r>
              <a:rPr lang="en-US" sz="2400" dirty="0" err="1" smtClean="0">
                <a:solidFill>
                  <a:srgbClr val="FFFF00"/>
                </a:solidFill>
              </a:rPr>
              <a:t>mA</a:t>
            </a:r>
            <a:r>
              <a:rPr lang="en-US" sz="2400" dirty="0" smtClean="0">
                <a:solidFill>
                  <a:srgbClr val="FFFF00"/>
                </a:solidFill>
              </a:rPr>
              <a:t>) adjustment on the control panel of the x-ray machine</a:t>
            </a:r>
            <a:endParaRPr lang="en-US" sz="2400" dirty="0">
              <a:solidFill>
                <a:srgbClr val="FFFF00"/>
              </a:solidFill>
              <a:cs typeface="Times New Roman" pitchFamily="18" charset="0"/>
            </a:endParaRPr>
          </a:p>
        </p:txBody>
      </p:sp>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0"/>
            <a:ext cx="8534400" cy="6370975"/>
          </a:xfrm>
          <a:prstGeom prst="rect">
            <a:avLst/>
          </a:prstGeom>
        </p:spPr>
        <p:txBody>
          <a:bodyPr wrap="square">
            <a:spAutoFit/>
          </a:bodyPr>
          <a:lstStyle/>
          <a:p>
            <a:pPr algn="ctr">
              <a:lnSpc>
                <a:spcPct val="150000"/>
              </a:lnSpc>
            </a:pPr>
            <a:r>
              <a:rPr lang="en-US" sz="3200" b="1" dirty="0" smtClean="0">
                <a:solidFill>
                  <a:srgbClr val="FFFF00"/>
                </a:solidFill>
              </a:rPr>
              <a:t>EXPOSURE TIMERS</a:t>
            </a:r>
          </a:p>
          <a:p>
            <a:pPr>
              <a:lnSpc>
                <a:spcPct val="150000"/>
              </a:lnSpc>
            </a:pPr>
            <a:r>
              <a:rPr lang="en-US" sz="2000" b="1" dirty="0" smtClean="0">
                <a:solidFill>
                  <a:srgbClr val="FFFF00"/>
                </a:solidFill>
              </a:rPr>
              <a:t>For any given radiographic examination the number of x rays reaching the film is directly related to the x-ray tube current and the time that the tube is energized. X-ray operating consoles provide a wide selection of beam-on times and, when used in conjunction with the appropriate </a:t>
            </a:r>
            <a:r>
              <a:rPr lang="en-US" sz="2000" b="1" dirty="0" err="1" smtClean="0">
                <a:solidFill>
                  <a:srgbClr val="FFFF00"/>
                </a:solidFill>
              </a:rPr>
              <a:t>mA</a:t>
            </a:r>
            <a:r>
              <a:rPr lang="en-US" sz="2000" b="1" dirty="0" smtClean="0">
                <a:solidFill>
                  <a:srgbClr val="FFFF00"/>
                </a:solidFill>
              </a:rPr>
              <a:t> station, an even wider selection of </a:t>
            </a:r>
            <a:r>
              <a:rPr lang="en-US" sz="2000" b="1" dirty="0" err="1" smtClean="0">
                <a:solidFill>
                  <a:srgbClr val="FFFF00"/>
                </a:solidFill>
              </a:rPr>
              <a:t>mAs</a:t>
            </a:r>
            <a:r>
              <a:rPr lang="en-US" sz="2000" b="1" dirty="0" smtClean="0">
                <a:solidFill>
                  <a:srgbClr val="FFFF00"/>
                </a:solidFill>
              </a:rPr>
              <a:t> values is possible.</a:t>
            </a:r>
          </a:p>
          <a:p>
            <a:pPr>
              <a:lnSpc>
                <a:spcPct val="150000"/>
              </a:lnSpc>
            </a:pPr>
            <a:r>
              <a:rPr lang="en-US" sz="2000" dirty="0" smtClean="0">
                <a:solidFill>
                  <a:srgbClr val="FFFF00"/>
                </a:solidFill>
              </a:rPr>
              <a:t>Mechanical timers. </a:t>
            </a:r>
          </a:p>
          <a:p>
            <a:pPr>
              <a:lnSpc>
                <a:spcPct val="150000"/>
              </a:lnSpc>
            </a:pPr>
            <a:r>
              <a:rPr lang="en-US" sz="2000" b="1" dirty="0" smtClean="0">
                <a:solidFill>
                  <a:srgbClr val="FFFF00"/>
                </a:solidFill>
              </a:rPr>
              <a:t>Synchronous timers. </a:t>
            </a:r>
          </a:p>
          <a:p>
            <a:pPr>
              <a:lnSpc>
                <a:spcPct val="150000"/>
              </a:lnSpc>
            </a:pPr>
            <a:r>
              <a:rPr lang="en-US" sz="2000" b="1" dirty="0" smtClean="0">
                <a:solidFill>
                  <a:srgbClr val="FFFF00"/>
                </a:solidFill>
              </a:rPr>
              <a:t>Electronic time</a:t>
            </a:r>
          </a:p>
          <a:p>
            <a:pPr>
              <a:lnSpc>
                <a:spcPct val="150000"/>
              </a:lnSpc>
            </a:pPr>
            <a:r>
              <a:rPr lang="en-US" sz="2000" dirty="0" err="1" smtClean="0">
                <a:solidFill>
                  <a:srgbClr val="FFFF00"/>
                </a:solidFill>
              </a:rPr>
              <a:t>mAs</a:t>
            </a:r>
            <a:r>
              <a:rPr lang="en-US" sz="2000" dirty="0" smtClean="0">
                <a:solidFill>
                  <a:srgbClr val="FFFF00"/>
                </a:solidFill>
              </a:rPr>
              <a:t> </a:t>
            </a:r>
            <a:r>
              <a:rPr lang="en-US" sz="2000" dirty="0" err="1" smtClean="0">
                <a:solidFill>
                  <a:srgbClr val="FFFF00"/>
                </a:solidFill>
              </a:rPr>
              <a:t>timers.</a:t>
            </a:r>
            <a:r>
              <a:rPr lang="en-US" sz="2000" b="1" dirty="0" err="1" smtClean="0">
                <a:solidFill>
                  <a:srgbClr val="FFFF00"/>
                </a:solidFill>
              </a:rPr>
              <a:t>rs</a:t>
            </a:r>
            <a:r>
              <a:rPr lang="en-US" sz="2000" b="1" dirty="0" smtClean="0">
                <a:solidFill>
                  <a:srgbClr val="FFFF00"/>
                </a:solidFill>
              </a:rPr>
              <a:t>.</a:t>
            </a:r>
          </a:p>
          <a:p>
            <a:pPr>
              <a:lnSpc>
                <a:spcPct val="150000"/>
              </a:lnSpc>
            </a:pPr>
            <a:r>
              <a:rPr lang="en-US" sz="2000" dirty="0" err="1" smtClean="0">
                <a:solidFill>
                  <a:srgbClr val="FFFF00"/>
                </a:solidFill>
              </a:rPr>
              <a:t>Phototimers</a:t>
            </a:r>
            <a:r>
              <a:rPr lang="en-US" sz="2000" dirty="0" smtClean="0">
                <a:solidFill>
                  <a:srgbClr val="FFFF00"/>
                </a:solidFill>
              </a:rPr>
              <a:t>.</a:t>
            </a:r>
          </a:p>
          <a:p>
            <a:pPr>
              <a:lnSpc>
                <a:spcPct val="150000"/>
              </a:lnSpc>
            </a:pPr>
            <a:endParaRPr lang="en-US" sz="2000" dirty="0">
              <a:solidFill>
                <a:srgbClr val="FFFF00"/>
              </a:solidFill>
            </a:endParaRP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482025"/>
            <a:ext cx="4008405" cy="584775"/>
          </a:xfrm>
          <a:prstGeom prst="rect">
            <a:avLst/>
          </a:prstGeom>
          <a:noFill/>
        </p:spPr>
        <p:txBody>
          <a:bodyPr wrap="none" rtlCol="0">
            <a:spAutoFit/>
          </a:bodyPr>
          <a:lstStyle/>
          <a:p>
            <a:r>
              <a:rPr lang="en-US" sz="3200" u="sng" dirty="0" smtClean="0">
                <a:solidFill>
                  <a:srgbClr val="FFFF00"/>
                </a:solidFill>
              </a:rPr>
              <a:t>CHECKING TIMERS</a:t>
            </a:r>
            <a:endParaRPr lang="en-US" sz="3200" u="sng" dirty="0">
              <a:solidFill>
                <a:srgbClr val="FFFF00"/>
              </a:solidFill>
            </a:endParaRPr>
          </a:p>
        </p:txBody>
      </p:sp>
      <p:sp>
        <p:nvSpPr>
          <p:cNvPr id="3" name="TextBox 2"/>
          <p:cNvSpPr txBox="1"/>
          <p:nvPr/>
        </p:nvSpPr>
        <p:spPr>
          <a:xfrm>
            <a:off x="381000" y="1752600"/>
            <a:ext cx="8763000" cy="3831818"/>
          </a:xfrm>
          <a:prstGeom prst="rect">
            <a:avLst/>
          </a:prstGeom>
          <a:noFill/>
        </p:spPr>
        <p:txBody>
          <a:bodyPr wrap="square" rtlCol="0">
            <a:spAutoFit/>
          </a:bodyPr>
          <a:lstStyle/>
          <a:p>
            <a:pPr>
              <a:lnSpc>
                <a:spcPct val="150000"/>
              </a:lnSpc>
              <a:buBlip>
                <a:blip r:embed="rId3"/>
              </a:buBlip>
            </a:pPr>
            <a:r>
              <a:rPr lang="en-US" dirty="0" smtClean="0">
                <a:solidFill>
                  <a:srgbClr val="FFFF00"/>
                </a:solidFill>
              </a:rPr>
              <a:t> </a:t>
            </a:r>
            <a:r>
              <a:rPr lang="en-US" sz="2400" dirty="0" smtClean="0">
                <a:solidFill>
                  <a:srgbClr val="FFFF00"/>
                </a:solidFill>
              </a:rPr>
              <a:t>Inaccurate or malfunctioning timers results of poor  radio graph, unnecessary </a:t>
            </a:r>
          </a:p>
          <a:p>
            <a:pPr>
              <a:lnSpc>
                <a:spcPct val="150000"/>
              </a:lnSpc>
              <a:buBlip>
                <a:blip r:embed="rId3"/>
              </a:buBlip>
            </a:pPr>
            <a:r>
              <a:rPr lang="en-US" sz="2400" dirty="0" smtClean="0">
                <a:solidFill>
                  <a:srgbClr val="FFFF00"/>
                </a:solidFill>
              </a:rPr>
              <a:t> </a:t>
            </a:r>
            <a:r>
              <a:rPr lang="en-US" sz="2400" dirty="0" err="1" smtClean="0">
                <a:solidFill>
                  <a:srgbClr val="FFFF00"/>
                </a:solidFill>
              </a:rPr>
              <a:t>patint</a:t>
            </a:r>
            <a:r>
              <a:rPr lang="en-US" sz="2400" dirty="0" smtClean="0">
                <a:solidFill>
                  <a:srgbClr val="FFFF00"/>
                </a:solidFill>
              </a:rPr>
              <a:t> exposure ,and retakes </a:t>
            </a:r>
          </a:p>
          <a:p>
            <a:pPr>
              <a:lnSpc>
                <a:spcPct val="150000"/>
              </a:lnSpc>
              <a:buBlip>
                <a:blip r:embed="rId3"/>
              </a:buBlip>
            </a:pPr>
            <a:r>
              <a:rPr lang="en-US" sz="2400" dirty="0" smtClean="0">
                <a:solidFill>
                  <a:srgbClr val="FFFF00"/>
                </a:solidFill>
              </a:rPr>
              <a:t> Half rectification produce 60 pulses</a:t>
            </a:r>
          </a:p>
          <a:p>
            <a:pPr>
              <a:lnSpc>
                <a:spcPct val="150000"/>
              </a:lnSpc>
              <a:buBlip>
                <a:blip r:embed="rId3"/>
              </a:buBlip>
            </a:pPr>
            <a:r>
              <a:rPr lang="en-US" sz="2400" dirty="0" smtClean="0">
                <a:solidFill>
                  <a:srgbClr val="FFFF00"/>
                </a:solidFill>
              </a:rPr>
              <a:t> Full wave rectification produces 120 pulses</a:t>
            </a:r>
          </a:p>
          <a:p>
            <a:pPr>
              <a:lnSpc>
                <a:spcPct val="150000"/>
              </a:lnSpc>
              <a:buBlip>
                <a:blip r:embed="rId3"/>
              </a:buBlip>
            </a:pPr>
            <a:r>
              <a:rPr lang="en-US" sz="2400" dirty="0" smtClean="0">
                <a:solidFill>
                  <a:srgbClr val="FFFF00"/>
                </a:solidFill>
              </a:rPr>
              <a:t> Spinning top plate used </a:t>
            </a:r>
            <a:r>
              <a:rPr lang="en-US" sz="2400" dirty="0" err="1" smtClean="0">
                <a:solidFill>
                  <a:srgbClr val="FFFF00"/>
                </a:solidFill>
              </a:rPr>
              <a:t>measuure</a:t>
            </a:r>
            <a:r>
              <a:rPr lang="en-US" sz="2400" dirty="0" smtClean="0">
                <a:solidFill>
                  <a:srgbClr val="FFFF00"/>
                </a:solidFill>
              </a:rPr>
              <a:t> the pulses/min</a:t>
            </a:r>
          </a:p>
          <a:p>
            <a:pPr>
              <a:lnSpc>
                <a:spcPct val="150000"/>
              </a:lnSpc>
              <a:buBlip>
                <a:blip r:embed="rId3"/>
              </a:buBlip>
            </a:pPr>
            <a:endParaRPr lang="en-US" dirty="0">
              <a:solidFill>
                <a:srgbClr val="FFFF00"/>
              </a:solidFill>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381000"/>
            <a:ext cx="5139548" cy="584775"/>
          </a:xfrm>
          <a:prstGeom prst="rect">
            <a:avLst/>
          </a:prstGeom>
          <a:noFill/>
        </p:spPr>
        <p:txBody>
          <a:bodyPr wrap="none" rtlCol="0">
            <a:spAutoFit/>
          </a:bodyPr>
          <a:lstStyle/>
          <a:p>
            <a:r>
              <a:rPr lang="en-US" sz="3200" b="1" u="sng" dirty="0" smtClean="0">
                <a:solidFill>
                  <a:srgbClr val="FFFF00"/>
                </a:solidFill>
              </a:rPr>
              <a:t>HIGH VOLTAGE SECTION</a:t>
            </a:r>
            <a:endParaRPr lang="en-US" sz="3200" b="1" u="sng" dirty="0">
              <a:solidFill>
                <a:srgbClr val="FFFF00"/>
              </a:solidFill>
            </a:endParaRPr>
          </a:p>
        </p:txBody>
      </p:sp>
      <p:sp>
        <p:nvSpPr>
          <p:cNvPr id="3" name="TextBox 2"/>
          <p:cNvSpPr txBox="1"/>
          <p:nvPr/>
        </p:nvSpPr>
        <p:spPr>
          <a:xfrm>
            <a:off x="412181" y="1371600"/>
            <a:ext cx="8505855" cy="4524315"/>
          </a:xfrm>
          <a:prstGeom prst="rect">
            <a:avLst/>
          </a:prstGeom>
          <a:noFill/>
        </p:spPr>
        <p:txBody>
          <a:bodyPr wrap="none" rtlCol="0">
            <a:spAutoFit/>
          </a:bodyPr>
          <a:lstStyle/>
          <a:p>
            <a:pPr>
              <a:lnSpc>
                <a:spcPct val="150000"/>
              </a:lnSpc>
            </a:pPr>
            <a:r>
              <a:rPr lang="en-US" sz="2400" dirty="0" smtClean="0">
                <a:solidFill>
                  <a:srgbClr val="FFFF00"/>
                </a:solidFill>
              </a:rPr>
              <a:t>The high voltage section of an x-ray machine is responsible </a:t>
            </a:r>
          </a:p>
          <a:p>
            <a:pPr>
              <a:lnSpc>
                <a:spcPct val="150000"/>
              </a:lnSpc>
            </a:pPr>
            <a:r>
              <a:rPr lang="en-US" sz="2400" dirty="0" smtClean="0">
                <a:solidFill>
                  <a:srgbClr val="FFFF00"/>
                </a:solidFill>
              </a:rPr>
              <a:t>converting low supply voltage  into </a:t>
            </a:r>
            <a:r>
              <a:rPr lang="en-US" sz="2400" dirty="0" err="1" smtClean="0">
                <a:solidFill>
                  <a:srgbClr val="FFFF00"/>
                </a:solidFill>
              </a:rPr>
              <a:t>kilovoltage</a:t>
            </a:r>
            <a:r>
              <a:rPr lang="en-US" sz="2400" dirty="0" smtClean="0">
                <a:solidFill>
                  <a:srgbClr val="FFFF00"/>
                </a:solidFill>
              </a:rPr>
              <a:t> in proper form.</a:t>
            </a:r>
          </a:p>
          <a:p>
            <a:pPr>
              <a:lnSpc>
                <a:spcPct val="150000"/>
              </a:lnSpc>
            </a:pPr>
            <a:endParaRPr lang="en-US" sz="2400" dirty="0" smtClean="0">
              <a:solidFill>
                <a:srgbClr val="FFFF00"/>
              </a:solidFill>
            </a:endParaRPr>
          </a:p>
          <a:p>
            <a:pPr>
              <a:lnSpc>
                <a:spcPct val="150000"/>
              </a:lnSpc>
            </a:pPr>
            <a:r>
              <a:rPr lang="en-US" sz="2400" b="1" u="sng" dirty="0" smtClean="0">
                <a:solidFill>
                  <a:srgbClr val="FFFF00"/>
                </a:solidFill>
              </a:rPr>
              <a:t>CONTAIN THREE PARTS</a:t>
            </a:r>
          </a:p>
          <a:p>
            <a:pPr>
              <a:lnSpc>
                <a:spcPct val="150000"/>
              </a:lnSpc>
            </a:pPr>
            <a:endParaRPr lang="en-US" sz="2400" dirty="0" smtClean="0">
              <a:solidFill>
                <a:srgbClr val="FFFF00"/>
              </a:solidFill>
            </a:endParaRPr>
          </a:p>
          <a:p>
            <a:pPr>
              <a:lnSpc>
                <a:spcPct val="150000"/>
              </a:lnSpc>
              <a:buBlip>
                <a:blip r:embed="rId3"/>
              </a:buBlip>
            </a:pPr>
            <a:r>
              <a:rPr lang="en-US" sz="2400" dirty="0" smtClean="0">
                <a:solidFill>
                  <a:srgbClr val="FFFF00"/>
                </a:solidFill>
              </a:rPr>
              <a:t> High voltage step up transformer</a:t>
            </a:r>
          </a:p>
          <a:p>
            <a:pPr>
              <a:lnSpc>
                <a:spcPct val="150000"/>
              </a:lnSpc>
              <a:buBlip>
                <a:blip r:embed="rId3"/>
              </a:buBlip>
            </a:pPr>
            <a:r>
              <a:rPr lang="en-US" sz="2400" dirty="0" smtClean="0">
                <a:solidFill>
                  <a:srgbClr val="FFFF00"/>
                </a:solidFill>
              </a:rPr>
              <a:t> Filament transformer</a:t>
            </a:r>
          </a:p>
          <a:p>
            <a:pPr>
              <a:lnSpc>
                <a:spcPct val="150000"/>
              </a:lnSpc>
              <a:buBlip>
                <a:blip r:embed="rId3"/>
              </a:buBlip>
            </a:pPr>
            <a:r>
              <a:rPr lang="en-US" sz="2400" dirty="0" smtClean="0">
                <a:solidFill>
                  <a:srgbClr val="FFFF00"/>
                </a:solidFill>
              </a:rPr>
              <a:t> rectifier</a:t>
            </a:r>
            <a:endParaRPr lang="en-US" sz="2400" dirty="0">
              <a:solidFill>
                <a:srgbClr val="FFFF00"/>
              </a:solidFill>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04800"/>
            <a:ext cx="6477030" cy="584775"/>
          </a:xfrm>
          <a:prstGeom prst="rect">
            <a:avLst/>
          </a:prstGeom>
          <a:noFill/>
        </p:spPr>
        <p:txBody>
          <a:bodyPr wrap="none" rtlCol="0">
            <a:spAutoFit/>
          </a:bodyPr>
          <a:lstStyle/>
          <a:p>
            <a:r>
              <a:rPr lang="en-US" sz="3200" u="sng" dirty="0" smtClean="0">
                <a:solidFill>
                  <a:srgbClr val="FFFF00"/>
                </a:solidFill>
              </a:rPr>
              <a:t>HIGH VOLTAGE TRANSFORMER</a:t>
            </a:r>
            <a:endParaRPr lang="en-US" sz="3200" u="sng" dirty="0">
              <a:solidFill>
                <a:srgbClr val="FFFF00"/>
              </a:solidFill>
            </a:endParaRPr>
          </a:p>
        </p:txBody>
      </p:sp>
      <p:sp>
        <p:nvSpPr>
          <p:cNvPr id="3" name="TextBox 2"/>
          <p:cNvSpPr txBox="1"/>
          <p:nvPr/>
        </p:nvSpPr>
        <p:spPr>
          <a:xfrm>
            <a:off x="381000" y="1261408"/>
            <a:ext cx="7848600" cy="1938992"/>
          </a:xfrm>
          <a:prstGeom prst="rect">
            <a:avLst/>
          </a:prstGeom>
          <a:noFill/>
        </p:spPr>
        <p:txBody>
          <a:bodyPr wrap="square" rtlCol="0">
            <a:spAutoFit/>
          </a:bodyPr>
          <a:lstStyle/>
          <a:p>
            <a:pPr>
              <a:buFont typeface="Wingdings" pitchFamily="2" charset="2"/>
              <a:buChar char="v"/>
            </a:pPr>
            <a:r>
              <a:rPr lang="en-US" sz="2400" dirty="0" smtClean="0">
                <a:solidFill>
                  <a:srgbClr val="FFFF00"/>
                </a:solidFill>
              </a:rPr>
              <a:t>Secondary volt is greater than the primary volt</a:t>
            </a:r>
          </a:p>
          <a:p>
            <a:pPr>
              <a:buFont typeface="Wingdings" pitchFamily="2" charset="2"/>
              <a:buChar char="v"/>
            </a:pPr>
            <a:r>
              <a:rPr lang="en-US" sz="2400" dirty="0" smtClean="0">
                <a:solidFill>
                  <a:srgbClr val="FFFF00"/>
                </a:solidFill>
              </a:rPr>
              <a:t>No of </a:t>
            </a:r>
            <a:r>
              <a:rPr lang="en-US" sz="2400" dirty="0" err="1" smtClean="0">
                <a:solidFill>
                  <a:srgbClr val="FFFF00"/>
                </a:solidFill>
              </a:rPr>
              <a:t>sec.winding</a:t>
            </a:r>
            <a:r>
              <a:rPr lang="en-US" sz="2400" dirty="0" smtClean="0">
                <a:solidFill>
                  <a:srgbClr val="FFFF00"/>
                </a:solidFill>
              </a:rPr>
              <a:t> more than the </a:t>
            </a:r>
            <a:r>
              <a:rPr lang="en-US" sz="2400" dirty="0" err="1" smtClean="0">
                <a:solidFill>
                  <a:srgbClr val="FFFF00"/>
                </a:solidFill>
              </a:rPr>
              <a:t>pri.winding</a:t>
            </a:r>
            <a:endParaRPr lang="en-US" sz="2400" dirty="0" smtClean="0">
              <a:solidFill>
                <a:srgbClr val="FFFF00"/>
              </a:solidFill>
            </a:endParaRPr>
          </a:p>
          <a:p>
            <a:pPr>
              <a:buFont typeface="Wingdings" pitchFamily="2" charset="2"/>
              <a:buChar char="v"/>
            </a:pPr>
            <a:r>
              <a:rPr lang="en-US" sz="2400" dirty="0" smtClean="0">
                <a:solidFill>
                  <a:srgbClr val="FFFF00"/>
                </a:solidFill>
              </a:rPr>
              <a:t>Turn ratio</a:t>
            </a:r>
          </a:p>
          <a:p>
            <a:pPr>
              <a:buFont typeface="Wingdings" pitchFamily="2" charset="2"/>
              <a:buChar char="v"/>
            </a:pPr>
            <a:r>
              <a:rPr lang="en-US" sz="2400" dirty="0" smtClean="0">
                <a:solidFill>
                  <a:srgbClr val="FFFF00"/>
                </a:solidFill>
              </a:rPr>
              <a:t>amplitude</a:t>
            </a:r>
          </a:p>
          <a:p>
            <a:pPr>
              <a:buFont typeface="Wingdings" pitchFamily="2" charset="2"/>
              <a:buChar char="v"/>
            </a:pPr>
            <a:endParaRPr lang="en-US" sz="2400" dirty="0">
              <a:solidFill>
                <a:srgbClr val="FFFF00"/>
              </a:solidFill>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457200"/>
            <a:ext cx="5471370" cy="584775"/>
          </a:xfrm>
          <a:prstGeom prst="rect">
            <a:avLst/>
          </a:prstGeom>
          <a:noFill/>
        </p:spPr>
        <p:txBody>
          <a:bodyPr wrap="none" rtlCol="0">
            <a:spAutoFit/>
          </a:bodyPr>
          <a:lstStyle/>
          <a:p>
            <a:r>
              <a:rPr lang="en-US" sz="3200" b="1" u="sng" dirty="0" smtClean="0">
                <a:solidFill>
                  <a:srgbClr val="FFFF00"/>
                </a:solidFill>
              </a:rPr>
              <a:t>VOLTAGE  RECTIFICATION</a:t>
            </a:r>
            <a:endParaRPr lang="en-US" sz="3200" b="1" u="sng" dirty="0">
              <a:solidFill>
                <a:srgbClr val="FFFF00"/>
              </a:solidFill>
            </a:endParaRPr>
          </a:p>
        </p:txBody>
      </p:sp>
      <p:sp>
        <p:nvSpPr>
          <p:cNvPr id="4" name="TextBox 3"/>
          <p:cNvSpPr txBox="1"/>
          <p:nvPr/>
        </p:nvSpPr>
        <p:spPr>
          <a:xfrm>
            <a:off x="609600" y="1524000"/>
            <a:ext cx="8555547" cy="4154984"/>
          </a:xfrm>
          <a:prstGeom prst="rect">
            <a:avLst/>
          </a:prstGeom>
          <a:noFill/>
        </p:spPr>
        <p:txBody>
          <a:bodyPr wrap="none" rtlCol="0">
            <a:spAutoFit/>
          </a:bodyPr>
          <a:lstStyle/>
          <a:p>
            <a:r>
              <a:rPr lang="en-US" sz="2400" dirty="0" err="1" smtClean="0">
                <a:solidFill>
                  <a:srgbClr val="FFFF00"/>
                </a:solidFill>
              </a:rPr>
              <a:t>Rectication</a:t>
            </a:r>
            <a:r>
              <a:rPr lang="en-US" sz="2400" dirty="0" smtClean="0">
                <a:solidFill>
                  <a:srgbClr val="FFFF00"/>
                </a:solidFill>
              </a:rPr>
              <a:t> is a process of converting alternating voltage into </a:t>
            </a:r>
          </a:p>
          <a:p>
            <a:r>
              <a:rPr lang="en-US" sz="2400" dirty="0" smtClean="0">
                <a:solidFill>
                  <a:srgbClr val="FFFF00"/>
                </a:solidFill>
              </a:rPr>
              <a:t>direct volt</a:t>
            </a:r>
          </a:p>
          <a:p>
            <a:r>
              <a:rPr lang="en-US" sz="2400" dirty="0" smtClean="0">
                <a:solidFill>
                  <a:srgbClr val="FFFF00"/>
                </a:solidFill>
              </a:rPr>
              <a:t> </a:t>
            </a:r>
          </a:p>
          <a:p>
            <a:r>
              <a:rPr lang="en-US" sz="2400" dirty="0" smtClean="0">
                <a:solidFill>
                  <a:srgbClr val="FFFF00"/>
                </a:solidFill>
              </a:rPr>
              <a:t>Diode:</a:t>
            </a:r>
          </a:p>
          <a:p>
            <a:r>
              <a:rPr lang="en-US" sz="2400" dirty="0" smtClean="0">
                <a:solidFill>
                  <a:srgbClr val="FFFF00"/>
                </a:solidFill>
              </a:rPr>
              <a:t> rectification  is </a:t>
            </a:r>
            <a:r>
              <a:rPr lang="en-US" sz="2400" dirty="0" err="1" smtClean="0">
                <a:solidFill>
                  <a:srgbClr val="FFFF00"/>
                </a:solidFill>
              </a:rPr>
              <a:t>accomplised</a:t>
            </a:r>
            <a:r>
              <a:rPr lang="en-US" sz="2400" dirty="0" smtClean="0">
                <a:solidFill>
                  <a:srgbClr val="FFFF00"/>
                </a:solidFill>
              </a:rPr>
              <a:t> with  devices  called  diodes</a:t>
            </a:r>
          </a:p>
          <a:p>
            <a:r>
              <a:rPr lang="en-US" sz="2400" dirty="0" smtClean="0">
                <a:solidFill>
                  <a:srgbClr val="FFFF00"/>
                </a:solidFill>
              </a:rPr>
              <a:t> x-ray tube like rectifiers </a:t>
            </a:r>
          </a:p>
          <a:p>
            <a:r>
              <a:rPr lang="en-US" sz="2400" u="sng" dirty="0" smtClean="0">
                <a:solidFill>
                  <a:srgbClr val="FFFF00"/>
                </a:solidFill>
              </a:rPr>
              <a:t>unspecified rectification :</a:t>
            </a:r>
          </a:p>
          <a:p>
            <a:r>
              <a:rPr lang="en-US" sz="2400" dirty="0" smtClean="0">
                <a:solidFill>
                  <a:srgbClr val="FFFF00"/>
                </a:solidFill>
              </a:rPr>
              <a:t>This voltage waveform appears exactly as the voltage </a:t>
            </a:r>
          </a:p>
          <a:p>
            <a:r>
              <a:rPr lang="en-US" sz="2400" dirty="0" smtClean="0">
                <a:solidFill>
                  <a:srgbClr val="FFFF00"/>
                </a:solidFill>
              </a:rPr>
              <a:t>wave form supplied to the primary coil of the high voltage </a:t>
            </a:r>
          </a:p>
          <a:p>
            <a:r>
              <a:rPr lang="en-US" sz="2400" dirty="0" smtClean="0">
                <a:solidFill>
                  <a:srgbClr val="FFFF00"/>
                </a:solidFill>
              </a:rPr>
              <a:t>Transformers except for its amplitude</a:t>
            </a:r>
          </a:p>
          <a:p>
            <a:endParaRPr lang="en-US" sz="2400" dirty="0">
              <a:solidFill>
                <a:srgbClr val="FFFF00"/>
              </a:solidFill>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33400"/>
            <a:ext cx="4953000" cy="3785652"/>
          </a:xfrm>
          <a:prstGeom prst="rect">
            <a:avLst/>
          </a:prstGeom>
          <a:noFill/>
        </p:spPr>
        <p:txBody>
          <a:bodyPr wrap="square" rtlCol="0">
            <a:spAutoFit/>
          </a:bodyPr>
          <a:lstStyle/>
          <a:p>
            <a:r>
              <a:rPr lang="en-US" sz="3200" u="sng" dirty="0" smtClean="0">
                <a:solidFill>
                  <a:srgbClr val="FFFF00"/>
                </a:solidFill>
              </a:rPr>
              <a:t>Half wave rectification</a:t>
            </a:r>
          </a:p>
          <a:p>
            <a:r>
              <a:rPr lang="en-US" sz="2400" dirty="0" smtClean="0">
                <a:solidFill>
                  <a:srgbClr val="FFFF00"/>
                </a:solidFill>
              </a:rPr>
              <a:t>Inverse square voltage is removed by rectification</a:t>
            </a:r>
          </a:p>
          <a:p>
            <a:r>
              <a:rPr lang="en-US" sz="2400" dirty="0" smtClean="0">
                <a:solidFill>
                  <a:srgbClr val="FFFF00"/>
                </a:solidFill>
              </a:rPr>
              <a:t>This represent the condition in which is </a:t>
            </a:r>
            <a:r>
              <a:rPr lang="en-US" sz="2400" dirty="0" err="1" smtClean="0">
                <a:solidFill>
                  <a:srgbClr val="FFFF00"/>
                </a:solidFill>
              </a:rPr>
              <a:t>ntot</a:t>
            </a:r>
            <a:r>
              <a:rPr lang="en-US" sz="2400" dirty="0" smtClean="0">
                <a:solidFill>
                  <a:srgbClr val="FFFF00"/>
                </a:solidFill>
              </a:rPr>
              <a:t> allowed to swing negative of its cycle</a:t>
            </a:r>
          </a:p>
          <a:p>
            <a:endParaRPr lang="en-US" sz="2400" dirty="0" smtClean="0">
              <a:solidFill>
                <a:srgbClr val="FFFF00"/>
              </a:solidFill>
            </a:endParaRPr>
          </a:p>
          <a:p>
            <a:r>
              <a:rPr lang="en-US" sz="3200" u="sng" dirty="0" smtClean="0">
                <a:solidFill>
                  <a:srgbClr val="FFFF00"/>
                </a:solidFill>
              </a:rPr>
              <a:t>Full wave rectification</a:t>
            </a:r>
          </a:p>
          <a:p>
            <a:endParaRPr lang="en-US" sz="3200" u="sng" dirty="0">
              <a:solidFill>
                <a:srgbClr val="FFFF00"/>
              </a:solidFill>
            </a:endParaRPr>
          </a:p>
        </p:txBody>
      </p:sp>
      <p:pic>
        <p:nvPicPr>
          <p:cNvPr id="1026" name="Picture 2"/>
          <p:cNvPicPr>
            <a:picLocks noChangeAspect="1" noChangeArrowheads="1"/>
          </p:cNvPicPr>
          <p:nvPr/>
        </p:nvPicPr>
        <p:blipFill>
          <a:blip r:embed="rId3" cstate="print"/>
          <a:srcRect/>
          <a:stretch>
            <a:fillRect/>
          </a:stretch>
        </p:blipFill>
        <p:spPr bwMode="auto">
          <a:xfrm>
            <a:off x="4572000" y="1524000"/>
            <a:ext cx="4495800" cy="4800600"/>
          </a:xfrm>
          <a:prstGeom prst="rect">
            <a:avLst/>
          </a:prstGeom>
          <a:noFill/>
          <a:ln w="9525">
            <a:noFill/>
            <a:miter lim="800000"/>
            <a:headEnd/>
            <a:tailEnd/>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28600"/>
            <a:ext cx="5986319" cy="1077218"/>
          </a:xfrm>
          <a:prstGeom prst="rect">
            <a:avLst/>
          </a:prstGeom>
          <a:noFill/>
        </p:spPr>
        <p:txBody>
          <a:bodyPr wrap="square" rtlCol="0">
            <a:spAutoFit/>
          </a:bodyPr>
          <a:lstStyle/>
          <a:p>
            <a:r>
              <a:rPr lang="en-US" sz="3200" u="sng" dirty="0" smtClean="0">
                <a:solidFill>
                  <a:srgbClr val="FFFF00"/>
                </a:solidFill>
              </a:rPr>
              <a:t>CAUSES OF X-RAY FAILURES</a:t>
            </a:r>
          </a:p>
          <a:p>
            <a:endParaRPr lang="en-US" sz="3200" u="sng" dirty="0">
              <a:solidFill>
                <a:srgbClr val="FFFF00"/>
              </a:solidFill>
            </a:endParaRPr>
          </a:p>
        </p:txBody>
      </p:sp>
      <p:sp>
        <p:nvSpPr>
          <p:cNvPr id="3" name="TextBox 2"/>
          <p:cNvSpPr txBox="1"/>
          <p:nvPr/>
        </p:nvSpPr>
        <p:spPr>
          <a:xfrm>
            <a:off x="457200" y="1371600"/>
            <a:ext cx="6981398" cy="4409669"/>
          </a:xfrm>
          <a:prstGeom prst="rect">
            <a:avLst/>
          </a:prstGeom>
          <a:noFill/>
        </p:spPr>
        <p:txBody>
          <a:bodyPr wrap="none" rtlCol="0">
            <a:spAutoFit/>
          </a:bodyPr>
          <a:lstStyle/>
          <a:p>
            <a:pPr>
              <a:lnSpc>
                <a:spcPct val="200000"/>
              </a:lnSpc>
              <a:buFont typeface="Wingdings" pitchFamily="2" charset="2"/>
              <a:buChar char="q"/>
            </a:pPr>
            <a:r>
              <a:rPr lang="en-US" sz="2400" dirty="0" smtClean="0">
                <a:solidFill>
                  <a:srgbClr val="FFFF00"/>
                </a:solidFill>
              </a:rPr>
              <a:t>Surface irregularity &amp; pitting ,over heated anode</a:t>
            </a:r>
          </a:p>
          <a:p>
            <a:pPr>
              <a:lnSpc>
                <a:spcPct val="200000"/>
              </a:lnSpc>
              <a:buFont typeface="Wingdings" pitchFamily="2" charset="2"/>
              <a:buChar char="q"/>
            </a:pPr>
            <a:r>
              <a:rPr lang="en-US" sz="2400" dirty="0" smtClean="0">
                <a:solidFill>
                  <a:srgbClr val="FFFF00"/>
                </a:solidFill>
              </a:rPr>
              <a:t>Maintaining the anode elevated time</a:t>
            </a:r>
          </a:p>
          <a:p>
            <a:pPr>
              <a:lnSpc>
                <a:spcPct val="200000"/>
              </a:lnSpc>
              <a:buFont typeface="Wingdings" pitchFamily="2" charset="2"/>
              <a:buChar char="q"/>
            </a:pPr>
            <a:r>
              <a:rPr lang="en-US" sz="2400" dirty="0" smtClean="0">
                <a:solidFill>
                  <a:srgbClr val="FFFF00"/>
                </a:solidFill>
              </a:rPr>
              <a:t>Bearing damage of the rotor</a:t>
            </a:r>
          </a:p>
          <a:p>
            <a:pPr>
              <a:lnSpc>
                <a:spcPct val="200000"/>
              </a:lnSpc>
              <a:buFont typeface="Wingdings" pitchFamily="2" charset="2"/>
              <a:buChar char="q"/>
            </a:pPr>
            <a:r>
              <a:rPr lang="en-US" sz="2400" dirty="0" smtClean="0">
                <a:solidFill>
                  <a:srgbClr val="FFFF00"/>
                </a:solidFill>
              </a:rPr>
              <a:t>High heating of filament by high-</a:t>
            </a:r>
            <a:r>
              <a:rPr lang="en-US" sz="2400" dirty="0" err="1" smtClean="0">
                <a:solidFill>
                  <a:srgbClr val="FFFF00"/>
                </a:solidFill>
              </a:rPr>
              <a:t>mA</a:t>
            </a:r>
            <a:endParaRPr lang="en-US" sz="2400" dirty="0" smtClean="0">
              <a:solidFill>
                <a:srgbClr val="FFFF00"/>
              </a:solidFill>
            </a:endParaRPr>
          </a:p>
          <a:p>
            <a:pPr>
              <a:lnSpc>
                <a:spcPct val="200000"/>
              </a:lnSpc>
              <a:buFont typeface="Wingdings" pitchFamily="2" charset="2"/>
              <a:buChar char="q"/>
            </a:pPr>
            <a:endParaRPr lang="en-US" sz="2400" dirty="0" smtClean="0">
              <a:solidFill>
                <a:srgbClr val="FFFF00"/>
              </a:solidFill>
            </a:endParaRPr>
          </a:p>
          <a:p>
            <a:pPr>
              <a:lnSpc>
                <a:spcPct val="200000"/>
              </a:lnSpc>
              <a:buFont typeface="Wingdings" pitchFamily="2" charset="2"/>
              <a:buChar char="q"/>
            </a:pPr>
            <a:endParaRPr lang="en-US" sz="2400" dirty="0">
              <a:solidFill>
                <a:srgbClr val="FFFF00"/>
              </a:solidFill>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85813" y="571500"/>
            <a:ext cx="7429500" cy="5662613"/>
          </a:xfrm>
          <a:prstGeom prst="rect">
            <a:avLst/>
          </a:prstGeom>
          <a:noFill/>
          <a:ln w="9525">
            <a:noFill/>
            <a:miter lim="800000"/>
            <a:headEnd/>
            <a:tailEnd/>
          </a:ln>
        </p:spPr>
        <p:txBody>
          <a:bodyPr>
            <a:spAutoFit/>
          </a:bodyPr>
          <a:lstStyle/>
          <a:p>
            <a:pPr algn="ctr"/>
            <a:r>
              <a:rPr lang="en-IN" sz="2400" b="1" u="sng" dirty="0">
                <a:solidFill>
                  <a:srgbClr val="FFFF00"/>
                </a:solidFill>
                <a:latin typeface="Arial Black" pitchFamily="34" charset="0"/>
              </a:rPr>
              <a:t>POWER SUPPLY</a:t>
            </a:r>
          </a:p>
          <a:p>
            <a:endParaRPr lang="en-IN" b="1" dirty="0">
              <a:solidFill>
                <a:srgbClr val="FFFF00"/>
              </a:solidFill>
            </a:endParaRPr>
          </a:p>
          <a:p>
            <a:pPr>
              <a:buFont typeface="Wingdings" pitchFamily="2" charset="2"/>
              <a:buChar char="v"/>
            </a:pPr>
            <a:r>
              <a:rPr lang="en-IN" sz="2000" dirty="0">
                <a:solidFill>
                  <a:srgbClr val="FFFF00"/>
                </a:solidFill>
              </a:rPr>
              <a:t>A brief review of some aspects of an electric circuit maybe useful in understanding the power supply in </a:t>
            </a:r>
            <a:r>
              <a:rPr lang="en-IN" sz="2000" dirty="0" smtClean="0">
                <a:solidFill>
                  <a:srgbClr val="FFFF00"/>
                </a:solidFill>
              </a:rPr>
              <a:t>an </a:t>
            </a:r>
            <a:r>
              <a:rPr lang="en-IN" sz="2000" dirty="0" err="1" smtClean="0">
                <a:solidFill>
                  <a:srgbClr val="FFFF00"/>
                </a:solidFill>
              </a:rPr>
              <a:t>xray</a:t>
            </a:r>
            <a:r>
              <a:rPr lang="en-IN" sz="2000" dirty="0" smtClean="0">
                <a:solidFill>
                  <a:srgbClr val="FFFF00"/>
                </a:solidFill>
              </a:rPr>
              <a:t> machine</a:t>
            </a:r>
            <a:r>
              <a:rPr lang="en-IN" sz="2000" dirty="0">
                <a:solidFill>
                  <a:srgbClr val="FFFF00"/>
                </a:solidFill>
              </a:rPr>
              <a:t>.</a:t>
            </a:r>
          </a:p>
          <a:p>
            <a:endParaRPr lang="en-IN" sz="2000" dirty="0">
              <a:solidFill>
                <a:srgbClr val="FFFF00"/>
              </a:solidFill>
            </a:endParaRPr>
          </a:p>
          <a:p>
            <a:pPr>
              <a:buFont typeface="Wingdings" pitchFamily="2" charset="2"/>
              <a:buChar char="v"/>
            </a:pPr>
            <a:r>
              <a:rPr lang="en-IN" sz="2000" dirty="0">
                <a:solidFill>
                  <a:srgbClr val="FFFF00"/>
                </a:solidFill>
              </a:rPr>
              <a:t> An electric current is the </a:t>
            </a:r>
            <a:r>
              <a:rPr lang="en-IN" sz="2000" dirty="0" smtClean="0">
                <a:solidFill>
                  <a:srgbClr val="FFFF00"/>
                </a:solidFill>
              </a:rPr>
              <a:t>movement of electrons </a:t>
            </a:r>
            <a:r>
              <a:rPr lang="en-IN" sz="2000" dirty="0">
                <a:solidFill>
                  <a:srgbClr val="FFFF00"/>
                </a:solidFill>
              </a:rPr>
              <a:t>in a conductor, for example, a wire. The </a:t>
            </a:r>
            <a:r>
              <a:rPr lang="en-IN" sz="2000" dirty="0" smtClean="0">
                <a:solidFill>
                  <a:srgbClr val="FFFF00"/>
                </a:solidFill>
              </a:rPr>
              <a:t>rate of </a:t>
            </a:r>
            <a:r>
              <a:rPr lang="en-IN" sz="2000" dirty="0">
                <a:solidFill>
                  <a:srgbClr val="FFFF00"/>
                </a:solidFill>
              </a:rPr>
              <a:t>the current flow-the number of electrons </a:t>
            </a:r>
            <a:r>
              <a:rPr lang="en-IN" sz="2000" dirty="0" smtClean="0">
                <a:solidFill>
                  <a:srgbClr val="FFFF00"/>
                </a:solidFill>
              </a:rPr>
              <a:t>moving past </a:t>
            </a:r>
            <a:r>
              <a:rPr lang="en-IN" sz="2000" dirty="0">
                <a:solidFill>
                  <a:srgbClr val="FFFF00"/>
                </a:solidFill>
              </a:rPr>
              <a:t>a point in a second-is measured in </a:t>
            </a:r>
            <a:r>
              <a:rPr lang="en-IN" sz="2000" i="1" dirty="0">
                <a:solidFill>
                  <a:srgbClr val="FFFF00"/>
                </a:solidFill>
              </a:rPr>
              <a:t>amperes</a:t>
            </a:r>
          </a:p>
          <a:p>
            <a:endParaRPr lang="en-IN" sz="2000" i="1" dirty="0">
              <a:solidFill>
                <a:srgbClr val="FFFF00"/>
              </a:solidFill>
            </a:endParaRPr>
          </a:p>
          <a:p>
            <a:pPr>
              <a:buFont typeface="Wingdings" pitchFamily="2" charset="2"/>
              <a:buChar char="v"/>
            </a:pPr>
            <a:r>
              <a:rPr lang="en-IN" sz="2000" i="1" dirty="0">
                <a:solidFill>
                  <a:srgbClr val="FFFF00"/>
                </a:solidFill>
              </a:rPr>
              <a:t> It </a:t>
            </a:r>
            <a:r>
              <a:rPr lang="en-IN" sz="2000" dirty="0">
                <a:solidFill>
                  <a:srgbClr val="FFFF00"/>
                </a:solidFill>
              </a:rPr>
              <a:t>depends on two factors: the pressure, or voltage, of </a:t>
            </a:r>
            <a:r>
              <a:rPr lang="en-IN" sz="2000" dirty="0" smtClean="0">
                <a:solidFill>
                  <a:srgbClr val="FFFF00"/>
                </a:solidFill>
              </a:rPr>
              <a:t>the current</a:t>
            </a:r>
            <a:r>
              <a:rPr lang="en-IN" sz="2000" dirty="0">
                <a:solidFill>
                  <a:srgbClr val="FFFF00"/>
                </a:solidFill>
              </a:rPr>
              <a:t>, measured in volts , and the resistance of the</a:t>
            </a:r>
          </a:p>
          <a:p>
            <a:r>
              <a:rPr lang="en-IN" sz="2000" dirty="0">
                <a:solidFill>
                  <a:srgbClr val="FFFF00"/>
                </a:solidFill>
              </a:rPr>
              <a:t>conductor to the flow of electricity, measured in ohms.</a:t>
            </a:r>
          </a:p>
          <a:p>
            <a:r>
              <a:rPr lang="en-IN" sz="2000" dirty="0">
                <a:solidFill>
                  <a:srgbClr val="FFFF00"/>
                </a:solidFill>
              </a:rPr>
              <a:t>Ohm's law relates these units:</a:t>
            </a:r>
          </a:p>
          <a:p>
            <a:r>
              <a:rPr lang="en-IN" sz="2000" dirty="0">
                <a:solidFill>
                  <a:srgbClr val="FFFF00"/>
                </a:solidFill>
              </a:rPr>
              <a:t>v == I x R</a:t>
            </a:r>
          </a:p>
          <a:p>
            <a:r>
              <a:rPr lang="en-IN" sz="2000" dirty="0">
                <a:solidFill>
                  <a:srgbClr val="FFFF00"/>
                </a:solidFill>
              </a:rPr>
              <a:t>where </a:t>
            </a:r>
            <a:r>
              <a:rPr lang="en-IN" sz="2000" dirty="0" smtClean="0">
                <a:solidFill>
                  <a:srgbClr val="FFFF00"/>
                </a:solidFill>
              </a:rPr>
              <a:t>is </a:t>
            </a:r>
            <a:r>
              <a:rPr lang="en-IN" sz="2000" dirty="0">
                <a:solidFill>
                  <a:srgbClr val="FFFF00"/>
                </a:solidFill>
              </a:rPr>
              <a:t>the electric potential in </a:t>
            </a:r>
            <a:r>
              <a:rPr lang="en-IN" sz="2000" dirty="0" err="1" smtClean="0">
                <a:solidFill>
                  <a:srgbClr val="FFFF00"/>
                </a:solidFill>
              </a:rPr>
              <a:t>volts,l</a:t>
            </a:r>
            <a:r>
              <a:rPr lang="en-IN" sz="2000" dirty="0" smtClean="0">
                <a:solidFill>
                  <a:srgbClr val="FFFF00"/>
                </a:solidFill>
              </a:rPr>
              <a:t>  is </a:t>
            </a:r>
            <a:r>
              <a:rPr lang="en-IN" sz="2000" dirty="0">
                <a:solidFill>
                  <a:srgbClr val="FFFF00"/>
                </a:solidFill>
              </a:rPr>
              <a:t>the current</a:t>
            </a:r>
          </a:p>
          <a:p>
            <a:r>
              <a:rPr lang="en-IN" sz="2000" dirty="0">
                <a:solidFill>
                  <a:srgbClr val="FFFF00"/>
                </a:solidFill>
              </a:rPr>
              <a:t>flow in amperes, and </a:t>
            </a:r>
            <a:r>
              <a:rPr lang="en-IN" sz="2000" i="1" dirty="0">
                <a:solidFill>
                  <a:srgbClr val="FFFF00"/>
                </a:solidFill>
              </a:rPr>
              <a:t>R is the </a:t>
            </a:r>
            <a:r>
              <a:rPr lang="en-IN" sz="2000" i="1" dirty="0" smtClean="0">
                <a:solidFill>
                  <a:srgbClr val="FFFF00"/>
                </a:solidFill>
              </a:rPr>
              <a:t>resistance </a:t>
            </a:r>
            <a:r>
              <a:rPr lang="en-IN" sz="2000" i="1" dirty="0">
                <a:solidFill>
                  <a:srgbClr val="FFFF00"/>
                </a:solidFill>
              </a:rPr>
              <a:t>of the conductor</a:t>
            </a:r>
          </a:p>
          <a:p>
            <a:r>
              <a:rPr lang="en-IN" sz="2000" dirty="0">
                <a:solidFill>
                  <a:srgbClr val="FFFF00"/>
                </a:solidFill>
              </a:rPr>
              <a:t>in ohms.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257800" y="381000"/>
            <a:ext cx="3733800" cy="5010150"/>
          </a:xfrm>
          <a:prstGeom prst="rect">
            <a:avLst/>
          </a:prstGeom>
          <a:noFill/>
          <a:ln w="9525">
            <a:noFill/>
            <a:miter lim="800000"/>
            <a:headEnd/>
            <a:tailEnd/>
          </a:ln>
        </p:spPr>
      </p:pic>
      <p:sp>
        <p:nvSpPr>
          <p:cNvPr id="3" name="TextBox 2"/>
          <p:cNvSpPr txBox="1"/>
          <p:nvPr/>
        </p:nvSpPr>
        <p:spPr>
          <a:xfrm>
            <a:off x="4876800" y="5638800"/>
            <a:ext cx="4140877" cy="461665"/>
          </a:xfrm>
          <a:prstGeom prst="rect">
            <a:avLst/>
          </a:prstGeom>
          <a:noFill/>
        </p:spPr>
        <p:txBody>
          <a:bodyPr wrap="none" rtlCol="0">
            <a:spAutoFit/>
          </a:bodyPr>
          <a:lstStyle/>
          <a:p>
            <a:r>
              <a:rPr lang="en-US" sz="2400" dirty="0" smtClean="0">
                <a:solidFill>
                  <a:srgbClr val="FFFF00"/>
                </a:solidFill>
              </a:rPr>
              <a:t>EDMUND KELLS 1856-1928</a:t>
            </a:r>
            <a:endParaRPr lang="en-US" sz="2400" dirty="0">
              <a:solidFill>
                <a:srgbClr val="FFFF00"/>
              </a:solidFill>
            </a:endParaRPr>
          </a:p>
        </p:txBody>
      </p:sp>
      <p:sp>
        <p:nvSpPr>
          <p:cNvPr id="4" name="TextBox 3"/>
          <p:cNvSpPr txBox="1"/>
          <p:nvPr/>
        </p:nvSpPr>
        <p:spPr>
          <a:xfrm>
            <a:off x="685800" y="482025"/>
            <a:ext cx="4256871" cy="1077218"/>
          </a:xfrm>
          <a:prstGeom prst="rect">
            <a:avLst/>
          </a:prstGeom>
          <a:noFill/>
        </p:spPr>
        <p:txBody>
          <a:bodyPr wrap="none" rtlCol="0">
            <a:spAutoFit/>
          </a:bodyPr>
          <a:lstStyle/>
          <a:p>
            <a:r>
              <a:rPr lang="en-US" sz="3200" u="sng" dirty="0" smtClean="0">
                <a:solidFill>
                  <a:srgbClr val="FFFF00"/>
                </a:solidFill>
              </a:rPr>
              <a:t>FATHER OF DENTAL </a:t>
            </a:r>
          </a:p>
          <a:p>
            <a:r>
              <a:rPr lang="en-US" sz="3200" u="sng" dirty="0" smtClean="0">
                <a:solidFill>
                  <a:srgbClr val="FFFF00"/>
                </a:solidFill>
              </a:rPr>
              <a:t>     RADIOLOGY</a:t>
            </a:r>
            <a:endParaRPr lang="en-US" sz="3200" u="sng" dirty="0">
              <a:solidFill>
                <a:srgbClr val="FFFF00"/>
              </a:solidFill>
            </a:endParaRPr>
          </a:p>
        </p:txBody>
      </p:sp>
      <p:sp>
        <p:nvSpPr>
          <p:cNvPr id="5" name="TextBox 4"/>
          <p:cNvSpPr txBox="1"/>
          <p:nvPr/>
        </p:nvSpPr>
        <p:spPr>
          <a:xfrm>
            <a:off x="838200" y="1905000"/>
            <a:ext cx="4522841" cy="3600986"/>
          </a:xfrm>
          <a:prstGeom prst="rect">
            <a:avLst/>
          </a:prstGeom>
          <a:noFill/>
        </p:spPr>
        <p:txBody>
          <a:bodyPr wrap="none" rtlCol="0">
            <a:spAutoFit/>
          </a:bodyPr>
          <a:lstStyle/>
          <a:p>
            <a:pPr>
              <a:lnSpc>
                <a:spcPct val="200000"/>
              </a:lnSpc>
              <a:buFont typeface="Wingdings" pitchFamily="2" charset="2"/>
              <a:buChar char="§"/>
            </a:pPr>
            <a:r>
              <a:rPr lang="en-US" sz="2400" dirty="0" smtClean="0">
                <a:solidFill>
                  <a:srgbClr val="FFFF00"/>
                </a:solidFill>
              </a:rPr>
              <a:t>FIRST DENTAL  XRAY</a:t>
            </a:r>
          </a:p>
          <a:p>
            <a:pPr>
              <a:lnSpc>
                <a:spcPct val="200000"/>
              </a:lnSpc>
              <a:buFont typeface="Wingdings" pitchFamily="2" charset="2"/>
              <a:buChar char="§"/>
            </a:pPr>
            <a:r>
              <a:rPr lang="en-US" sz="2400" dirty="0" smtClean="0">
                <a:solidFill>
                  <a:srgbClr val="FFFF00"/>
                </a:solidFill>
              </a:rPr>
              <a:t>FLIM HOLDER</a:t>
            </a:r>
          </a:p>
          <a:p>
            <a:pPr>
              <a:lnSpc>
                <a:spcPct val="200000"/>
              </a:lnSpc>
              <a:buFont typeface="Wingdings" pitchFamily="2" charset="2"/>
              <a:buChar char="§"/>
            </a:pPr>
            <a:r>
              <a:rPr lang="en-US" sz="2400" dirty="0" smtClean="0">
                <a:solidFill>
                  <a:srgbClr val="FFFF00"/>
                </a:solidFill>
              </a:rPr>
              <a:t>PARRELLELING TECHNIQUE</a:t>
            </a:r>
          </a:p>
          <a:p>
            <a:pPr>
              <a:lnSpc>
                <a:spcPct val="200000"/>
              </a:lnSpc>
              <a:buFont typeface="Wingdings" pitchFamily="2" charset="2"/>
              <a:buChar char="§"/>
            </a:pPr>
            <a:r>
              <a:rPr lang="en-US" sz="2400" dirty="0" smtClean="0">
                <a:solidFill>
                  <a:srgbClr val="FFFF00"/>
                </a:solidFill>
              </a:rPr>
              <a:t>ROOT CANAL THERAPHY</a:t>
            </a:r>
          </a:p>
          <a:p>
            <a:endParaRPr lang="en-US" dirty="0" smtClean="0">
              <a:solidFill>
                <a:srgbClr val="FFFF00"/>
              </a:solidFill>
            </a:endParaRPr>
          </a:p>
          <a:p>
            <a:r>
              <a:rPr lang="en-US" dirty="0" smtClean="0"/>
              <a:t>x</a:t>
            </a:r>
            <a:endParaRPr lang="en-US" dirty="0"/>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94692"/>
            <a:ext cx="8229600" cy="8094524"/>
          </a:xfrm>
          <a:prstGeom prst="rect">
            <a:avLst/>
          </a:prstGeom>
        </p:spPr>
        <p:txBody>
          <a:bodyPr wrap="square">
            <a:spAutoFit/>
          </a:bodyPr>
          <a:lstStyle/>
          <a:p>
            <a:pPr>
              <a:buFont typeface="Wingdings" pitchFamily="2" charset="2"/>
              <a:buChar char="v"/>
            </a:pPr>
            <a:r>
              <a:rPr lang="en-IN" sz="2000" dirty="0" smtClean="0">
                <a:solidFill>
                  <a:srgbClr val="FFFF00"/>
                </a:solidFill>
              </a:rPr>
              <a:t>The secondary voltage regulated by the kilovolts peak (</a:t>
            </a:r>
            <a:r>
              <a:rPr lang="en-IN" sz="2000" dirty="0" err="1" smtClean="0">
                <a:solidFill>
                  <a:srgbClr val="FFFF00"/>
                </a:solidFill>
              </a:rPr>
              <a:t>kVp</a:t>
            </a:r>
            <a:r>
              <a:rPr lang="en-IN" sz="2000" dirty="0" smtClean="0">
                <a:solidFill>
                  <a:srgbClr val="FFFF00"/>
                </a:solidFill>
              </a:rPr>
              <a:t>) select or dial .</a:t>
            </a:r>
            <a:r>
              <a:rPr lang="en-IN" sz="2000" i="1" dirty="0" smtClean="0">
                <a:solidFill>
                  <a:srgbClr val="FFFF00"/>
                </a:solidFill>
              </a:rPr>
              <a:t>The </a:t>
            </a:r>
            <a:r>
              <a:rPr lang="en-IN" sz="2000" i="1" dirty="0" err="1" smtClean="0">
                <a:solidFill>
                  <a:srgbClr val="FFFF00"/>
                </a:solidFill>
              </a:rPr>
              <a:t>kVp</a:t>
            </a:r>
            <a:r>
              <a:rPr lang="en-IN" sz="2000" i="1" dirty="0" smtClean="0">
                <a:solidFill>
                  <a:srgbClr val="FFFF00"/>
                </a:solidFill>
              </a:rPr>
              <a:t> dial selects a voltage from </a:t>
            </a:r>
            <a:r>
              <a:rPr lang="en-IN" sz="2000" dirty="0" smtClean="0">
                <a:solidFill>
                  <a:srgbClr val="FFFF00"/>
                </a:solidFill>
              </a:rPr>
              <a:t>different levels on the autotransformer and applies it across the primary winding of the high-voltage </a:t>
            </a:r>
            <a:r>
              <a:rPr lang="en-IN" sz="2000" i="1" dirty="0" smtClean="0">
                <a:solidFill>
                  <a:srgbClr val="FFFF00"/>
                </a:solidFill>
              </a:rPr>
              <a:t>transformer</a:t>
            </a:r>
          </a:p>
          <a:p>
            <a:pPr>
              <a:buFont typeface="Wingdings" pitchFamily="2" charset="2"/>
              <a:buChar char="§"/>
            </a:pPr>
            <a:endParaRPr lang="en-IN" sz="2000" i="1" dirty="0" smtClean="0">
              <a:solidFill>
                <a:srgbClr val="FFFF00"/>
              </a:solidFill>
            </a:endParaRPr>
          </a:p>
          <a:p>
            <a:pPr>
              <a:buFont typeface="Wingdings" pitchFamily="2" charset="2"/>
              <a:buChar char="v"/>
            </a:pPr>
            <a:r>
              <a:rPr lang="en-IN" sz="2000" i="1" dirty="0" smtClean="0">
                <a:solidFill>
                  <a:srgbClr val="FFFF00"/>
                </a:solidFill>
              </a:rPr>
              <a:t>.</a:t>
            </a:r>
            <a:r>
              <a:rPr lang="en-IN" sz="2000" dirty="0" smtClean="0">
                <a:solidFill>
                  <a:srgbClr val="FFFF00"/>
                </a:solidFill>
              </a:rPr>
              <a:t> The </a:t>
            </a:r>
            <a:r>
              <a:rPr lang="en-IN" sz="2000" dirty="0" err="1" smtClean="0">
                <a:solidFill>
                  <a:srgbClr val="FFFF00"/>
                </a:solidFill>
              </a:rPr>
              <a:t>kVp</a:t>
            </a:r>
            <a:r>
              <a:rPr lang="en-IN" sz="2000" dirty="0" smtClean="0">
                <a:solidFill>
                  <a:srgbClr val="FFFF00"/>
                </a:solidFill>
              </a:rPr>
              <a:t> dial therefore controls the voltage between the anode and cathode of the x-ray tube When the electrons strike the focal spot of the target, some of their energy converts to x-ray photons</a:t>
            </a:r>
          </a:p>
          <a:p>
            <a:endParaRPr lang="en-IN" sz="2000" dirty="0" smtClean="0">
              <a:solidFill>
                <a:srgbClr val="FFFF00"/>
              </a:solidFill>
            </a:endParaRPr>
          </a:p>
          <a:p>
            <a:pPr>
              <a:buFont typeface="Wingdings" pitchFamily="2" charset="2"/>
              <a:buChar char="v"/>
            </a:pPr>
            <a:r>
              <a:rPr lang="en-IN" sz="2000" dirty="0" smtClean="0">
                <a:solidFill>
                  <a:srgbClr val="FFFF00"/>
                </a:solidFill>
              </a:rPr>
              <a:t> At these times the electrons stay in the vicinity of the filament and do not flow across the This type of power supply circuitry, in which the alternating high voltage is applied directly across the x-ray tube, limits x-ray production to half the AC cycle and is called </a:t>
            </a:r>
            <a:r>
              <a:rPr lang="en-IN" sz="2000" i="1" dirty="0" smtClean="0">
                <a:solidFill>
                  <a:srgbClr val="FFFF00"/>
                </a:solidFill>
              </a:rPr>
              <a:t>self-rectified or half-wave rectified</a:t>
            </a:r>
            <a:r>
              <a:rPr lang="en-IN" sz="2000" dirty="0" smtClean="0">
                <a:solidFill>
                  <a:srgbClr val="FFFF00"/>
                </a:solidFill>
              </a:rPr>
              <a:t> </a:t>
            </a:r>
          </a:p>
          <a:p>
            <a:endParaRPr lang="en-IN" sz="2000" dirty="0" smtClean="0">
              <a:solidFill>
                <a:srgbClr val="FFFF00"/>
              </a:solidFill>
            </a:endParaRPr>
          </a:p>
          <a:p>
            <a:pPr>
              <a:buFont typeface="Wingdings" pitchFamily="2" charset="2"/>
              <a:buChar char="v"/>
            </a:pPr>
            <a:r>
              <a:rPr lang="en-IN" sz="2000" dirty="0" smtClean="0">
                <a:solidFill>
                  <a:srgbClr val="FFFF00"/>
                </a:solidFill>
              </a:rPr>
              <a:t>These photons are produced as the voltage across the x-ray tube rises from zero to its peak and then decreases back again to zero during the voltage cycle in the half-wave rectified machine gap between the two elements of the tube. This half of the cycle is called </a:t>
            </a:r>
            <a:r>
              <a:rPr lang="en-IN" sz="2000" i="1" dirty="0" smtClean="0">
                <a:solidFill>
                  <a:srgbClr val="FFFF00"/>
                </a:solidFill>
              </a:rPr>
              <a:t>inverse voltage or reverse bias</a:t>
            </a:r>
          </a:p>
          <a:p>
            <a:endParaRPr lang="en-IN" sz="2000" i="1" dirty="0" smtClean="0"/>
          </a:p>
          <a:p>
            <a:endParaRPr lang="en-IN" sz="2000" dirty="0" smtClean="0"/>
          </a:p>
          <a:p>
            <a:endParaRPr lang="en-IN" sz="2000" dirty="0" smtClean="0"/>
          </a:p>
          <a:p>
            <a:endParaRPr lang="en-IN" sz="2000" dirty="0" smtClean="0"/>
          </a:p>
          <a:p>
            <a:endParaRPr lang="en-IN" sz="2000" dirty="0" smtClean="0"/>
          </a:p>
          <a:p>
            <a:endParaRPr lang="en-IN" sz="2000" dirty="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928688" y="1643063"/>
            <a:ext cx="7715250" cy="4400550"/>
          </a:xfrm>
          <a:prstGeom prst="rect">
            <a:avLst/>
          </a:prstGeom>
          <a:noFill/>
          <a:ln w="9525">
            <a:noFill/>
            <a:miter lim="800000"/>
            <a:headEnd/>
            <a:tailEnd/>
          </a:ln>
        </p:spPr>
        <p:txBody>
          <a:bodyPr>
            <a:spAutoFit/>
          </a:bodyPr>
          <a:lstStyle/>
          <a:p>
            <a:pPr>
              <a:buFont typeface="Wingdings" pitchFamily="2" charset="2"/>
              <a:buChar char="v"/>
            </a:pPr>
            <a:r>
              <a:rPr lang="en-IN" sz="2000" dirty="0">
                <a:solidFill>
                  <a:srgbClr val="FFFF00"/>
                </a:solidFill>
              </a:rPr>
              <a:t>The primary functions of the power supply of an</a:t>
            </a:r>
          </a:p>
          <a:p>
            <a:r>
              <a:rPr lang="en-IN" sz="2000" dirty="0">
                <a:solidFill>
                  <a:srgbClr val="FFFF00"/>
                </a:solidFill>
              </a:rPr>
              <a:t>x-ray machine are to </a:t>
            </a:r>
          </a:p>
          <a:p>
            <a:r>
              <a:rPr lang="en-IN" sz="2000" dirty="0">
                <a:solidFill>
                  <a:srgbClr val="FFFF00"/>
                </a:solidFill>
              </a:rPr>
              <a:t>(1) provide a low-voltage current</a:t>
            </a:r>
          </a:p>
          <a:p>
            <a:r>
              <a:rPr lang="en-IN" sz="2000" dirty="0">
                <a:solidFill>
                  <a:srgbClr val="FFFF00"/>
                </a:solidFill>
              </a:rPr>
              <a:t>to heat the x-ray tube filament by use of a step-down</a:t>
            </a:r>
          </a:p>
          <a:p>
            <a:r>
              <a:rPr lang="en-IN" sz="2000" dirty="0">
                <a:solidFill>
                  <a:srgbClr val="FFFF00"/>
                </a:solidFill>
              </a:rPr>
              <a:t>transformer and </a:t>
            </a:r>
          </a:p>
          <a:p>
            <a:r>
              <a:rPr lang="en-IN" sz="2000" dirty="0">
                <a:solidFill>
                  <a:srgbClr val="FFFF00"/>
                </a:solidFill>
              </a:rPr>
              <a:t>(2) generate a high potential difference</a:t>
            </a:r>
          </a:p>
          <a:p>
            <a:r>
              <a:rPr lang="en-IN" sz="2000" dirty="0">
                <a:solidFill>
                  <a:srgbClr val="FFFF00"/>
                </a:solidFill>
              </a:rPr>
              <a:t>between the anode and </a:t>
            </a:r>
            <a:r>
              <a:rPr lang="en-IN" sz="2000" dirty="0" smtClean="0">
                <a:solidFill>
                  <a:srgbClr val="FFFF00"/>
                </a:solidFill>
              </a:rPr>
              <a:t>cathode </a:t>
            </a:r>
            <a:r>
              <a:rPr lang="en-IN" sz="2000" dirty="0">
                <a:solidFill>
                  <a:srgbClr val="FFFF00"/>
                </a:solidFill>
              </a:rPr>
              <a:t>by use of a </a:t>
            </a:r>
            <a:r>
              <a:rPr lang="en-IN" sz="2000" dirty="0" smtClean="0">
                <a:solidFill>
                  <a:srgbClr val="FFFF00"/>
                </a:solidFill>
              </a:rPr>
              <a:t>high voltage</a:t>
            </a:r>
            <a:endParaRPr lang="en-IN" sz="2000" dirty="0">
              <a:solidFill>
                <a:srgbClr val="FFFF00"/>
              </a:solidFill>
            </a:endParaRPr>
          </a:p>
          <a:p>
            <a:r>
              <a:rPr lang="en-IN" sz="2000" dirty="0">
                <a:solidFill>
                  <a:srgbClr val="FFFF00"/>
                </a:solidFill>
              </a:rPr>
              <a:t>transformer.</a:t>
            </a:r>
          </a:p>
          <a:p>
            <a:endParaRPr lang="en-US" sz="2000" dirty="0">
              <a:solidFill>
                <a:srgbClr val="FFFF00"/>
              </a:solidFill>
            </a:endParaRPr>
          </a:p>
          <a:p>
            <a:endParaRPr lang="en-IN" sz="2000" dirty="0">
              <a:solidFill>
                <a:srgbClr val="FFFF00"/>
              </a:solidFill>
            </a:endParaRPr>
          </a:p>
          <a:p>
            <a:pPr>
              <a:buFont typeface="Wingdings" pitchFamily="2" charset="2"/>
              <a:buChar char="v"/>
            </a:pPr>
            <a:r>
              <a:rPr lang="en-IN" sz="2000" dirty="0">
                <a:solidFill>
                  <a:srgbClr val="FFFF00"/>
                </a:solidFill>
              </a:rPr>
              <a:t>  These transformers and </a:t>
            </a:r>
            <a:r>
              <a:rPr lang="en-IN" sz="2000" dirty="0" smtClean="0">
                <a:solidFill>
                  <a:srgbClr val="FFFF00"/>
                </a:solidFill>
              </a:rPr>
              <a:t>the </a:t>
            </a:r>
            <a:r>
              <a:rPr lang="en-IN" sz="2000" dirty="0">
                <a:solidFill>
                  <a:srgbClr val="FFFF00"/>
                </a:solidFill>
              </a:rPr>
              <a:t>x-ray</a:t>
            </a:r>
          </a:p>
          <a:p>
            <a:r>
              <a:rPr lang="en-IN" sz="2000" dirty="0">
                <a:solidFill>
                  <a:srgbClr val="FFFF00"/>
                </a:solidFill>
              </a:rPr>
              <a:t>tube lie within an electrically grounded metal housing</a:t>
            </a:r>
          </a:p>
          <a:p>
            <a:r>
              <a:rPr lang="en-IN" sz="2000" dirty="0">
                <a:solidFill>
                  <a:srgbClr val="FFFF00"/>
                </a:solidFill>
              </a:rPr>
              <a:t>called the </a:t>
            </a:r>
            <a:r>
              <a:rPr lang="en-IN" sz="2000" i="1" dirty="0">
                <a:solidFill>
                  <a:srgbClr val="FFFF00"/>
                </a:solidFill>
              </a:rPr>
              <a:t>head of the x-ray machine. An electrical insulating</a:t>
            </a:r>
          </a:p>
          <a:p>
            <a:r>
              <a:rPr lang="en-IN" sz="2000" dirty="0">
                <a:solidFill>
                  <a:srgbClr val="FFFF00"/>
                </a:solidFill>
              </a:rPr>
              <a:t>material, usually oil, surrounds the transformers</a:t>
            </a:r>
          </a:p>
        </p:txBody>
      </p:sp>
      <p:sp>
        <p:nvSpPr>
          <p:cNvPr id="3" name="Rectangle 2"/>
          <p:cNvSpPr>
            <a:spLocks noChangeArrowheads="1"/>
          </p:cNvSpPr>
          <p:nvPr/>
        </p:nvSpPr>
        <p:spPr bwMode="auto">
          <a:xfrm>
            <a:off x="1214438" y="1000125"/>
            <a:ext cx="6429375" cy="461963"/>
          </a:xfrm>
          <a:prstGeom prst="rect">
            <a:avLst/>
          </a:prstGeom>
          <a:noFill/>
          <a:ln w="9525">
            <a:noFill/>
            <a:miter lim="800000"/>
            <a:headEnd/>
            <a:tailEnd/>
          </a:ln>
        </p:spPr>
        <p:txBody>
          <a:bodyPr>
            <a:spAutoFit/>
          </a:bodyPr>
          <a:lstStyle/>
          <a:p>
            <a:r>
              <a:rPr lang="en-IN" sz="2400" dirty="0">
                <a:solidFill>
                  <a:srgbClr val="FFFF00"/>
                </a:solidFill>
                <a:latin typeface="Arial Black" pitchFamily="34" charset="0"/>
              </a:rPr>
              <a:t>FUNCTIONS OF THE POWER SUPPLY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280988" y="228600"/>
            <a:ext cx="8786812" cy="6308725"/>
          </a:xfrm>
          <a:prstGeom prst="rect">
            <a:avLst/>
          </a:prstGeom>
          <a:noFill/>
          <a:ln w="9525">
            <a:noFill/>
            <a:miter lim="800000"/>
            <a:headEnd/>
            <a:tailEnd/>
          </a:ln>
        </p:spPr>
        <p:txBody>
          <a:bodyPr>
            <a:spAutoFit/>
          </a:bodyPr>
          <a:lstStyle/>
          <a:p>
            <a:r>
              <a:rPr lang="en-IN" sz="2400" b="1" dirty="0">
                <a:solidFill>
                  <a:srgbClr val="FFFF00"/>
                </a:solidFill>
              </a:rPr>
              <a:t>TUBE RATING AND DUTY CYCLE</a:t>
            </a:r>
          </a:p>
          <a:p>
            <a:endParaRPr lang="en-IN" sz="2400" dirty="0">
              <a:solidFill>
                <a:srgbClr val="FFFF00"/>
              </a:solidFill>
            </a:endParaRPr>
          </a:p>
          <a:p>
            <a:endParaRPr lang="en-IN" sz="2400" dirty="0">
              <a:solidFill>
                <a:srgbClr val="FFFF00"/>
              </a:solidFill>
            </a:endParaRPr>
          </a:p>
          <a:p>
            <a:r>
              <a:rPr lang="en-IN" sz="2400" dirty="0">
                <a:solidFill>
                  <a:srgbClr val="FFFF00"/>
                </a:solidFill>
              </a:rPr>
              <a:t>Each x-ray machine comes with </a:t>
            </a:r>
            <a:r>
              <a:rPr lang="en-IN" sz="2400" i="1" dirty="0">
                <a:solidFill>
                  <a:srgbClr val="FFFF00"/>
                </a:solidFill>
              </a:rPr>
              <a:t>tube rating specifications </a:t>
            </a:r>
            <a:r>
              <a:rPr lang="en-IN" sz="2400" dirty="0">
                <a:solidFill>
                  <a:srgbClr val="FFFF00"/>
                </a:solidFill>
              </a:rPr>
              <a:t>that describe the maximal exposure time the tube can be energized without risk of damage to the target </a:t>
            </a:r>
            <a:r>
              <a:rPr lang="en-IN" sz="2400" dirty="0" err="1">
                <a:solidFill>
                  <a:srgbClr val="FFFF00"/>
                </a:solidFill>
              </a:rPr>
              <a:t>rom</a:t>
            </a:r>
            <a:r>
              <a:rPr lang="en-IN" sz="2400" dirty="0">
                <a:solidFill>
                  <a:srgbClr val="FFFF00"/>
                </a:solidFill>
              </a:rPr>
              <a:t> overheating.</a:t>
            </a:r>
          </a:p>
          <a:p>
            <a:endParaRPr lang="en-IN" sz="2400" dirty="0">
              <a:solidFill>
                <a:srgbClr val="FFFF00"/>
              </a:solidFill>
            </a:endParaRPr>
          </a:p>
          <a:p>
            <a:r>
              <a:rPr lang="en-IN" sz="2400" dirty="0">
                <a:solidFill>
                  <a:srgbClr val="FFFF00"/>
                </a:solidFill>
              </a:rPr>
              <a:t> These specifications describe in graph form the maximal safe intervals(seconds) </a:t>
            </a:r>
            <a:r>
              <a:rPr lang="en-IN" sz="2400" dirty="0" smtClean="0">
                <a:solidFill>
                  <a:srgbClr val="FFFF00"/>
                </a:solidFill>
              </a:rPr>
              <a:t>that the </a:t>
            </a:r>
            <a:r>
              <a:rPr lang="en-IN" sz="2400" dirty="0">
                <a:solidFill>
                  <a:srgbClr val="FFFF00"/>
                </a:solidFill>
              </a:rPr>
              <a:t>tube can be used for a range of voltages (</a:t>
            </a:r>
            <a:r>
              <a:rPr lang="en-IN" sz="2400" dirty="0" err="1">
                <a:solidFill>
                  <a:srgbClr val="FFFF00"/>
                </a:solidFill>
              </a:rPr>
              <a:t>kVp</a:t>
            </a:r>
            <a:r>
              <a:rPr lang="en-IN" sz="2400" dirty="0">
                <a:solidFill>
                  <a:srgbClr val="FFFF00"/>
                </a:solidFill>
              </a:rPr>
              <a:t>) </a:t>
            </a:r>
            <a:r>
              <a:rPr lang="en-IN" sz="2400" dirty="0" smtClean="0">
                <a:solidFill>
                  <a:srgbClr val="FFFF00"/>
                </a:solidFill>
              </a:rPr>
              <a:t>and filament </a:t>
            </a:r>
            <a:r>
              <a:rPr lang="en-IN" sz="2400" dirty="0">
                <a:solidFill>
                  <a:srgbClr val="FFFF00"/>
                </a:solidFill>
              </a:rPr>
              <a:t>current </a:t>
            </a:r>
            <a:r>
              <a:rPr lang="en-IN" sz="2400" dirty="0" smtClean="0">
                <a:solidFill>
                  <a:srgbClr val="FFFF00"/>
                </a:solidFill>
              </a:rPr>
              <a:t>(</a:t>
            </a:r>
            <a:r>
              <a:rPr lang="en-IN" sz="2400" dirty="0" err="1" smtClean="0">
                <a:solidFill>
                  <a:srgbClr val="FFFF00"/>
                </a:solidFill>
              </a:rPr>
              <a:t>mA</a:t>
            </a:r>
            <a:r>
              <a:rPr lang="en-IN" sz="2400" dirty="0">
                <a:solidFill>
                  <a:srgbClr val="FFFF00"/>
                </a:solidFill>
              </a:rPr>
              <a:t>) values. </a:t>
            </a:r>
          </a:p>
          <a:p>
            <a:endParaRPr lang="en-IN" sz="2400" dirty="0">
              <a:solidFill>
                <a:srgbClr val="FFFF00"/>
              </a:solidFill>
            </a:endParaRPr>
          </a:p>
          <a:p>
            <a:endParaRPr lang="en-IN" sz="2400" dirty="0">
              <a:solidFill>
                <a:srgbClr val="FFFF00"/>
              </a:solidFill>
            </a:endParaRPr>
          </a:p>
          <a:p>
            <a:r>
              <a:rPr lang="en-IN" sz="2400" dirty="0">
                <a:solidFill>
                  <a:srgbClr val="FFFF00"/>
                </a:solidFill>
              </a:rPr>
              <a:t>These tube ratings generally do not impose any restrictions on tube use for daily intraoral radiography. If a dental x-ray unit is </a:t>
            </a:r>
            <a:r>
              <a:rPr lang="en-IN" sz="2400" dirty="0" err="1" smtClean="0">
                <a:solidFill>
                  <a:srgbClr val="FFFF00"/>
                </a:solidFill>
              </a:rPr>
              <a:t>tobe</a:t>
            </a:r>
            <a:r>
              <a:rPr lang="en-IN" sz="2400" dirty="0" smtClean="0">
                <a:solidFill>
                  <a:srgbClr val="FFFF00"/>
                </a:solidFill>
              </a:rPr>
              <a:t> </a:t>
            </a:r>
            <a:r>
              <a:rPr lang="en-IN" sz="2400" dirty="0">
                <a:solidFill>
                  <a:srgbClr val="FFFF00"/>
                </a:solidFill>
              </a:rPr>
              <a:t>used for extra oral exposures,.</a:t>
            </a:r>
          </a:p>
          <a:p>
            <a:endParaRPr lang="en-IN" sz="2400" dirty="0"/>
          </a:p>
          <a:p>
            <a:endParaRPr lang="en-IN" sz="2000" dirty="0"/>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276600"/>
            <a:ext cx="8763000" cy="1938992"/>
          </a:xfrm>
          <a:prstGeom prst="rect">
            <a:avLst/>
          </a:prstGeom>
        </p:spPr>
        <p:txBody>
          <a:bodyPr wrap="square">
            <a:spAutoFit/>
          </a:bodyPr>
          <a:lstStyle/>
          <a:p>
            <a:pPr>
              <a:buFont typeface="Wingdings" pitchFamily="2" charset="2"/>
              <a:buChar char="v"/>
            </a:pPr>
            <a:endParaRPr lang="en-IN" sz="2000" dirty="0" smtClean="0">
              <a:solidFill>
                <a:srgbClr val="FFFF00"/>
              </a:solidFill>
            </a:endParaRPr>
          </a:p>
          <a:p>
            <a:pPr>
              <a:buFont typeface="Wingdings" pitchFamily="2" charset="2"/>
              <a:buChar char="v"/>
            </a:pPr>
            <a:r>
              <a:rPr lang="en-IN" sz="2000" dirty="0" smtClean="0">
                <a:solidFill>
                  <a:srgbClr val="FFFF00"/>
                </a:solidFill>
              </a:rPr>
              <a:t>This characteristic is a function of the size of the anode and the method used to cool it. The cooling characteristics of anodes are described by the maximal number of heat units it can store without damage and the heat dissipation rate, which can be determined from the cooling curves provided by the manufacturer of each tube,</a:t>
            </a:r>
          </a:p>
        </p:txBody>
      </p:sp>
      <p:sp>
        <p:nvSpPr>
          <p:cNvPr id="3" name="Rectangle 2"/>
          <p:cNvSpPr/>
          <p:nvPr/>
        </p:nvSpPr>
        <p:spPr>
          <a:xfrm>
            <a:off x="381000" y="685800"/>
            <a:ext cx="8763000" cy="2554545"/>
          </a:xfrm>
          <a:prstGeom prst="rect">
            <a:avLst/>
          </a:prstGeom>
        </p:spPr>
        <p:txBody>
          <a:bodyPr wrap="square">
            <a:spAutoFit/>
          </a:bodyPr>
          <a:lstStyle/>
          <a:p>
            <a:pPr>
              <a:buFont typeface="Wingdings" pitchFamily="2" charset="2"/>
              <a:buChar char="v"/>
            </a:pPr>
            <a:r>
              <a:rPr lang="en-IN" sz="2000" i="1" dirty="0" smtClean="0">
                <a:solidFill>
                  <a:srgbClr val="FFFF00"/>
                </a:solidFill>
              </a:rPr>
              <a:t>Duty cycle relates to the frequency with which successive </a:t>
            </a:r>
            <a:r>
              <a:rPr lang="en-IN" sz="2000" dirty="0" smtClean="0">
                <a:solidFill>
                  <a:srgbClr val="FFFF00"/>
                </a:solidFill>
              </a:rPr>
              <a:t>exposures can be made. The heat build up at the a node is measured in heat units defined by the following</a:t>
            </a:r>
          </a:p>
          <a:p>
            <a:endParaRPr lang="en-IN" sz="2000" dirty="0" smtClean="0">
              <a:solidFill>
                <a:srgbClr val="FFFF00"/>
              </a:solidFill>
            </a:endParaRPr>
          </a:p>
          <a:p>
            <a:pPr>
              <a:buFont typeface="Wingdings" pitchFamily="2" charset="2"/>
              <a:buChar char="v"/>
            </a:pPr>
            <a:r>
              <a:rPr lang="en-IN" sz="2000" dirty="0" smtClean="0">
                <a:solidFill>
                  <a:srgbClr val="FFFF00"/>
                </a:solidFill>
              </a:rPr>
              <a:t>Equation: heat units (HU) =</a:t>
            </a:r>
            <a:r>
              <a:rPr lang="en-IN" sz="2000" dirty="0" err="1" smtClean="0">
                <a:solidFill>
                  <a:srgbClr val="FFFF00"/>
                </a:solidFill>
              </a:rPr>
              <a:t>kVp</a:t>
            </a:r>
            <a:r>
              <a:rPr lang="en-IN" sz="2000" dirty="0" smtClean="0">
                <a:solidFill>
                  <a:srgbClr val="FFFF00"/>
                </a:solidFill>
              </a:rPr>
              <a:t> x </a:t>
            </a:r>
            <a:r>
              <a:rPr lang="en-IN" sz="2000" dirty="0" err="1" smtClean="0">
                <a:solidFill>
                  <a:srgbClr val="FFFF00"/>
                </a:solidFill>
              </a:rPr>
              <a:t>mA</a:t>
            </a:r>
            <a:r>
              <a:rPr lang="en-IN" sz="2000" dirty="0" smtClean="0">
                <a:solidFill>
                  <a:srgbClr val="FFFF00"/>
                </a:solidFill>
              </a:rPr>
              <a:t> x seconds. The heat storage capacity for anodes of dental diagnostic tubes is approximately 20kHU. Because of heat generated at the anode, the interval between successive exposures must be long enough for its dissipation.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8625" y="0"/>
            <a:ext cx="8286750" cy="6740307"/>
          </a:xfrm>
          <a:prstGeom prst="rect">
            <a:avLst/>
          </a:prstGeom>
          <a:noFill/>
          <a:ln w="9525">
            <a:noFill/>
            <a:miter lim="800000"/>
            <a:headEnd/>
            <a:tailEnd/>
          </a:ln>
        </p:spPr>
        <p:txBody>
          <a:bodyPr>
            <a:spAutoFit/>
          </a:bodyPr>
          <a:lstStyle/>
          <a:p>
            <a:pPr algn="ctr"/>
            <a:r>
              <a:rPr lang="en-IN" sz="2400" b="1" u="sng" dirty="0">
                <a:solidFill>
                  <a:srgbClr val="FFFF00"/>
                </a:solidFill>
                <a:latin typeface="Arial Black" pitchFamily="34" charset="0"/>
              </a:rPr>
              <a:t>Tube Current</a:t>
            </a:r>
          </a:p>
          <a:p>
            <a:r>
              <a:rPr lang="en-IN" sz="2400" dirty="0">
                <a:solidFill>
                  <a:srgbClr val="FFFF00"/>
                </a:solidFill>
              </a:rPr>
              <a:t>The </a:t>
            </a:r>
            <a:r>
              <a:rPr lang="en-IN" sz="2400" i="1" dirty="0">
                <a:solidFill>
                  <a:srgbClr val="FFFF00"/>
                </a:solidFill>
              </a:rPr>
              <a:t>filament step-down transformer </a:t>
            </a:r>
            <a:r>
              <a:rPr lang="en-IN" sz="2400" dirty="0">
                <a:solidFill>
                  <a:srgbClr val="FFFF00"/>
                </a:solidFill>
              </a:rPr>
              <a:t>reduces the voltage of the incoming alternating current(AC) to about 10 volts .</a:t>
            </a:r>
          </a:p>
          <a:p>
            <a:endParaRPr lang="en-IN" sz="2400" dirty="0">
              <a:solidFill>
                <a:srgbClr val="FFFF00"/>
              </a:solidFill>
            </a:endParaRPr>
          </a:p>
          <a:p>
            <a:r>
              <a:rPr lang="en-IN" sz="2400" dirty="0">
                <a:solidFill>
                  <a:srgbClr val="FFFF00"/>
                </a:solidFill>
              </a:rPr>
              <a:t> Its operation is regulated by the filament current control </a:t>
            </a:r>
            <a:r>
              <a:rPr lang="en-IN" sz="2400" dirty="0" smtClean="0">
                <a:solidFill>
                  <a:srgbClr val="FFFF00"/>
                </a:solidFill>
              </a:rPr>
              <a:t>(</a:t>
            </a:r>
            <a:r>
              <a:rPr lang="en-IN" sz="2400" dirty="0" err="1" smtClean="0">
                <a:solidFill>
                  <a:srgbClr val="FFFF00"/>
                </a:solidFill>
              </a:rPr>
              <a:t>mA</a:t>
            </a:r>
            <a:r>
              <a:rPr lang="en-IN" sz="2400" dirty="0" smtClean="0">
                <a:solidFill>
                  <a:srgbClr val="FFFF00"/>
                </a:solidFill>
              </a:rPr>
              <a:t> </a:t>
            </a:r>
            <a:r>
              <a:rPr lang="en-IN" sz="2400" dirty="0">
                <a:solidFill>
                  <a:srgbClr val="FFFF00"/>
                </a:solidFill>
              </a:rPr>
              <a:t>switch) </a:t>
            </a:r>
            <a:r>
              <a:rPr lang="en-IN" sz="2400" i="1" dirty="0">
                <a:solidFill>
                  <a:srgbClr val="FFFF00"/>
                </a:solidFill>
              </a:rPr>
              <a:t>,</a:t>
            </a:r>
            <a:r>
              <a:rPr lang="en-IN" sz="2400" dirty="0">
                <a:solidFill>
                  <a:srgbClr val="FFFF00"/>
                </a:solidFill>
              </a:rPr>
              <a:t>which adjusts the resistance and thus the current flow through the low-voltage circuit, including the filament.</a:t>
            </a:r>
          </a:p>
          <a:p>
            <a:endParaRPr lang="en-IN" sz="2400" dirty="0">
              <a:solidFill>
                <a:srgbClr val="FFFF00"/>
              </a:solidFill>
            </a:endParaRPr>
          </a:p>
          <a:p>
            <a:r>
              <a:rPr lang="en-IN" sz="2400" dirty="0">
                <a:solidFill>
                  <a:srgbClr val="FFFF00"/>
                </a:solidFill>
              </a:rPr>
              <a:t>This in turn regulates the temperature of the filament and thus the number of electrons emitted.</a:t>
            </a:r>
          </a:p>
          <a:p>
            <a:endParaRPr lang="en-IN" sz="2400" dirty="0">
              <a:solidFill>
                <a:srgbClr val="FFFF00"/>
              </a:solidFill>
            </a:endParaRPr>
          </a:p>
          <a:p>
            <a:r>
              <a:rPr lang="en-IN" sz="2400" dirty="0">
                <a:solidFill>
                  <a:srgbClr val="FFFF00"/>
                </a:solidFill>
              </a:rPr>
              <a:t> The </a:t>
            </a:r>
            <a:r>
              <a:rPr lang="en-IN" sz="2400" i="1" dirty="0">
                <a:solidFill>
                  <a:srgbClr val="FFFF00"/>
                </a:solidFill>
              </a:rPr>
              <a:t>tube </a:t>
            </a:r>
            <a:r>
              <a:rPr lang="en-IN" sz="2400" i="1" dirty="0" smtClean="0">
                <a:solidFill>
                  <a:srgbClr val="FFFF00"/>
                </a:solidFill>
              </a:rPr>
              <a:t>current is </a:t>
            </a:r>
            <a:r>
              <a:rPr lang="en-IN" sz="2400" i="1" dirty="0">
                <a:solidFill>
                  <a:srgbClr val="FFFF00"/>
                </a:solidFill>
              </a:rPr>
              <a:t>the flow of electrons through the tube, that is, </a:t>
            </a:r>
            <a:r>
              <a:rPr lang="en-IN" sz="2400" dirty="0">
                <a:solidFill>
                  <a:srgbClr val="FFFF00"/>
                </a:solidFill>
              </a:rPr>
              <a:t>from the filament to the anode and then back to the filament through the wiring of the power supply.</a:t>
            </a:r>
          </a:p>
          <a:p>
            <a:endParaRPr lang="en-IN" sz="2400" dirty="0">
              <a:solidFill>
                <a:srgbClr val="FFFF00"/>
              </a:solidFill>
            </a:endParaRPr>
          </a:p>
          <a:p>
            <a:r>
              <a:rPr lang="en-IN" sz="2400" dirty="0">
                <a:solidFill>
                  <a:srgbClr val="FFFF00"/>
                </a:solidFill>
              </a:rPr>
              <a:t> </a:t>
            </a:r>
            <a:r>
              <a:rPr lang="en-IN" sz="2400" dirty="0" smtClean="0">
                <a:solidFill>
                  <a:srgbClr val="FFFF00"/>
                </a:solidFill>
              </a:rPr>
              <a:t>The </a:t>
            </a:r>
            <a:r>
              <a:rPr lang="en-IN" sz="2400" dirty="0" err="1" smtClean="0">
                <a:solidFill>
                  <a:srgbClr val="FFFF00"/>
                </a:solidFill>
              </a:rPr>
              <a:t>mA</a:t>
            </a:r>
            <a:r>
              <a:rPr lang="en-IN" sz="2400" dirty="0" smtClean="0">
                <a:solidFill>
                  <a:srgbClr val="FFFF00"/>
                </a:solidFill>
              </a:rPr>
              <a:t> </a:t>
            </a:r>
            <a:r>
              <a:rPr lang="en-IN" sz="2400" dirty="0">
                <a:solidFill>
                  <a:srgbClr val="FFFF00"/>
                </a:solidFill>
              </a:rPr>
              <a:t>setting on the filament current control refers to the tube current, which is measured by the ammeter</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3"/>
          <p:cNvSpPr>
            <a:spLocks noChangeShapeType="1"/>
          </p:cNvSpPr>
          <p:nvPr/>
        </p:nvSpPr>
        <p:spPr bwMode="auto">
          <a:xfrm>
            <a:off x="2559050" y="1905000"/>
            <a:ext cx="1588" cy="355600"/>
          </a:xfrm>
          <a:prstGeom prst="line">
            <a:avLst/>
          </a:prstGeom>
          <a:noFill/>
          <a:ln w="57150">
            <a:solidFill>
              <a:schemeClr val="bg1"/>
            </a:solidFill>
            <a:round/>
            <a:headEnd/>
            <a:tailEnd/>
          </a:ln>
        </p:spPr>
        <p:txBody>
          <a:bodyPr/>
          <a:lstStyle/>
          <a:p>
            <a:endParaRPr lang="en-US"/>
          </a:p>
        </p:txBody>
      </p:sp>
      <p:grpSp>
        <p:nvGrpSpPr>
          <p:cNvPr id="3" name="Group 9"/>
          <p:cNvGrpSpPr>
            <a:grpSpLocks/>
          </p:cNvGrpSpPr>
          <p:nvPr/>
        </p:nvGrpSpPr>
        <p:grpSpPr bwMode="auto">
          <a:xfrm>
            <a:off x="2362200" y="2254250"/>
            <a:ext cx="685800" cy="412750"/>
            <a:chOff x="1584" y="1488"/>
            <a:chExt cx="511" cy="308"/>
          </a:xfrm>
        </p:grpSpPr>
        <p:sp>
          <p:nvSpPr>
            <p:cNvPr id="4" name="Freeform 10"/>
            <p:cNvSpPr>
              <a:spLocks/>
            </p:cNvSpPr>
            <p:nvPr/>
          </p:nvSpPr>
          <p:spPr bwMode="auto">
            <a:xfrm>
              <a:off x="1584" y="1488"/>
              <a:ext cx="511" cy="308"/>
            </a:xfrm>
            <a:custGeom>
              <a:avLst/>
              <a:gdLst>
                <a:gd name="T0" fmla="*/ 0 w 1535"/>
                <a:gd name="T1" fmla="*/ 0 h 923"/>
                <a:gd name="T2" fmla="*/ 0 w 1535"/>
                <a:gd name="T3" fmla="*/ 0 h 923"/>
                <a:gd name="T4" fmla="*/ 0 w 1535"/>
                <a:gd name="T5" fmla="*/ 0 h 923"/>
                <a:gd name="T6" fmla="*/ 0 w 1535"/>
                <a:gd name="T7" fmla="*/ 0 h 923"/>
                <a:gd name="T8" fmla="*/ 0 w 1535"/>
                <a:gd name="T9" fmla="*/ 0 h 923"/>
                <a:gd name="T10" fmla="*/ 0 w 1535"/>
                <a:gd name="T11" fmla="*/ 0 h 923"/>
                <a:gd name="T12" fmla="*/ 0 w 1535"/>
                <a:gd name="T13" fmla="*/ 0 h 923"/>
                <a:gd name="T14" fmla="*/ 0 w 1535"/>
                <a:gd name="T15" fmla="*/ 0 h 923"/>
                <a:gd name="T16" fmla="*/ 0 w 1535"/>
                <a:gd name="T17" fmla="*/ 0 h 923"/>
                <a:gd name="T18" fmla="*/ 0 w 1535"/>
                <a:gd name="T19" fmla="*/ 0 h 923"/>
                <a:gd name="T20" fmla="*/ 0 w 1535"/>
                <a:gd name="T21" fmla="*/ 0 h 923"/>
                <a:gd name="T22" fmla="*/ 0 w 1535"/>
                <a:gd name="T23" fmla="*/ 0 h 923"/>
                <a:gd name="T24" fmla="*/ 0 w 1535"/>
                <a:gd name="T25" fmla="*/ 0 h 923"/>
                <a:gd name="T26" fmla="*/ 0 w 1535"/>
                <a:gd name="T27" fmla="*/ 0 h 923"/>
                <a:gd name="T28" fmla="*/ 0 w 1535"/>
                <a:gd name="T29" fmla="*/ 0 h 923"/>
                <a:gd name="T30" fmla="*/ 0 w 1535"/>
                <a:gd name="T31" fmla="*/ 0 h 923"/>
                <a:gd name="T32" fmla="*/ 0 w 1535"/>
                <a:gd name="T33" fmla="*/ 0 h 923"/>
                <a:gd name="T34" fmla="*/ 0 w 1535"/>
                <a:gd name="T35" fmla="*/ 0 h 923"/>
                <a:gd name="T36" fmla="*/ 0 w 1535"/>
                <a:gd name="T37" fmla="*/ 0 h 923"/>
                <a:gd name="T38" fmla="*/ 0 w 1535"/>
                <a:gd name="T39" fmla="*/ 0 h 923"/>
                <a:gd name="T40" fmla="*/ 0 w 1535"/>
                <a:gd name="T41" fmla="*/ 0 h 923"/>
                <a:gd name="T42" fmla="*/ 0 w 1535"/>
                <a:gd name="T43" fmla="*/ 0 h 923"/>
                <a:gd name="T44" fmla="*/ 0 w 1535"/>
                <a:gd name="T45" fmla="*/ 0 h 923"/>
                <a:gd name="T46" fmla="*/ 0 w 1535"/>
                <a:gd name="T47" fmla="*/ 0 h 923"/>
                <a:gd name="T48" fmla="*/ 0 w 1535"/>
                <a:gd name="T49" fmla="*/ 0 h 923"/>
                <a:gd name="T50" fmla="*/ 0 w 1535"/>
                <a:gd name="T51" fmla="*/ 0 h 923"/>
                <a:gd name="T52" fmla="*/ 0 w 1535"/>
                <a:gd name="T53" fmla="*/ 0 h 923"/>
                <a:gd name="T54" fmla="*/ 0 w 1535"/>
                <a:gd name="T55" fmla="*/ 0 h 923"/>
                <a:gd name="T56" fmla="*/ 0 w 1535"/>
                <a:gd name="T57" fmla="*/ 0 h 923"/>
                <a:gd name="T58" fmla="*/ 0 w 1535"/>
                <a:gd name="T59" fmla="*/ 0 h 923"/>
                <a:gd name="T60" fmla="*/ 0 w 1535"/>
                <a:gd name="T61" fmla="*/ 0 h 923"/>
                <a:gd name="T62" fmla="*/ 0 w 1535"/>
                <a:gd name="T63" fmla="*/ 0 h 923"/>
                <a:gd name="T64" fmla="*/ 0 w 1535"/>
                <a:gd name="T65" fmla="*/ 0 h 923"/>
                <a:gd name="T66" fmla="*/ 0 w 1535"/>
                <a:gd name="T67" fmla="*/ 0 h 923"/>
                <a:gd name="T68" fmla="*/ 0 w 1535"/>
                <a:gd name="T69" fmla="*/ 0 h 923"/>
                <a:gd name="T70" fmla="*/ 0 w 1535"/>
                <a:gd name="T71" fmla="*/ 0 h 923"/>
                <a:gd name="T72" fmla="*/ 0 w 1535"/>
                <a:gd name="T73" fmla="*/ 0 h 923"/>
                <a:gd name="T74" fmla="*/ 0 w 1535"/>
                <a:gd name="T75" fmla="*/ 0 h 923"/>
                <a:gd name="T76" fmla="*/ 0 w 1535"/>
                <a:gd name="T77" fmla="*/ 0 h 923"/>
                <a:gd name="T78" fmla="*/ 0 w 1535"/>
                <a:gd name="T79" fmla="*/ 0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35"/>
                <a:gd name="T121" fmla="*/ 0 h 923"/>
                <a:gd name="T122" fmla="*/ 1535 w 1535"/>
                <a:gd name="T123" fmla="*/ 923 h 92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35" h="923">
                  <a:moveTo>
                    <a:pt x="240" y="923"/>
                  </a:moveTo>
                  <a:lnTo>
                    <a:pt x="1296" y="923"/>
                  </a:lnTo>
                  <a:lnTo>
                    <a:pt x="1307" y="922"/>
                  </a:lnTo>
                  <a:lnTo>
                    <a:pt x="1320" y="922"/>
                  </a:lnTo>
                  <a:lnTo>
                    <a:pt x="1344" y="919"/>
                  </a:lnTo>
                  <a:lnTo>
                    <a:pt x="1366" y="914"/>
                  </a:lnTo>
                  <a:lnTo>
                    <a:pt x="1389" y="907"/>
                  </a:lnTo>
                  <a:lnTo>
                    <a:pt x="1410" y="898"/>
                  </a:lnTo>
                  <a:lnTo>
                    <a:pt x="1420" y="893"/>
                  </a:lnTo>
                  <a:lnTo>
                    <a:pt x="1430" y="888"/>
                  </a:lnTo>
                  <a:lnTo>
                    <a:pt x="1448" y="875"/>
                  </a:lnTo>
                  <a:lnTo>
                    <a:pt x="1466" y="862"/>
                  </a:lnTo>
                  <a:lnTo>
                    <a:pt x="1480" y="847"/>
                  </a:lnTo>
                  <a:lnTo>
                    <a:pt x="1494" y="831"/>
                  </a:lnTo>
                  <a:lnTo>
                    <a:pt x="1507" y="814"/>
                  </a:lnTo>
                  <a:lnTo>
                    <a:pt x="1516" y="795"/>
                  </a:lnTo>
                  <a:lnTo>
                    <a:pt x="1525" y="776"/>
                  </a:lnTo>
                  <a:lnTo>
                    <a:pt x="1530" y="755"/>
                  </a:lnTo>
                  <a:lnTo>
                    <a:pt x="1534" y="735"/>
                  </a:lnTo>
                  <a:lnTo>
                    <a:pt x="1535" y="713"/>
                  </a:lnTo>
                  <a:lnTo>
                    <a:pt x="1535" y="210"/>
                  </a:lnTo>
                  <a:lnTo>
                    <a:pt x="1534" y="189"/>
                  </a:lnTo>
                  <a:lnTo>
                    <a:pt x="1532" y="177"/>
                  </a:lnTo>
                  <a:lnTo>
                    <a:pt x="1530" y="167"/>
                  </a:lnTo>
                  <a:lnTo>
                    <a:pt x="1525" y="148"/>
                  </a:lnTo>
                  <a:lnTo>
                    <a:pt x="1521" y="137"/>
                  </a:lnTo>
                  <a:lnTo>
                    <a:pt x="1516" y="128"/>
                  </a:lnTo>
                  <a:lnTo>
                    <a:pt x="1512" y="119"/>
                  </a:lnTo>
                  <a:lnTo>
                    <a:pt x="1507" y="110"/>
                  </a:lnTo>
                  <a:lnTo>
                    <a:pt x="1494" y="92"/>
                  </a:lnTo>
                  <a:lnTo>
                    <a:pt x="1480" y="77"/>
                  </a:lnTo>
                  <a:lnTo>
                    <a:pt x="1466" y="62"/>
                  </a:lnTo>
                  <a:lnTo>
                    <a:pt x="1448" y="48"/>
                  </a:lnTo>
                  <a:lnTo>
                    <a:pt x="1430" y="36"/>
                  </a:lnTo>
                  <a:lnTo>
                    <a:pt x="1410" y="26"/>
                  </a:lnTo>
                  <a:lnTo>
                    <a:pt x="1389" y="16"/>
                  </a:lnTo>
                  <a:lnTo>
                    <a:pt x="1366" y="9"/>
                  </a:lnTo>
                  <a:lnTo>
                    <a:pt x="1344" y="4"/>
                  </a:lnTo>
                  <a:lnTo>
                    <a:pt x="1320" y="1"/>
                  </a:lnTo>
                  <a:lnTo>
                    <a:pt x="1296" y="0"/>
                  </a:lnTo>
                  <a:lnTo>
                    <a:pt x="240" y="0"/>
                  </a:lnTo>
                  <a:lnTo>
                    <a:pt x="228" y="0"/>
                  </a:lnTo>
                  <a:lnTo>
                    <a:pt x="216" y="1"/>
                  </a:lnTo>
                  <a:lnTo>
                    <a:pt x="191" y="4"/>
                  </a:lnTo>
                  <a:lnTo>
                    <a:pt x="169" y="9"/>
                  </a:lnTo>
                  <a:lnTo>
                    <a:pt x="147" y="16"/>
                  </a:lnTo>
                  <a:lnTo>
                    <a:pt x="126" y="26"/>
                  </a:lnTo>
                  <a:lnTo>
                    <a:pt x="115" y="30"/>
                  </a:lnTo>
                  <a:lnTo>
                    <a:pt x="106" y="36"/>
                  </a:lnTo>
                  <a:lnTo>
                    <a:pt x="88" y="48"/>
                  </a:lnTo>
                  <a:lnTo>
                    <a:pt x="70" y="62"/>
                  </a:lnTo>
                  <a:lnTo>
                    <a:pt x="55" y="77"/>
                  </a:lnTo>
                  <a:lnTo>
                    <a:pt x="41" y="92"/>
                  </a:lnTo>
                  <a:lnTo>
                    <a:pt x="29" y="110"/>
                  </a:lnTo>
                  <a:lnTo>
                    <a:pt x="19" y="128"/>
                  </a:lnTo>
                  <a:lnTo>
                    <a:pt x="11" y="148"/>
                  </a:lnTo>
                  <a:lnTo>
                    <a:pt x="4" y="167"/>
                  </a:lnTo>
                  <a:lnTo>
                    <a:pt x="1" y="189"/>
                  </a:lnTo>
                  <a:lnTo>
                    <a:pt x="0" y="210"/>
                  </a:lnTo>
                  <a:lnTo>
                    <a:pt x="0" y="713"/>
                  </a:lnTo>
                  <a:lnTo>
                    <a:pt x="0" y="724"/>
                  </a:lnTo>
                  <a:lnTo>
                    <a:pt x="1" y="735"/>
                  </a:lnTo>
                  <a:lnTo>
                    <a:pt x="2" y="745"/>
                  </a:lnTo>
                  <a:lnTo>
                    <a:pt x="4" y="755"/>
                  </a:lnTo>
                  <a:lnTo>
                    <a:pt x="11" y="776"/>
                  </a:lnTo>
                  <a:lnTo>
                    <a:pt x="15" y="785"/>
                  </a:lnTo>
                  <a:lnTo>
                    <a:pt x="19" y="795"/>
                  </a:lnTo>
                  <a:lnTo>
                    <a:pt x="23" y="805"/>
                  </a:lnTo>
                  <a:lnTo>
                    <a:pt x="29" y="814"/>
                  </a:lnTo>
                  <a:lnTo>
                    <a:pt x="41" y="831"/>
                  </a:lnTo>
                  <a:lnTo>
                    <a:pt x="55" y="847"/>
                  </a:lnTo>
                  <a:lnTo>
                    <a:pt x="70" y="862"/>
                  </a:lnTo>
                  <a:lnTo>
                    <a:pt x="88" y="875"/>
                  </a:lnTo>
                  <a:lnTo>
                    <a:pt x="106" y="888"/>
                  </a:lnTo>
                  <a:lnTo>
                    <a:pt x="126" y="898"/>
                  </a:lnTo>
                  <a:lnTo>
                    <a:pt x="147" y="907"/>
                  </a:lnTo>
                  <a:lnTo>
                    <a:pt x="169" y="914"/>
                  </a:lnTo>
                  <a:lnTo>
                    <a:pt x="191" y="919"/>
                  </a:lnTo>
                  <a:lnTo>
                    <a:pt x="216" y="922"/>
                  </a:lnTo>
                  <a:lnTo>
                    <a:pt x="240" y="923"/>
                  </a:lnTo>
                  <a:close/>
                </a:path>
              </a:pathLst>
            </a:custGeom>
            <a:solidFill>
              <a:schemeClr val="bg1"/>
            </a:solidFill>
            <a:ln w="30163">
              <a:solidFill>
                <a:schemeClr val="tx1"/>
              </a:solidFill>
              <a:round/>
              <a:headEnd/>
              <a:tailEnd/>
            </a:ln>
          </p:spPr>
          <p:txBody>
            <a:bodyPr/>
            <a:lstStyle/>
            <a:p>
              <a:endParaRPr lang="en-IN">
                <a:latin typeface="Times New Roman" pitchFamily="18" charset="0"/>
              </a:endParaRPr>
            </a:p>
          </p:txBody>
        </p:sp>
        <p:sp>
          <p:nvSpPr>
            <p:cNvPr id="5" name="Freeform 11"/>
            <p:cNvSpPr>
              <a:spLocks noEditPoints="1"/>
            </p:cNvSpPr>
            <p:nvPr/>
          </p:nvSpPr>
          <p:spPr bwMode="auto">
            <a:xfrm>
              <a:off x="1621" y="1572"/>
              <a:ext cx="136" cy="138"/>
            </a:xfrm>
            <a:custGeom>
              <a:avLst/>
              <a:gdLst>
                <a:gd name="T0" fmla="*/ 0 w 408"/>
                <a:gd name="T1" fmla="*/ 0 h 414"/>
                <a:gd name="T2" fmla="*/ 0 w 408"/>
                <a:gd name="T3" fmla="*/ 0 h 414"/>
                <a:gd name="T4" fmla="*/ 0 w 408"/>
                <a:gd name="T5" fmla="*/ 0 h 414"/>
                <a:gd name="T6" fmla="*/ 0 w 408"/>
                <a:gd name="T7" fmla="*/ 0 h 414"/>
                <a:gd name="T8" fmla="*/ 0 w 408"/>
                <a:gd name="T9" fmla="*/ 0 h 414"/>
                <a:gd name="T10" fmla="*/ 0 w 408"/>
                <a:gd name="T11" fmla="*/ 0 h 414"/>
                <a:gd name="T12" fmla="*/ 0 w 408"/>
                <a:gd name="T13" fmla="*/ 0 h 414"/>
                <a:gd name="T14" fmla="*/ 0 w 408"/>
                <a:gd name="T15" fmla="*/ 0 h 414"/>
                <a:gd name="T16" fmla="*/ 0 w 408"/>
                <a:gd name="T17" fmla="*/ 0 h 414"/>
                <a:gd name="T18" fmla="*/ 0 w 408"/>
                <a:gd name="T19" fmla="*/ 0 h 414"/>
                <a:gd name="T20" fmla="*/ 0 w 408"/>
                <a:gd name="T21" fmla="*/ 0 h 414"/>
                <a:gd name="T22" fmla="*/ 0 w 408"/>
                <a:gd name="T23" fmla="*/ 0 h 414"/>
                <a:gd name="T24" fmla="*/ 0 w 408"/>
                <a:gd name="T25" fmla="*/ 0 h 4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8"/>
                <a:gd name="T40" fmla="*/ 0 h 414"/>
                <a:gd name="T41" fmla="*/ 408 w 408"/>
                <a:gd name="T42" fmla="*/ 414 h 4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8" h="414">
                  <a:moveTo>
                    <a:pt x="203" y="83"/>
                  </a:moveTo>
                  <a:lnTo>
                    <a:pt x="144" y="259"/>
                  </a:lnTo>
                  <a:lnTo>
                    <a:pt x="262" y="259"/>
                  </a:lnTo>
                  <a:lnTo>
                    <a:pt x="203" y="83"/>
                  </a:lnTo>
                  <a:close/>
                  <a:moveTo>
                    <a:pt x="152" y="0"/>
                  </a:moveTo>
                  <a:lnTo>
                    <a:pt x="254" y="0"/>
                  </a:lnTo>
                  <a:lnTo>
                    <a:pt x="408" y="414"/>
                  </a:lnTo>
                  <a:lnTo>
                    <a:pt x="315" y="414"/>
                  </a:lnTo>
                  <a:lnTo>
                    <a:pt x="286" y="329"/>
                  </a:lnTo>
                  <a:lnTo>
                    <a:pt x="121" y="329"/>
                  </a:lnTo>
                  <a:lnTo>
                    <a:pt x="92" y="414"/>
                  </a:lnTo>
                  <a:lnTo>
                    <a:pt x="0" y="414"/>
                  </a:lnTo>
                  <a:lnTo>
                    <a:pt x="152" y="0"/>
                  </a:lnTo>
                  <a:close/>
                </a:path>
              </a:pathLst>
            </a:custGeom>
            <a:solidFill>
              <a:schemeClr val="tx1"/>
            </a:solidFill>
            <a:ln w="9525">
              <a:noFill/>
              <a:round/>
              <a:headEnd/>
              <a:tailEnd/>
            </a:ln>
          </p:spPr>
          <p:txBody>
            <a:bodyPr/>
            <a:lstStyle/>
            <a:p>
              <a:endParaRPr lang="en-IN">
                <a:latin typeface="Times New Roman" pitchFamily="18" charset="0"/>
              </a:endParaRPr>
            </a:p>
          </p:txBody>
        </p:sp>
        <p:sp>
          <p:nvSpPr>
            <p:cNvPr id="6" name="Freeform 12"/>
            <p:cNvSpPr>
              <a:spLocks/>
            </p:cNvSpPr>
            <p:nvPr/>
          </p:nvSpPr>
          <p:spPr bwMode="auto">
            <a:xfrm>
              <a:off x="1772" y="1609"/>
              <a:ext cx="94" cy="104"/>
            </a:xfrm>
            <a:custGeom>
              <a:avLst/>
              <a:gdLst>
                <a:gd name="T0" fmla="*/ 0 w 283"/>
                <a:gd name="T1" fmla="*/ 0 h 313"/>
                <a:gd name="T2" fmla="*/ 0 w 283"/>
                <a:gd name="T3" fmla="*/ 0 h 313"/>
                <a:gd name="T4" fmla="*/ 0 w 283"/>
                <a:gd name="T5" fmla="*/ 0 h 313"/>
                <a:gd name="T6" fmla="*/ 0 w 283"/>
                <a:gd name="T7" fmla="*/ 0 h 313"/>
                <a:gd name="T8" fmla="*/ 0 w 283"/>
                <a:gd name="T9" fmla="*/ 0 h 313"/>
                <a:gd name="T10" fmla="*/ 0 w 283"/>
                <a:gd name="T11" fmla="*/ 0 h 313"/>
                <a:gd name="T12" fmla="*/ 0 w 283"/>
                <a:gd name="T13" fmla="*/ 0 h 313"/>
                <a:gd name="T14" fmla="*/ 0 w 283"/>
                <a:gd name="T15" fmla="*/ 0 h 313"/>
                <a:gd name="T16" fmla="*/ 0 w 283"/>
                <a:gd name="T17" fmla="*/ 0 h 313"/>
                <a:gd name="T18" fmla="*/ 0 w 283"/>
                <a:gd name="T19" fmla="*/ 0 h 313"/>
                <a:gd name="T20" fmla="*/ 0 w 283"/>
                <a:gd name="T21" fmla="*/ 0 h 313"/>
                <a:gd name="T22" fmla="*/ 0 w 283"/>
                <a:gd name="T23" fmla="*/ 0 h 313"/>
                <a:gd name="T24" fmla="*/ 0 w 283"/>
                <a:gd name="T25" fmla="*/ 0 h 313"/>
                <a:gd name="T26" fmla="*/ 0 w 283"/>
                <a:gd name="T27" fmla="*/ 0 h 313"/>
                <a:gd name="T28" fmla="*/ 0 w 283"/>
                <a:gd name="T29" fmla="*/ 0 h 313"/>
                <a:gd name="T30" fmla="*/ 0 w 283"/>
                <a:gd name="T31" fmla="*/ 0 h 313"/>
                <a:gd name="T32" fmla="*/ 0 w 283"/>
                <a:gd name="T33" fmla="*/ 0 h 313"/>
                <a:gd name="T34" fmla="*/ 0 w 283"/>
                <a:gd name="T35" fmla="*/ 0 h 313"/>
                <a:gd name="T36" fmla="*/ 0 w 283"/>
                <a:gd name="T37" fmla="*/ 0 h 313"/>
                <a:gd name="T38" fmla="*/ 0 w 283"/>
                <a:gd name="T39" fmla="*/ 0 h 313"/>
                <a:gd name="T40" fmla="*/ 0 w 283"/>
                <a:gd name="T41" fmla="*/ 0 h 313"/>
                <a:gd name="T42" fmla="*/ 0 w 283"/>
                <a:gd name="T43" fmla="*/ 0 h 313"/>
                <a:gd name="T44" fmla="*/ 0 w 283"/>
                <a:gd name="T45" fmla="*/ 0 h 313"/>
                <a:gd name="T46" fmla="*/ 0 w 283"/>
                <a:gd name="T47" fmla="*/ 0 h 313"/>
                <a:gd name="T48" fmla="*/ 0 w 283"/>
                <a:gd name="T49" fmla="*/ 0 h 313"/>
                <a:gd name="T50" fmla="*/ 0 w 283"/>
                <a:gd name="T51" fmla="*/ 0 h 313"/>
                <a:gd name="T52" fmla="*/ 0 w 283"/>
                <a:gd name="T53" fmla="*/ 0 h 313"/>
                <a:gd name="T54" fmla="*/ 0 w 283"/>
                <a:gd name="T55" fmla="*/ 0 h 313"/>
                <a:gd name="T56" fmla="*/ 0 w 283"/>
                <a:gd name="T57" fmla="*/ 0 h 313"/>
                <a:gd name="T58" fmla="*/ 0 w 283"/>
                <a:gd name="T59" fmla="*/ 0 h 313"/>
                <a:gd name="T60" fmla="*/ 0 w 283"/>
                <a:gd name="T61" fmla="*/ 0 h 313"/>
                <a:gd name="T62" fmla="*/ 0 w 283"/>
                <a:gd name="T63" fmla="*/ 0 h 313"/>
                <a:gd name="T64" fmla="*/ 0 w 283"/>
                <a:gd name="T65" fmla="*/ 0 h 313"/>
                <a:gd name="T66" fmla="*/ 0 w 283"/>
                <a:gd name="T67" fmla="*/ 0 h 313"/>
                <a:gd name="T68" fmla="*/ 0 w 283"/>
                <a:gd name="T69" fmla="*/ 0 h 313"/>
                <a:gd name="T70" fmla="*/ 0 w 283"/>
                <a:gd name="T71" fmla="*/ 0 h 313"/>
                <a:gd name="T72" fmla="*/ 0 w 283"/>
                <a:gd name="T73" fmla="*/ 0 h 313"/>
                <a:gd name="T74" fmla="*/ 0 w 283"/>
                <a:gd name="T75" fmla="*/ 0 h 313"/>
                <a:gd name="T76" fmla="*/ 0 w 283"/>
                <a:gd name="T77" fmla="*/ 0 h 313"/>
                <a:gd name="T78" fmla="*/ 0 w 283"/>
                <a:gd name="T79" fmla="*/ 0 h 313"/>
                <a:gd name="T80" fmla="*/ 0 w 283"/>
                <a:gd name="T81" fmla="*/ 0 h 313"/>
                <a:gd name="T82" fmla="*/ 0 w 283"/>
                <a:gd name="T83" fmla="*/ 0 h 313"/>
                <a:gd name="T84" fmla="*/ 0 w 283"/>
                <a:gd name="T85" fmla="*/ 0 h 313"/>
                <a:gd name="T86" fmla="*/ 0 w 283"/>
                <a:gd name="T87" fmla="*/ 0 h 313"/>
                <a:gd name="T88" fmla="*/ 0 w 283"/>
                <a:gd name="T89" fmla="*/ 0 h 313"/>
                <a:gd name="T90" fmla="*/ 0 w 283"/>
                <a:gd name="T91" fmla="*/ 0 h 313"/>
                <a:gd name="T92" fmla="*/ 0 w 283"/>
                <a:gd name="T93" fmla="*/ 0 h 313"/>
                <a:gd name="T94" fmla="*/ 0 w 283"/>
                <a:gd name="T95" fmla="*/ 0 h 313"/>
                <a:gd name="T96" fmla="*/ 0 w 283"/>
                <a:gd name="T97" fmla="*/ 0 h 313"/>
                <a:gd name="T98" fmla="*/ 0 w 283"/>
                <a:gd name="T99" fmla="*/ 0 h 31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3"/>
                <a:gd name="T151" fmla="*/ 0 h 313"/>
                <a:gd name="T152" fmla="*/ 283 w 283"/>
                <a:gd name="T153" fmla="*/ 313 h 31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3" h="313">
                  <a:moveTo>
                    <a:pt x="283" y="0"/>
                  </a:moveTo>
                  <a:lnTo>
                    <a:pt x="283" y="305"/>
                  </a:lnTo>
                  <a:lnTo>
                    <a:pt x="200" y="305"/>
                  </a:lnTo>
                  <a:lnTo>
                    <a:pt x="200" y="269"/>
                  </a:lnTo>
                  <a:lnTo>
                    <a:pt x="190" y="280"/>
                  </a:lnTo>
                  <a:lnTo>
                    <a:pt x="181" y="289"/>
                  </a:lnTo>
                  <a:lnTo>
                    <a:pt x="170" y="296"/>
                  </a:lnTo>
                  <a:lnTo>
                    <a:pt x="158" y="302"/>
                  </a:lnTo>
                  <a:lnTo>
                    <a:pt x="146" y="307"/>
                  </a:lnTo>
                  <a:lnTo>
                    <a:pt x="133" y="310"/>
                  </a:lnTo>
                  <a:lnTo>
                    <a:pt x="118" y="312"/>
                  </a:lnTo>
                  <a:lnTo>
                    <a:pt x="105" y="313"/>
                  </a:lnTo>
                  <a:lnTo>
                    <a:pt x="92" y="312"/>
                  </a:lnTo>
                  <a:lnTo>
                    <a:pt x="79" y="311"/>
                  </a:lnTo>
                  <a:lnTo>
                    <a:pt x="69" y="309"/>
                  </a:lnTo>
                  <a:lnTo>
                    <a:pt x="58" y="306"/>
                  </a:lnTo>
                  <a:lnTo>
                    <a:pt x="40" y="298"/>
                  </a:lnTo>
                  <a:lnTo>
                    <a:pt x="33" y="293"/>
                  </a:lnTo>
                  <a:lnTo>
                    <a:pt x="25" y="287"/>
                  </a:lnTo>
                  <a:lnTo>
                    <a:pt x="20" y="280"/>
                  </a:lnTo>
                  <a:lnTo>
                    <a:pt x="15" y="272"/>
                  </a:lnTo>
                  <a:lnTo>
                    <a:pt x="6" y="254"/>
                  </a:lnTo>
                  <a:lnTo>
                    <a:pt x="1" y="232"/>
                  </a:lnTo>
                  <a:lnTo>
                    <a:pt x="0" y="208"/>
                  </a:lnTo>
                  <a:lnTo>
                    <a:pt x="0" y="0"/>
                  </a:lnTo>
                  <a:lnTo>
                    <a:pt x="84" y="0"/>
                  </a:lnTo>
                  <a:lnTo>
                    <a:pt x="84" y="184"/>
                  </a:lnTo>
                  <a:lnTo>
                    <a:pt x="84" y="199"/>
                  </a:lnTo>
                  <a:lnTo>
                    <a:pt x="85" y="206"/>
                  </a:lnTo>
                  <a:lnTo>
                    <a:pt x="87" y="212"/>
                  </a:lnTo>
                  <a:lnTo>
                    <a:pt x="90" y="222"/>
                  </a:lnTo>
                  <a:lnTo>
                    <a:pt x="93" y="226"/>
                  </a:lnTo>
                  <a:lnTo>
                    <a:pt x="95" y="230"/>
                  </a:lnTo>
                  <a:lnTo>
                    <a:pt x="101" y="237"/>
                  </a:lnTo>
                  <a:lnTo>
                    <a:pt x="110" y="242"/>
                  </a:lnTo>
                  <a:lnTo>
                    <a:pt x="120" y="244"/>
                  </a:lnTo>
                  <a:lnTo>
                    <a:pt x="133" y="245"/>
                  </a:lnTo>
                  <a:lnTo>
                    <a:pt x="140" y="245"/>
                  </a:lnTo>
                  <a:lnTo>
                    <a:pt x="148" y="244"/>
                  </a:lnTo>
                  <a:lnTo>
                    <a:pt x="159" y="241"/>
                  </a:lnTo>
                  <a:lnTo>
                    <a:pt x="166" y="239"/>
                  </a:lnTo>
                  <a:lnTo>
                    <a:pt x="168" y="237"/>
                  </a:lnTo>
                  <a:lnTo>
                    <a:pt x="171" y="236"/>
                  </a:lnTo>
                  <a:lnTo>
                    <a:pt x="181" y="228"/>
                  </a:lnTo>
                  <a:lnTo>
                    <a:pt x="188" y="219"/>
                  </a:lnTo>
                  <a:lnTo>
                    <a:pt x="193" y="208"/>
                  </a:lnTo>
                  <a:lnTo>
                    <a:pt x="197" y="195"/>
                  </a:lnTo>
                  <a:lnTo>
                    <a:pt x="198" y="180"/>
                  </a:lnTo>
                  <a:lnTo>
                    <a:pt x="198" y="0"/>
                  </a:lnTo>
                  <a:lnTo>
                    <a:pt x="283" y="0"/>
                  </a:lnTo>
                  <a:close/>
                </a:path>
              </a:pathLst>
            </a:custGeom>
            <a:solidFill>
              <a:schemeClr val="tx1"/>
            </a:solidFill>
            <a:ln w="9525">
              <a:noFill/>
              <a:round/>
              <a:headEnd/>
              <a:tailEnd/>
            </a:ln>
          </p:spPr>
          <p:txBody>
            <a:bodyPr/>
            <a:lstStyle/>
            <a:p>
              <a:endParaRPr lang="en-IN">
                <a:latin typeface="Times New Roman" pitchFamily="18" charset="0"/>
              </a:endParaRPr>
            </a:p>
          </p:txBody>
        </p:sp>
        <p:sp>
          <p:nvSpPr>
            <p:cNvPr id="7" name="Freeform 13"/>
            <p:cNvSpPr>
              <a:spLocks/>
            </p:cNvSpPr>
            <p:nvPr/>
          </p:nvSpPr>
          <p:spPr bwMode="auto">
            <a:xfrm>
              <a:off x="1881" y="1581"/>
              <a:ext cx="58" cy="131"/>
            </a:xfrm>
            <a:custGeom>
              <a:avLst/>
              <a:gdLst>
                <a:gd name="T0" fmla="*/ 0 w 175"/>
                <a:gd name="T1" fmla="*/ 0 h 393"/>
                <a:gd name="T2" fmla="*/ 0 w 175"/>
                <a:gd name="T3" fmla="*/ 0 h 393"/>
                <a:gd name="T4" fmla="*/ 0 w 175"/>
                <a:gd name="T5" fmla="*/ 0 h 393"/>
                <a:gd name="T6" fmla="*/ 0 w 175"/>
                <a:gd name="T7" fmla="*/ 0 h 393"/>
                <a:gd name="T8" fmla="*/ 0 w 175"/>
                <a:gd name="T9" fmla="*/ 0 h 393"/>
                <a:gd name="T10" fmla="*/ 0 w 175"/>
                <a:gd name="T11" fmla="*/ 0 h 393"/>
                <a:gd name="T12" fmla="*/ 0 w 175"/>
                <a:gd name="T13" fmla="*/ 0 h 393"/>
                <a:gd name="T14" fmla="*/ 0 w 175"/>
                <a:gd name="T15" fmla="*/ 0 h 393"/>
                <a:gd name="T16" fmla="*/ 0 w 175"/>
                <a:gd name="T17" fmla="*/ 0 h 393"/>
                <a:gd name="T18" fmla="*/ 0 w 175"/>
                <a:gd name="T19" fmla="*/ 0 h 393"/>
                <a:gd name="T20" fmla="*/ 0 w 175"/>
                <a:gd name="T21" fmla="*/ 0 h 393"/>
                <a:gd name="T22" fmla="*/ 0 w 175"/>
                <a:gd name="T23" fmla="*/ 0 h 393"/>
                <a:gd name="T24" fmla="*/ 0 w 175"/>
                <a:gd name="T25" fmla="*/ 0 h 393"/>
                <a:gd name="T26" fmla="*/ 0 w 175"/>
                <a:gd name="T27" fmla="*/ 0 h 393"/>
                <a:gd name="T28" fmla="*/ 0 w 175"/>
                <a:gd name="T29" fmla="*/ 0 h 393"/>
                <a:gd name="T30" fmla="*/ 0 w 175"/>
                <a:gd name="T31" fmla="*/ 0 h 393"/>
                <a:gd name="T32" fmla="*/ 0 w 175"/>
                <a:gd name="T33" fmla="*/ 0 h 393"/>
                <a:gd name="T34" fmla="*/ 0 w 175"/>
                <a:gd name="T35" fmla="*/ 0 h 393"/>
                <a:gd name="T36" fmla="*/ 0 w 175"/>
                <a:gd name="T37" fmla="*/ 0 h 393"/>
                <a:gd name="T38" fmla="*/ 0 w 175"/>
                <a:gd name="T39" fmla="*/ 0 h 393"/>
                <a:gd name="T40" fmla="*/ 0 w 175"/>
                <a:gd name="T41" fmla="*/ 0 h 393"/>
                <a:gd name="T42" fmla="*/ 0 w 175"/>
                <a:gd name="T43" fmla="*/ 0 h 393"/>
                <a:gd name="T44" fmla="*/ 0 w 175"/>
                <a:gd name="T45" fmla="*/ 0 h 393"/>
                <a:gd name="T46" fmla="*/ 0 w 175"/>
                <a:gd name="T47" fmla="*/ 0 h 393"/>
                <a:gd name="T48" fmla="*/ 0 w 175"/>
                <a:gd name="T49" fmla="*/ 0 h 393"/>
                <a:gd name="T50" fmla="*/ 0 w 175"/>
                <a:gd name="T51" fmla="*/ 0 h 393"/>
                <a:gd name="T52" fmla="*/ 0 w 175"/>
                <a:gd name="T53" fmla="*/ 0 h 393"/>
                <a:gd name="T54" fmla="*/ 0 w 175"/>
                <a:gd name="T55" fmla="*/ 0 h 393"/>
                <a:gd name="T56" fmla="*/ 0 w 175"/>
                <a:gd name="T57" fmla="*/ 0 h 393"/>
                <a:gd name="T58" fmla="*/ 0 w 175"/>
                <a:gd name="T59" fmla="*/ 0 h 393"/>
                <a:gd name="T60" fmla="*/ 0 w 175"/>
                <a:gd name="T61" fmla="*/ 0 h 393"/>
                <a:gd name="T62" fmla="*/ 0 w 175"/>
                <a:gd name="T63" fmla="*/ 0 h 393"/>
                <a:gd name="T64" fmla="*/ 0 w 175"/>
                <a:gd name="T65" fmla="*/ 0 h 393"/>
                <a:gd name="T66" fmla="*/ 0 w 175"/>
                <a:gd name="T67" fmla="*/ 0 h 3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5"/>
                <a:gd name="T103" fmla="*/ 0 h 393"/>
                <a:gd name="T104" fmla="*/ 175 w 175"/>
                <a:gd name="T105" fmla="*/ 393 h 3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5" h="393">
                  <a:moveTo>
                    <a:pt x="175" y="391"/>
                  </a:moveTo>
                  <a:lnTo>
                    <a:pt x="126" y="393"/>
                  </a:lnTo>
                  <a:lnTo>
                    <a:pt x="113" y="393"/>
                  </a:lnTo>
                  <a:lnTo>
                    <a:pt x="103" y="392"/>
                  </a:lnTo>
                  <a:lnTo>
                    <a:pt x="93" y="391"/>
                  </a:lnTo>
                  <a:lnTo>
                    <a:pt x="84" y="389"/>
                  </a:lnTo>
                  <a:lnTo>
                    <a:pt x="76" y="386"/>
                  </a:lnTo>
                  <a:lnTo>
                    <a:pt x="73" y="385"/>
                  </a:lnTo>
                  <a:lnTo>
                    <a:pt x="69" y="383"/>
                  </a:lnTo>
                  <a:lnTo>
                    <a:pt x="64" y="379"/>
                  </a:lnTo>
                  <a:lnTo>
                    <a:pt x="58" y="374"/>
                  </a:lnTo>
                  <a:lnTo>
                    <a:pt x="51" y="363"/>
                  </a:lnTo>
                  <a:lnTo>
                    <a:pt x="46" y="347"/>
                  </a:lnTo>
                  <a:lnTo>
                    <a:pt x="43" y="329"/>
                  </a:lnTo>
                  <a:lnTo>
                    <a:pt x="43" y="307"/>
                  </a:lnTo>
                  <a:lnTo>
                    <a:pt x="43" y="141"/>
                  </a:lnTo>
                  <a:lnTo>
                    <a:pt x="0" y="141"/>
                  </a:lnTo>
                  <a:lnTo>
                    <a:pt x="0" y="84"/>
                  </a:lnTo>
                  <a:lnTo>
                    <a:pt x="43" y="84"/>
                  </a:lnTo>
                  <a:lnTo>
                    <a:pt x="43" y="0"/>
                  </a:lnTo>
                  <a:lnTo>
                    <a:pt x="126" y="0"/>
                  </a:lnTo>
                  <a:lnTo>
                    <a:pt x="126" y="84"/>
                  </a:lnTo>
                  <a:lnTo>
                    <a:pt x="175" y="84"/>
                  </a:lnTo>
                  <a:lnTo>
                    <a:pt x="175" y="141"/>
                  </a:lnTo>
                  <a:lnTo>
                    <a:pt x="126" y="141"/>
                  </a:lnTo>
                  <a:lnTo>
                    <a:pt x="126" y="311"/>
                  </a:lnTo>
                  <a:lnTo>
                    <a:pt x="126" y="316"/>
                  </a:lnTo>
                  <a:lnTo>
                    <a:pt x="127" y="321"/>
                  </a:lnTo>
                  <a:lnTo>
                    <a:pt x="128" y="325"/>
                  </a:lnTo>
                  <a:lnTo>
                    <a:pt x="131" y="327"/>
                  </a:lnTo>
                  <a:lnTo>
                    <a:pt x="140" y="330"/>
                  </a:lnTo>
                  <a:lnTo>
                    <a:pt x="153" y="331"/>
                  </a:lnTo>
                  <a:lnTo>
                    <a:pt x="175" y="331"/>
                  </a:lnTo>
                  <a:lnTo>
                    <a:pt x="175" y="391"/>
                  </a:lnTo>
                  <a:close/>
                </a:path>
              </a:pathLst>
            </a:custGeom>
            <a:solidFill>
              <a:schemeClr val="tx1"/>
            </a:solidFill>
            <a:ln w="9525">
              <a:noFill/>
              <a:round/>
              <a:headEnd/>
              <a:tailEnd/>
            </a:ln>
          </p:spPr>
          <p:txBody>
            <a:bodyPr/>
            <a:lstStyle/>
            <a:p>
              <a:endParaRPr lang="en-IN">
                <a:latin typeface="Times New Roman" pitchFamily="18" charset="0"/>
              </a:endParaRPr>
            </a:p>
          </p:txBody>
        </p:sp>
        <p:sp>
          <p:nvSpPr>
            <p:cNvPr id="8" name="Freeform 14"/>
            <p:cNvSpPr>
              <a:spLocks noEditPoints="1"/>
            </p:cNvSpPr>
            <p:nvPr/>
          </p:nvSpPr>
          <p:spPr bwMode="auto">
            <a:xfrm>
              <a:off x="1953" y="1605"/>
              <a:ext cx="106" cy="109"/>
            </a:xfrm>
            <a:custGeom>
              <a:avLst/>
              <a:gdLst>
                <a:gd name="T0" fmla="*/ 0 w 320"/>
                <a:gd name="T1" fmla="*/ 0 h 326"/>
                <a:gd name="T2" fmla="*/ 0 w 320"/>
                <a:gd name="T3" fmla="*/ 0 h 326"/>
                <a:gd name="T4" fmla="*/ 0 w 320"/>
                <a:gd name="T5" fmla="*/ 0 h 326"/>
                <a:gd name="T6" fmla="*/ 0 w 320"/>
                <a:gd name="T7" fmla="*/ 0 h 326"/>
                <a:gd name="T8" fmla="*/ 0 w 320"/>
                <a:gd name="T9" fmla="*/ 0 h 326"/>
                <a:gd name="T10" fmla="*/ 0 w 320"/>
                <a:gd name="T11" fmla="*/ 0 h 326"/>
                <a:gd name="T12" fmla="*/ 0 w 320"/>
                <a:gd name="T13" fmla="*/ 0 h 326"/>
                <a:gd name="T14" fmla="*/ 0 w 320"/>
                <a:gd name="T15" fmla="*/ 0 h 326"/>
                <a:gd name="T16" fmla="*/ 0 w 320"/>
                <a:gd name="T17" fmla="*/ 0 h 326"/>
                <a:gd name="T18" fmla="*/ 0 w 320"/>
                <a:gd name="T19" fmla="*/ 0 h 326"/>
                <a:gd name="T20" fmla="*/ 0 w 320"/>
                <a:gd name="T21" fmla="*/ 0 h 326"/>
                <a:gd name="T22" fmla="*/ 0 w 320"/>
                <a:gd name="T23" fmla="*/ 0 h 326"/>
                <a:gd name="T24" fmla="*/ 0 w 320"/>
                <a:gd name="T25" fmla="*/ 0 h 326"/>
                <a:gd name="T26" fmla="*/ 0 w 320"/>
                <a:gd name="T27" fmla="*/ 0 h 326"/>
                <a:gd name="T28" fmla="*/ 0 w 320"/>
                <a:gd name="T29" fmla="*/ 0 h 326"/>
                <a:gd name="T30" fmla="*/ 0 w 320"/>
                <a:gd name="T31" fmla="*/ 0 h 326"/>
                <a:gd name="T32" fmla="*/ 0 w 320"/>
                <a:gd name="T33" fmla="*/ 0 h 326"/>
                <a:gd name="T34" fmla="*/ 0 w 320"/>
                <a:gd name="T35" fmla="*/ 0 h 326"/>
                <a:gd name="T36" fmla="*/ 0 w 320"/>
                <a:gd name="T37" fmla="*/ 0 h 326"/>
                <a:gd name="T38" fmla="*/ 0 w 320"/>
                <a:gd name="T39" fmla="*/ 0 h 326"/>
                <a:gd name="T40" fmla="*/ 0 w 320"/>
                <a:gd name="T41" fmla="*/ 0 h 326"/>
                <a:gd name="T42" fmla="*/ 0 w 320"/>
                <a:gd name="T43" fmla="*/ 0 h 326"/>
                <a:gd name="T44" fmla="*/ 0 w 320"/>
                <a:gd name="T45" fmla="*/ 0 h 326"/>
                <a:gd name="T46" fmla="*/ 0 w 320"/>
                <a:gd name="T47" fmla="*/ 0 h 326"/>
                <a:gd name="T48" fmla="*/ 0 w 320"/>
                <a:gd name="T49" fmla="*/ 0 h 326"/>
                <a:gd name="T50" fmla="*/ 0 w 320"/>
                <a:gd name="T51" fmla="*/ 0 h 326"/>
                <a:gd name="T52" fmla="*/ 0 w 320"/>
                <a:gd name="T53" fmla="*/ 0 h 326"/>
                <a:gd name="T54" fmla="*/ 0 w 320"/>
                <a:gd name="T55" fmla="*/ 0 h 326"/>
                <a:gd name="T56" fmla="*/ 0 w 320"/>
                <a:gd name="T57" fmla="*/ 0 h 326"/>
                <a:gd name="T58" fmla="*/ 0 w 320"/>
                <a:gd name="T59" fmla="*/ 0 h 326"/>
                <a:gd name="T60" fmla="*/ 0 w 320"/>
                <a:gd name="T61" fmla="*/ 0 h 326"/>
                <a:gd name="T62" fmla="*/ 0 w 320"/>
                <a:gd name="T63" fmla="*/ 0 h 326"/>
                <a:gd name="T64" fmla="*/ 0 w 320"/>
                <a:gd name="T65" fmla="*/ 0 h 326"/>
                <a:gd name="T66" fmla="*/ 0 w 320"/>
                <a:gd name="T67" fmla="*/ 0 h 326"/>
                <a:gd name="T68" fmla="*/ 0 w 320"/>
                <a:gd name="T69" fmla="*/ 0 h 326"/>
                <a:gd name="T70" fmla="*/ 0 w 320"/>
                <a:gd name="T71" fmla="*/ 0 h 326"/>
                <a:gd name="T72" fmla="*/ 0 w 320"/>
                <a:gd name="T73" fmla="*/ 0 h 326"/>
                <a:gd name="T74" fmla="*/ 0 w 320"/>
                <a:gd name="T75" fmla="*/ 0 h 326"/>
                <a:gd name="T76" fmla="*/ 0 w 320"/>
                <a:gd name="T77" fmla="*/ 0 h 326"/>
                <a:gd name="T78" fmla="*/ 0 w 320"/>
                <a:gd name="T79" fmla="*/ 0 h 326"/>
                <a:gd name="T80" fmla="*/ 0 w 320"/>
                <a:gd name="T81" fmla="*/ 0 h 326"/>
                <a:gd name="T82" fmla="*/ 0 w 320"/>
                <a:gd name="T83" fmla="*/ 0 h 326"/>
                <a:gd name="T84" fmla="*/ 0 w 320"/>
                <a:gd name="T85" fmla="*/ 0 h 326"/>
                <a:gd name="T86" fmla="*/ 0 w 320"/>
                <a:gd name="T87" fmla="*/ 0 h 326"/>
                <a:gd name="T88" fmla="*/ 0 w 320"/>
                <a:gd name="T89" fmla="*/ 0 h 326"/>
                <a:gd name="T90" fmla="*/ 0 w 320"/>
                <a:gd name="T91" fmla="*/ 0 h 326"/>
                <a:gd name="T92" fmla="*/ 0 w 320"/>
                <a:gd name="T93" fmla="*/ 0 h 326"/>
                <a:gd name="T94" fmla="*/ 0 w 320"/>
                <a:gd name="T95" fmla="*/ 0 h 326"/>
                <a:gd name="T96" fmla="*/ 0 w 320"/>
                <a:gd name="T97" fmla="*/ 0 h 326"/>
                <a:gd name="T98" fmla="*/ 0 w 320"/>
                <a:gd name="T99" fmla="*/ 0 h 326"/>
                <a:gd name="T100" fmla="*/ 0 w 320"/>
                <a:gd name="T101" fmla="*/ 0 h 326"/>
                <a:gd name="T102" fmla="*/ 0 w 320"/>
                <a:gd name="T103" fmla="*/ 0 h 326"/>
                <a:gd name="T104" fmla="*/ 0 w 320"/>
                <a:gd name="T105" fmla="*/ 0 h 326"/>
                <a:gd name="T106" fmla="*/ 0 w 320"/>
                <a:gd name="T107" fmla="*/ 0 h 326"/>
                <a:gd name="T108" fmla="*/ 0 w 320"/>
                <a:gd name="T109" fmla="*/ 0 h 326"/>
                <a:gd name="T110" fmla="*/ 0 w 320"/>
                <a:gd name="T111" fmla="*/ 0 h 3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0"/>
                <a:gd name="T169" fmla="*/ 0 h 326"/>
                <a:gd name="T170" fmla="*/ 320 w 320"/>
                <a:gd name="T171" fmla="*/ 326 h 32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0" h="326">
                  <a:moveTo>
                    <a:pt x="85" y="164"/>
                  </a:moveTo>
                  <a:lnTo>
                    <a:pt x="85" y="175"/>
                  </a:lnTo>
                  <a:lnTo>
                    <a:pt x="86" y="185"/>
                  </a:lnTo>
                  <a:lnTo>
                    <a:pt x="90" y="203"/>
                  </a:lnTo>
                  <a:lnTo>
                    <a:pt x="93" y="213"/>
                  </a:lnTo>
                  <a:lnTo>
                    <a:pt x="96" y="220"/>
                  </a:lnTo>
                  <a:lnTo>
                    <a:pt x="100" y="227"/>
                  </a:lnTo>
                  <a:lnTo>
                    <a:pt x="104" y="234"/>
                  </a:lnTo>
                  <a:lnTo>
                    <a:pt x="109" y="239"/>
                  </a:lnTo>
                  <a:lnTo>
                    <a:pt x="115" y="244"/>
                  </a:lnTo>
                  <a:lnTo>
                    <a:pt x="127" y="253"/>
                  </a:lnTo>
                  <a:lnTo>
                    <a:pt x="142" y="257"/>
                  </a:lnTo>
                  <a:lnTo>
                    <a:pt x="159" y="259"/>
                  </a:lnTo>
                  <a:lnTo>
                    <a:pt x="168" y="258"/>
                  </a:lnTo>
                  <a:lnTo>
                    <a:pt x="176" y="257"/>
                  </a:lnTo>
                  <a:lnTo>
                    <a:pt x="183" y="255"/>
                  </a:lnTo>
                  <a:lnTo>
                    <a:pt x="190" y="253"/>
                  </a:lnTo>
                  <a:lnTo>
                    <a:pt x="197" y="249"/>
                  </a:lnTo>
                  <a:lnTo>
                    <a:pt x="202" y="244"/>
                  </a:lnTo>
                  <a:lnTo>
                    <a:pt x="213" y="234"/>
                  </a:lnTo>
                  <a:lnTo>
                    <a:pt x="221" y="220"/>
                  </a:lnTo>
                  <a:lnTo>
                    <a:pt x="228" y="203"/>
                  </a:lnTo>
                  <a:lnTo>
                    <a:pt x="232" y="185"/>
                  </a:lnTo>
                  <a:lnTo>
                    <a:pt x="233" y="164"/>
                  </a:lnTo>
                  <a:lnTo>
                    <a:pt x="232" y="152"/>
                  </a:lnTo>
                  <a:lnTo>
                    <a:pt x="232" y="142"/>
                  </a:lnTo>
                  <a:lnTo>
                    <a:pt x="230" y="132"/>
                  </a:lnTo>
                  <a:lnTo>
                    <a:pt x="228" y="123"/>
                  </a:lnTo>
                  <a:lnTo>
                    <a:pt x="225" y="114"/>
                  </a:lnTo>
                  <a:lnTo>
                    <a:pt x="221" y="107"/>
                  </a:lnTo>
                  <a:lnTo>
                    <a:pt x="213" y="93"/>
                  </a:lnTo>
                  <a:lnTo>
                    <a:pt x="202" y="83"/>
                  </a:lnTo>
                  <a:lnTo>
                    <a:pt x="190" y="75"/>
                  </a:lnTo>
                  <a:lnTo>
                    <a:pt x="176" y="70"/>
                  </a:lnTo>
                  <a:lnTo>
                    <a:pt x="159" y="69"/>
                  </a:lnTo>
                  <a:lnTo>
                    <a:pt x="151" y="69"/>
                  </a:lnTo>
                  <a:lnTo>
                    <a:pt x="142" y="70"/>
                  </a:lnTo>
                  <a:lnTo>
                    <a:pt x="135" y="72"/>
                  </a:lnTo>
                  <a:lnTo>
                    <a:pt x="127" y="75"/>
                  </a:lnTo>
                  <a:lnTo>
                    <a:pt x="121" y="78"/>
                  </a:lnTo>
                  <a:lnTo>
                    <a:pt x="115" y="83"/>
                  </a:lnTo>
                  <a:lnTo>
                    <a:pt x="109" y="88"/>
                  </a:lnTo>
                  <a:lnTo>
                    <a:pt x="104" y="93"/>
                  </a:lnTo>
                  <a:lnTo>
                    <a:pt x="96" y="107"/>
                  </a:lnTo>
                  <a:lnTo>
                    <a:pt x="90" y="123"/>
                  </a:lnTo>
                  <a:lnTo>
                    <a:pt x="86" y="142"/>
                  </a:lnTo>
                  <a:lnTo>
                    <a:pt x="85" y="164"/>
                  </a:lnTo>
                  <a:close/>
                  <a:moveTo>
                    <a:pt x="0" y="164"/>
                  </a:moveTo>
                  <a:lnTo>
                    <a:pt x="0" y="145"/>
                  </a:lnTo>
                  <a:lnTo>
                    <a:pt x="2" y="127"/>
                  </a:lnTo>
                  <a:lnTo>
                    <a:pt x="6" y="110"/>
                  </a:lnTo>
                  <a:lnTo>
                    <a:pt x="10" y="95"/>
                  </a:lnTo>
                  <a:lnTo>
                    <a:pt x="13" y="88"/>
                  </a:lnTo>
                  <a:lnTo>
                    <a:pt x="17" y="80"/>
                  </a:lnTo>
                  <a:lnTo>
                    <a:pt x="24" y="67"/>
                  </a:lnTo>
                  <a:lnTo>
                    <a:pt x="32" y="55"/>
                  </a:lnTo>
                  <a:lnTo>
                    <a:pt x="42" y="44"/>
                  </a:lnTo>
                  <a:lnTo>
                    <a:pt x="52" y="33"/>
                  </a:lnTo>
                  <a:lnTo>
                    <a:pt x="65" y="24"/>
                  </a:lnTo>
                  <a:lnTo>
                    <a:pt x="78" y="17"/>
                  </a:lnTo>
                  <a:lnTo>
                    <a:pt x="93" y="11"/>
                  </a:lnTo>
                  <a:lnTo>
                    <a:pt x="107" y="6"/>
                  </a:lnTo>
                  <a:lnTo>
                    <a:pt x="124" y="3"/>
                  </a:lnTo>
                  <a:lnTo>
                    <a:pt x="141" y="0"/>
                  </a:lnTo>
                  <a:lnTo>
                    <a:pt x="159" y="0"/>
                  </a:lnTo>
                  <a:lnTo>
                    <a:pt x="177" y="0"/>
                  </a:lnTo>
                  <a:lnTo>
                    <a:pt x="195" y="3"/>
                  </a:lnTo>
                  <a:lnTo>
                    <a:pt x="211" y="6"/>
                  </a:lnTo>
                  <a:lnTo>
                    <a:pt x="226" y="11"/>
                  </a:lnTo>
                  <a:lnTo>
                    <a:pt x="240" y="17"/>
                  </a:lnTo>
                  <a:lnTo>
                    <a:pt x="247" y="20"/>
                  </a:lnTo>
                  <a:lnTo>
                    <a:pt x="253" y="24"/>
                  </a:lnTo>
                  <a:lnTo>
                    <a:pt x="266" y="33"/>
                  </a:lnTo>
                  <a:lnTo>
                    <a:pt x="276" y="44"/>
                  </a:lnTo>
                  <a:lnTo>
                    <a:pt x="286" y="55"/>
                  </a:lnTo>
                  <a:lnTo>
                    <a:pt x="294" y="67"/>
                  </a:lnTo>
                  <a:lnTo>
                    <a:pt x="302" y="80"/>
                  </a:lnTo>
                  <a:lnTo>
                    <a:pt x="308" y="95"/>
                  </a:lnTo>
                  <a:lnTo>
                    <a:pt x="313" y="110"/>
                  </a:lnTo>
                  <a:lnTo>
                    <a:pt x="316" y="127"/>
                  </a:lnTo>
                  <a:lnTo>
                    <a:pt x="319" y="145"/>
                  </a:lnTo>
                  <a:lnTo>
                    <a:pt x="320" y="164"/>
                  </a:lnTo>
                  <a:lnTo>
                    <a:pt x="319" y="182"/>
                  </a:lnTo>
                  <a:lnTo>
                    <a:pt x="316" y="199"/>
                  </a:lnTo>
                  <a:lnTo>
                    <a:pt x="313" y="217"/>
                  </a:lnTo>
                  <a:lnTo>
                    <a:pt x="308" y="232"/>
                  </a:lnTo>
                  <a:lnTo>
                    <a:pt x="302" y="247"/>
                  </a:lnTo>
                  <a:lnTo>
                    <a:pt x="294" y="260"/>
                  </a:lnTo>
                  <a:lnTo>
                    <a:pt x="286" y="272"/>
                  </a:lnTo>
                  <a:lnTo>
                    <a:pt x="276" y="283"/>
                  </a:lnTo>
                  <a:lnTo>
                    <a:pt x="266" y="294"/>
                  </a:lnTo>
                  <a:lnTo>
                    <a:pt x="253" y="302"/>
                  </a:lnTo>
                  <a:lnTo>
                    <a:pt x="240" y="309"/>
                  </a:lnTo>
                  <a:lnTo>
                    <a:pt x="226" y="315"/>
                  </a:lnTo>
                  <a:lnTo>
                    <a:pt x="195" y="323"/>
                  </a:lnTo>
                  <a:lnTo>
                    <a:pt x="177" y="326"/>
                  </a:lnTo>
                  <a:lnTo>
                    <a:pt x="159" y="326"/>
                  </a:lnTo>
                  <a:lnTo>
                    <a:pt x="141" y="326"/>
                  </a:lnTo>
                  <a:lnTo>
                    <a:pt x="124" y="323"/>
                  </a:lnTo>
                  <a:lnTo>
                    <a:pt x="107" y="320"/>
                  </a:lnTo>
                  <a:lnTo>
                    <a:pt x="93" y="315"/>
                  </a:lnTo>
                  <a:lnTo>
                    <a:pt x="78" y="309"/>
                  </a:lnTo>
                  <a:lnTo>
                    <a:pt x="65" y="302"/>
                  </a:lnTo>
                  <a:lnTo>
                    <a:pt x="52" y="294"/>
                  </a:lnTo>
                  <a:lnTo>
                    <a:pt x="42" y="283"/>
                  </a:lnTo>
                  <a:lnTo>
                    <a:pt x="32" y="272"/>
                  </a:lnTo>
                  <a:lnTo>
                    <a:pt x="24" y="260"/>
                  </a:lnTo>
                  <a:lnTo>
                    <a:pt x="17" y="247"/>
                  </a:lnTo>
                  <a:lnTo>
                    <a:pt x="10" y="232"/>
                  </a:lnTo>
                  <a:lnTo>
                    <a:pt x="6" y="217"/>
                  </a:lnTo>
                  <a:lnTo>
                    <a:pt x="2" y="199"/>
                  </a:lnTo>
                  <a:lnTo>
                    <a:pt x="0" y="182"/>
                  </a:lnTo>
                  <a:lnTo>
                    <a:pt x="0" y="164"/>
                  </a:lnTo>
                  <a:close/>
                </a:path>
              </a:pathLst>
            </a:custGeom>
            <a:solidFill>
              <a:schemeClr val="tx1"/>
            </a:solidFill>
            <a:ln w="9525">
              <a:noFill/>
              <a:round/>
              <a:headEnd/>
              <a:tailEnd/>
            </a:ln>
          </p:spPr>
          <p:txBody>
            <a:bodyPr/>
            <a:lstStyle/>
            <a:p>
              <a:endParaRPr lang="en-IN">
                <a:latin typeface="Times New Roman" pitchFamily="18" charset="0"/>
              </a:endParaRPr>
            </a:p>
          </p:txBody>
        </p:sp>
      </p:grpSp>
      <p:sp>
        <p:nvSpPr>
          <p:cNvPr id="9" name="Freeform 19"/>
          <p:cNvSpPr>
            <a:spLocks/>
          </p:cNvSpPr>
          <p:nvPr/>
        </p:nvSpPr>
        <p:spPr bwMode="auto">
          <a:xfrm>
            <a:off x="504825" y="3419475"/>
            <a:ext cx="1685925" cy="4763"/>
          </a:xfrm>
          <a:custGeom>
            <a:avLst/>
            <a:gdLst>
              <a:gd name="T0" fmla="*/ 0 w 1062"/>
              <a:gd name="T1" fmla="*/ 0 h 3"/>
              <a:gd name="T2" fmla="*/ 2147483647 w 1062"/>
              <a:gd name="T3" fmla="*/ 2147483647 h 3"/>
              <a:gd name="T4" fmla="*/ 0 60000 65536"/>
              <a:gd name="T5" fmla="*/ 0 60000 65536"/>
              <a:gd name="T6" fmla="*/ 0 w 1062"/>
              <a:gd name="T7" fmla="*/ 0 h 3"/>
              <a:gd name="T8" fmla="*/ 1062 w 1062"/>
              <a:gd name="T9" fmla="*/ 3 h 3"/>
            </a:gdLst>
            <a:ahLst/>
            <a:cxnLst>
              <a:cxn ang="T4">
                <a:pos x="T0" y="T1"/>
              </a:cxn>
              <a:cxn ang="T5">
                <a:pos x="T2" y="T3"/>
              </a:cxn>
            </a:cxnLst>
            <a:rect l="T6" t="T7" r="T8" b="T9"/>
            <a:pathLst>
              <a:path w="1062" h="3">
                <a:moveTo>
                  <a:pt x="0" y="0"/>
                </a:moveTo>
                <a:lnTo>
                  <a:pt x="1062" y="3"/>
                </a:lnTo>
              </a:path>
            </a:pathLst>
          </a:custGeom>
          <a:noFill/>
          <a:ln w="57150">
            <a:solidFill>
              <a:schemeClr val="bg1"/>
            </a:solidFill>
            <a:round/>
            <a:headEnd/>
            <a:tailEnd/>
          </a:ln>
        </p:spPr>
        <p:txBody>
          <a:bodyPr wrap="none" anchor="ctr"/>
          <a:lstStyle/>
          <a:p>
            <a:endParaRPr lang="en-IN">
              <a:latin typeface="Times New Roman" pitchFamily="18" charset="0"/>
            </a:endParaRPr>
          </a:p>
        </p:txBody>
      </p:sp>
      <p:sp>
        <p:nvSpPr>
          <p:cNvPr id="10" name="Freeform 20"/>
          <p:cNvSpPr>
            <a:spLocks/>
          </p:cNvSpPr>
          <p:nvPr/>
        </p:nvSpPr>
        <p:spPr bwMode="auto">
          <a:xfrm>
            <a:off x="3927475" y="1511300"/>
            <a:ext cx="1714500" cy="3671888"/>
          </a:xfrm>
          <a:custGeom>
            <a:avLst/>
            <a:gdLst>
              <a:gd name="T0" fmla="*/ 2147483647 w 3070"/>
              <a:gd name="T1" fmla="*/ 2147483647 h 6772"/>
              <a:gd name="T2" fmla="*/ 2147483647 w 3070"/>
              <a:gd name="T3" fmla="*/ 0 h 6772"/>
              <a:gd name="T4" fmla="*/ 2147483647 w 3070"/>
              <a:gd name="T5" fmla="*/ 0 h 6772"/>
              <a:gd name="T6" fmla="*/ 2147483647 w 3070"/>
              <a:gd name="T7" fmla="*/ 0 h 6772"/>
              <a:gd name="T8" fmla="*/ 2147483647 w 3070"/>
              <a:gd name="T9" fmla="*/ 2147483647 h 6772"/>
              <a:gd name="T10" fmla="*/ 2147483647 w 3070"/>
              <a:gd name="T11" fmla="*/ 0 h 6772"/>
              <a:gd name="T12" fmla="*/ 2147483647 w 3070"/>
              <a:gd name="T13" fmla="*/ 0 h 6772"/>
              <a:gd name="T14" fmla="*/ 0 w 3070"/>
              <a:gd name="T15" fmla="*/ 2147483647 h 6772"/>
              <a:gd name="T16" fmla="*/ 0 w 3070"/>
              <a:gd name="T17" fmla="*/ 2147483647 h 6772"/>
              <a:gd name="T18" fmla="*/ 2147483647 w 3070"/>
              <a:gd name="T19" fmla="*/ 2147483647 h 6772"/>
              <a:gd name="T20" fmla="*/ 2147483647 w 3070"/>
              <a:gd name="T21" fmla="*/ 2147483647 h 6772"/>
              <a:gd name="T22" fmla="*/ 2147483647 w 3070"/>
              <a:gd name="T23" fmla="*/ 2147483647 h 6772"/>
              <a:gd name="T24" fmla="*/ 2147483647 w 3070"/>
              <a:gd name="T25" fmla="*/ 2147483647 h 6772"/>
              <a:gd name="T26" fmla="*/ 2147483647 w 3070"/>
              <a:gd name="T27" fmla="*/ 2147483647 h 6772"/>
              <a:gd name="T28" fmla="*/ 2147483647 w 3070"/>
              <a:gd name="T29" fmla="*/ 2147483647 h 6772"/>
              <a:gd name="T30" fmla="*/ 2147483647 w 3070"/>
              <a:gd name="T31" fmla="*/ 2147483647 h 67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70"/>
              <a:gd name="T49" fmla="*/ 0 h 6772"/>
              <a:gd name="T50" fmla="*/ 3070 w 3070"/>
              <a:gd name="T51" fmla="*/ 6772 h 67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70" h="6772">
                <a:moveTo>
                  <a:pt x="3070" y="97"/>
                </a:moveTo>
                <a:lnTo>
                  <a:pt x="3070" y="0"/>
                </a:lnTo>
                <a:lnTo>
                  <a:pt x="3045" y="0"/>
                </a:lnTo>
                <a:lnTo>
                  <a:pt x="2728" y="0"/>
                </a:lnTo>
                <a:lnTo>
                  <a:pt x="2728" y="398"/>
                </a:lnTo>
                <a:lnTo>
                  <a:pt x="2728" y="0"/>
                </a:lnTo>
                <a:lnTo>
                  <a:pt x="342" y="0"/>
                </a:lnTo>
                <a:lnTo>
                  <a:pt x="0" y="285"/>
                </a:lnTo>
                <a:lnTo>
                  <a:pt x="0" y="6430"/>
                </a:lnTo>
                <a:lnTo>
                  <a:pt x="342" y="6772"/>
                </a:lnTo>
                <a:lnTo>
                  <a:pt x="2728" y="6772"/>
                </a:lnTo>
                <a:lnTo>
                  <a:pt x="2728" y="6430"/>
                </a:lnTo>
                <a:lnTo>
                  <a:pt x="2728" y="6772"/>
                </a:lnTo>
                <a:lnTo>
                  <a:pt x="3070" y="6772"/>
                </a:lnTo>
                <a:lnTo>
                  <a:pt x="3067" y="6653"/>
                </a:lnTo>
                <a:lnTo>
                  <a:pt x="3070" y="6772"/>
                </a:lnTo>
              </a:path>
            </a:pathLst>
          </a:custGeom>
          <a:noFill/>
          <a:ln w="76200">
            <a:solidFill>
              <a:srgbClr val="FFFF80"/>
            </a:solidFill>
            <a:round/>
            <a:headEnd/>
            <a:tailEnd/>
          </a:ln>
        </p:spPr>
        <p:txBody>
          <a:bodyPr/>
          <a:lstStyle/>
          <a:p>
            <a:endParaRPr lang="en-IN">
              <a:latin typeface="Times New Roman" pitchFamily="18" charset="0"/>
            </a:endParaRPr>
          </a:p>
        </p:txBody>
      </p:sp>
      <p:sp>
        <p:nvSpPr>
          <p:cNvPr id="11" name="Freeform 21"/>
          <p:cNvSpPr>
            <a:spLocks/>
          </p:cNvSpPr>
          <p:nvPr/>
        </p:nvSpPr>
        <p:spPr bwMode="auto">
          <a:xfrm>
            <a:off x="1492250" y="3413125"/>
            <a:ext cx="403225" cy="1193800"/>
          </a:xfrm>
          <a:custGeom>
            <a:avLst/>
            <a:gdLst>
              <a:gd name="T0" fmla="*/ 2147483647 w 722"/>
              <a:gd name="T1" fmla="*/ 2147483647 h 2200"/>
              <a:gd name="T2" fmla="*/ 2147483647 w 722"/>
              <a:gd name="T3" fmla="*/ 2147483647 h 2200"/>
              <a:gd name="T4" fmla="*/ 2147483647 w 722"/>
              <a:gd name="T5" fmla="*/ 2147483647 h 2200"/>
              <a:gd name="T6" fmla="*/ 0 w 722"/>
              <a:gd name="T7" fmla="*/ 2147483647 h 2200"/>
              <a:gd name="T8" fmla="*/ 2147483647 w 722"/>
              <a:gd name="T9" fmla="*/ 2147483647 h 2200"/>
              <a:gd name="T10" fmla="*/ 2147483647 w 722"/>
              <a:gd name="T11" fmla="*/ 2147483647 h 2200"/>
              <a:gd name="T12" fmla="*/ 2147483647 w 722"/>
              <a:gd name="T13" fmla="*/ 2147483647 h 2200"/>
              <a:gd name="T14" fmla="*/ 2147483647 w 722"/>
              <a:gd name="T15" fmla="*/ 2147483647 h 2200"/>
              <a:gd name="T16" fmla="*/ 2147483647 w 722"/>
              <a:gd name="T17" fmla="*/ 2147483647 h 2200"/>
              <a:gd name="T18" fmla="*/ 2147483647 w 722"/>
              <a:gd name="T19" fmla="*/ 2147483647 h 2200"/>
              <a:gd name="T20" fmla="*/ 2147483647 w 722"/>
              <a:gd name="T21" fmla="*/ 2147483647 h 2200"/>
              <a:gd name="T22" fmla="*/ 2147483647 w 722"/>
              <a:gd name="T23" fmla="*/ 2147483647 h 2200"/>
              <a:gd name="T24" fmla="*/ 2147483647 w 722"/>
              <a:gd name="T25" fmla="*/ 2147483647 h 2200"/>
              <a:gd name="T26" fmla="*/ 2147483647 w 722"/>
              <a:gd name="T27" fmla="*/ 2147483647 h 2200"/>
              <a:gd name="T28" fmla="*/ 2147483647 w 722"/>
              <a:gd name="T29" fmla="*/ 2147483647 h 2200"/>
              <a:gd name="T30" fmla="*/ 2147483647 w 722"/>
              <a:gd name="T31" fmla="*/ 2147483647 h 2200"/>
              <a:gd name="T32" fmla="*/ 2147483647 w 722"/>
              <a:gd name="T33" fmla="*/ 2147483647 h 2200"/>
              <a:gd name="T34" fmla="*/ 2147483647 w 722"/>
              <a:gd name="T35" fmla="*/ 2147483647 h 2200"/>
              <a:gd name="T36" fmla="*/ 2147483647 w 722"/>
              <a:gd name="T37" fmla="*/ 2147483647 h 2200"/>
              <a:gd name="T38" fmla="*/ 2147483647 w 722"/>
              <a:gd name="T39" fmla="*/ 2147483647 h 2200"/>
              <a:gd name="T40" fmla="*/ 2147483647 w 722"/>
              <a:gd name="T41" fmla="*/ 2147483647 h 2200"/>
              <a:gd name="T42" fmla="*/ 2147483647 w 722"/>
              <a:gd name="T43" fmla="*/ 2147483647 h 2200"/>
              <a:gd name="T44" fmla="*/ 2147483647 w 722"/>
              <a:gd name="T45" fmla="*/ 2147483647 h 2200"/>
              <a:gd name="T46" fmla="*/ 2147483647 w 722"/>
              <a:gd name="T47" fmla="*/ 2147483647 h 2200"/>
              <a:gd name="T48" fmla="*/ 2147483647 w 722"/>
              <a:gd name="T49" fmla="*/ 2147483647 h 2200"/>
              <a:gd name="T50" fmla="*/ 2147483647 w 722"/>
              <a:gd name="T51" fmla="*/ 2147483647 h 2200"/>
              <a:gd name="T52" fmla="*/ 2147483647 w 722"/>
              <a:gd name="T53" fmla="*/ 2147483647 h 2200"/>
              <a:gd name="T54" fmla="*/ 2147483647 w 722"/>
              <a:gd name="T55" fmla="*/ 2147483647 h 2200"/>
              <a:gd name="T56" fmla="*/ 2147483647 w 722"/>
              <a:gd name="T57" fmla="*/ 2147483647 h 2200"/>
              <a:gd name="T58" fmla="*/ 2147483647 w 722"/>
              <a:gd name="T59" fmla="*/ 2147483647 h 2200"/>
              <a:gd name="T60" fmla="*/ 2147483647 w 722"/>
              <a:gd name="T61" fmla="*/ 2147483647 h 2200"/>
              <a:gd name="T62" fmla="*/ 2147483647 w 722"/>
              <a:gd name="T63" fmla="*/ 2147483647 h 2200"/>
              <a:gd name="T64" fmla="*/ 2147483647 w 722"/>
              <a:gd name="T65" fmla="*/ 2147483647 h 2200"/>
              <a:gd name="T66" fmla="*/ 2147483647 w 722"/>
              <a:gd name="T67" fmla="*/ 2147483647 h 2200"/>
              <a:gd name="T68" fmla="*/ 2147483647 w 722"/>
              <a:gd name="T69" fmla="*/ 2147483647 h 2200"/>
              <a:gd name="T70" fmla="*/ 2147483647 w 722"/>
              <a:gd name="T71" fmla="*/ 2147483647 h 2200"/>
              <a:gd name="T72" fmla="*/ 2147483647 w 722"/>
              <a:gd name="T73" fmla="*/ 2147483647 h 2200"/>
              <a:gd name="T74" fmla="*/ 2147483647 w 722"/>
              <a:gd name="T75" fmla="*/ 2147483647 h 2200"/>
              <a:gd name="T76" fmla="*/ 2147483647 w 722"/>
              <a:gd name="T77" fmla="*/ 2147483647 h 2200"/>
              <a:gd name="T78" fmla="*/ 2147483647 w 722"/>
              <a:gd name="T79" fmla="*/ 2147483647 h 2200"/>
              <a:gd name="T80" fmla="*/ 2147483647 w 722"/>
              <a:gd name="T81" fmla="*/ 2147483647 h 2200"/>
              <a:gd name="T82" fmla="*/ 2147483647 w 722"/>
              <a:gd name="T83" fmla="*/ 2147483647 h 2200"/>
              <a:gd name="T84" fmla="*/ 2147483647 w 722"/>
              <a:gd name="T85" fmla="*/ 2147483647 h 2200"/>
              <a:gd name="T86" fmla="*/ 2147483647 w 722"/>
              <a:gd name="T87" fmla="*/ 2147483647 h 2200"/>
              <a:gd name="T88" fmla="*/ 2147483647 w 722"/>
              <a:gd name="T89" fmla="*/ 2147483647 h 2200"/>
              <a:gd name="T90" fmla="*/ 2147483647 w 722"/>
              <a:gd name="T91" fmla="*/ 2147483647 h 2200"/>
              <a:gd name="T92" fmla="*/ 2147483647 w 722"/>
              <a:gd name="T93" fmla="*/ 2147483647 h 2200"/>
              <a:gd name="T94" fmla="*/ 2147483647 w 722"/>
              <a:gd name="T95" fmla="*/ 2147483647 h 2200"/>
              <a:gd name="T96" fmla="*/ 2147483647 w 722"/>
              <a:gd name="T97" fmla="*/ 2147483647 h 2200"/>
              <a:gd name="T98" fmla="*/ 2147483647 w 722"/>
              <a:gd name="T99" fmla="*/ 2147483647 h 2200"/>
              <a:gd name="T100" fmla="*/ 2147483647 w 722"/>
              <a:gd name="T101" fmla="*/ 2147483647 h 2200"/>
              <a:gd name="T102" fmla="*/ 2147483647 w 722"/>
              <a:gd name="T103" fmla="*/ 2147483647 h 2200"/>
              <a:gd name="T104" fmla="*/ 2147483647 w 722"/>
              <a:gd name="T105" fmla="*/ 2147483647 h 2200"/>
              <a:gd name="T106" fmla="*/ 2147483647 w 722"/>
              <a:gd name="T107" fmla="*/ 2147483647 h 2200"/>
              <a:gd name="T108" fmla="*/ 2147483647 w 722"/>
              <a:gd name="T109" fmla="*/ 2147483647 h 2200"/>
              <a:gd name="T110" fmla="*/ 2147483647 w 722"/>
              <a:gd name="T111" fmla="*/ 2147483647 h 2200"/>
              <a:gd name="T112" fmla="*/ 2147483647 w 722"/>
              <a:gd name="T113" fmla="*/ 2147483647 h 2200"/>
              <a:gd name="T114" fmla="*/ 2147483647 w 722"/>
              <a:gd name="T115" fmla="*/ 2147483647 h 22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2"/>
              <a:gd name="T175" fmla="*/ 0 h 2200"/>
              <a:gd name="T176" fmla="*/ 722 w 722"/>
              <a:gd name="T177" fmla="*/ 2200 h 22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2" h="2200">
                <a:moveTo>
                  <a:pt x="61" y="1913"/>
                </a:moveTo>
                <a:lnTo>
                  <a:pt x="51" y="1925"/>
                </a:lnTo>
                <a:lnTo>
                  <a:pt x="43" y="1937"/>
                </a:lnTo>
                <a:lnTo>
                  <a:pt x="28" y="1962"/>
                </a:lnTo>
                <a:lnTo>
                  <a:pt x="24" y="1969"/>
                </a:lnTo>
                <a:lnTo>
                  <a:pt x="21" y="1976"/>
                </a:lnTo>
                <a:lnTo>
                  <a:pt x="16" y="1989"/>
                </a:lnTo>
                <a:lnTo>
                  <a:pt x="11" y="2002"/>
                </a:lnTo>
                <a:lnTo>
                  <a:pt x="7" y="2016"/>
                </a:lnTo>
                <a:lnTo>
                  <a:pt x="4" y="2030"/>
                </a:lnTo>
                <a:lnTo>
                  <a:pt x="2" y="2043"/>
                </a:lnTo>
                <a:lnTo>
                  <a:pt x="0" y="2072"/>
                </a:lnTo>
                <a:lnTo>
                  <a:pt x="1" y="2101"/>
                </a:lnTo>
                <a:lnTo>
                  <a:pt x="6" y="2131"/>
                </a:lnTo>
                <a:lnTo>
                  <a:pt x="15" y="2137"/>
                </a:lnTo>
                <a:lnTo>
                  <a:pt x="25" y="2143"/>
                </a:lnTo>
                <a:lnTo>
                  <a:pt x="46" y="2154"/>
                </a:lnTo>
                <a:lnTo>
                  <a:pt x="69" y="2163"/>
                </a:lnTo>
                <a:lnTo>
                  <a:pt x="93" y="2172"/>
                </a:lnTo>
                <a:lnTo>
                  <a:pt x="118" y="2179"/>
                </a:lnTo>
                <a:lnTo>
                  <a:pt x="145" y="2186"/>
                </a:lnTo>
                <a:lnTo>
                  <a:pt x="173" y="2191"/>
                </a:lnTo>
                <a:lnTo>
                  <a:pt x="201" y="2195"/>
                </a:lnTo>
                <a:lnTo>
                  <a:pt x="230" y="2198"/>
                </a:lnTo>
                <a:lnTo>
                  <a:pt x="259" y="2200"/>
                </a:lnTo>
                <a:lnTo>
                  <a:pt x="317" y="2200"/>
                </a:lnTo>
                <a:lnTo>
                  <a:pt x="375" y="2194"/>
                </a:lnTo>
                <a:lnTo>
                  <a:pt x="402" y="2189"/>
                </a:lnTo>
                <a:lnTo>
                  <a:pt x="429" y="2183"/>
                </a:lnTo>
                <a:lnTo>
                  <a:pt x="455" y="2175"/>
                </a:lnTo>
                <a:lnTo>
                  <a:pt x="479" y="2165"/>
                </a:lnTo>
                <a:lnTo>
                  <a:pt x="502" y="2154"/>
                </a:lnTo>
                <a:lnTo>
                  <a:pt x="524" y="2142"/>
                </a:lnTo>
                <a:lnTo>
                  <a:pt x="543" y="2128"/>
                </a:lnTo>
                <a:lnTo>
                  <a:pt x="560" y="2112"/>
                </a:lnTo>
                <a:lnTo>
                  <a:pt x="576" y="2095"/>
                </a:lnTo>
                <a:lnTo>
                  <a:pt x="582" y="2086"/>
                </a:lnTo>
                <a:lnTo>
                  <a:pt x="588" y="2076"/>
                </a:lnTo>
                <a:lnTo>
                  <a:pt x="594" y="2066"/>
                </a:lnTo>
                <a:lnTo>
                  <a:pt x="599" y="2055"/>
                </a:lnTo>
                <a:lnTo>
                  <a:pt x="606" y="2032"/>
                </a:lnTo>
                <a:lnTo>
                  <a:pt x="609" y="2020"/>
                </a:lnTo>
                <a:lnTo>
                  <a:pt x="610" y="2008"/>
                </a:lnTo>
                <a:lnTo>
                  <a:pt x="611" y="1982"/>
                </a:lnTo>
                <a:lnTo>
                  <a:pt x="609" y="1954"/>
                </a:lnTo>
                <a:lnTo>
                  <a:pt x="603" y="1924"/>
                </a:lnTo>
                <a:lnTo>
                  <a:pt x="593" y="1892"/>
                </a:lnTo>
                <a:lnTo>
                  <a:pt x="580" y="1858"/>
                </a:lnTo>
                <a:lnTo>
                  <a:pt x="571" y="1844"/>
                </a:lnTo>
                <a:lnTo>
                  <a:pt x="560" y="1832"/>
                </a:lnTo>
                <a:lnTo>
                  <a:pt x="547" y="1821"/>
                </a:lnTo>
                <a:lnTo>
                  <a:pt x="532" y="1812"/>
                </a:lnTo>
                <a:lnTo>
                  <a:pt x="501" y="1795"/>
                </a:lnTo>
                <a:lnTo>
                  <a:pt x="486" y="1786"/>
                </a:lnTo>
                <a:lnTo>
                  <a:pt x="471" y="1776"/>
                </a:lnTo>
                <a:lnTo>
                  <a:pt x="444" y="1885"/>
                </a:lnTo>
                <a:lnTo>
                  <a:pt x="458" y="1887"/>
                </a:lnTo>
                <a:lnTo>
                  <a:pt x="473" y="1888"/>
                </a:lnTo>
                <a:lnTo>
                  <a:pt x="500" y="1888"/>
                </a:lnTo>
                <a:lnTo>
                  <a:pt x="525" y="1884"/>
                </a:lnTo>
                <a:lnTo>
                  <a:pt x="549" y="1878"/>
                </a:lnTo>
                <a:lnTo>
                  <a:pt x="571" y="1868"/>
                </a:lnTo>
                <a:lnTo>
                  <a:pt x="591" y="1856"/>
                </a:lnTo>
                <a:lnTo>
                  <a:pt x="610" y="1841"/>
                </a:lnTo>
                <a:lnTo>
                  <a:pt x="619" y="1833"/>
                </a:lnTo>
                <a:lnTo>
                  <a:pt x="628" y="1824"/>
                </a:lnTo>
                <a:lnTo>
                  <a:pt x="643" y="1805"/>
                </a:lnTo>
                <a:lnTo>
                  <a:pt x="651" y="1795"/>
                </a:lnTo>
                <a:lnTo>
                  <a:pt x="658" y="1784"/>
                </a:lnTo>
                <a:lnTo>
                  <a:pt x="670" y="1761"/>
                </a:lnTo>
                <a:lnTo>
                  <a:pt x="682" y="1737"/>
                </a:lnTo>
                <a:lnTo>
                  <a:pt x="691" y="1711"/>
                </a:lnTo>
                <a:lnTo>
                  <a:pt x="700" y="1684"/>
                </a:lnTo>
                <a:lnTo>
                  <a:pt x="707" y="1656"/>
                </a:lnTo>
                <a:lnTo>
                  <a:pt x="712" y="1627"/>
                </a:lnTo>
                <a:lnTo>
                  <a:pt x="717" y="1598"/>
                </a:lnTo>
                <a:lnTo>
                  <a:pt x="720" y="1568"/>
                </a:lnTo>
                <a:lnTo>
                  <a:pt x="721" y="1538"/>
                </a:lnTo>
                <a:lnTo>
                  <a:pt x="722" y="1507"/>
                </a:lnTo>
                <a:lnTo>
                  <a:pt x="721" y="1477"/>
                </a:lnTo>
                <a:lnTo>
                  <a:pt x="718" y="1447"/>
                </a:lnTo>
                <a:lnTo>
                  <a:pt x="711" y="1389"/>
                </a:lnTo>
                <a:lnTo>
                  <a:pt x="705" y="1360"/>
                </a:lnTo>
                <a:lnTo>
                  <a:pt x="698" y="1333"/>
                </a:lnTo>
                <a:lnTo>
                  <a:pt x="690" y="1307"/>
                </a:lnTo>
                <a:lnTo>
                  <a:pt x="681" y="1283"/>
                </a:lnTo>
                <a:lnTo>
                  <a:pt x="671" y="1260"/>
                </a:lnTo>
                <a:lnTo>
                  <a:pt x="660" y="1238"/>
                </a:lnTo>
                <a:lnTo>
                  <a:pt x="648" y="1220"/>
                </a:lnTo>
                <a:lnTo>
                  <a:pt x="635" y="1202"/>
                </a:lnTo>
                <a:lnTo>
                  <a:pt x="625" y="1192"/>
                </a:lnTo>
                <a:lnTo>
                  <a:pt x="615" y="1183"/>
                </a:lnTo>
                <a:lnTo>
                  <a:pt x="603" y="1175"/>
                </a:lnTo>
                <a:lnTo>
                  <a:pt x="590" y="1168"/>
                </a:lnTo>
                <a:lnTo>
                  <a:pt x="583" y="1165"/>
                </a:lnTo>
                <a:lnTo>
                  <a:pt x="576" y="1162"/>
                </a:lnTo>
                <a:lnTo>
                  <a:pt x="562" y="1157"/>
                </a:lnTo>
                <a:lnTo>
                  <a:pt x="533" y="1149"/>
                </a:lnTo>
                <a:lnTo>
                  <a:pt x="502" y="1145"/>
                </a:lnTo>
                <a:lnTo>
                  <a:pt x="471" y="1143"/>
                </a:lnTo>
                <a:lnTo>
                  <a:pt x="442" y="1144"/>
                </a:lnTo>
                <a:lnTo>
                  <a:pt x="416" y="1148"/>
                </a:lnTo>
                <a:lnTo>
                  <a:pt x="526" y="1229"/>
                </a:lnTo>
                <a:lnTo>
                  <a:pt x="544" y="1210"/>
                </a:lnTo>
                <a:lnTo>
                  <a:pt x="560" y="1189"/>
                </a:lnTo>
                <a:lnTo>
                  <a:pt x="567" y="1178"/>
                </a:lnTo>
                <a:lnTo>
                  <a:pt x="574" y="1167"/>
                </a:lnTo>
                <a:lnTo>
                  <a:pt x="580" y="1155"/>
                </a:lnTo>
                <a:lnTo>
                  <a:pt x="586" y="1143"/>
                </a:lnTo>
                <a:lnTo>
                  <a:pt x="596" y="1118"/>
                </a:lnTo>
                <a:lnTo>
                  <a:pt x="604" y="1093"/>
                </a:lnTo>
                <a:lnTo>
                  <a:pt x="607" y="1080"/>
                </a:lnTo>
                <a:lnTo>
                  <a:pt x="610" y="1067"/>
                </a:lnTo>
                <a:lnTo>
                  <a:pt x="612" y="1053"/>
                </a:lnTo>
                <a:lnTo>
                  <a:pt x="614" y="1040"/>
                </a:lnTo>
                <a:lnTo>
                  <a:pt x="616" y="1013"/>
                </a:lnTo>
                <a:lnTo>
                  <a:pt x="617" y="985"/>
                </a:lnTo>
                <a:lnTo>
                  <a:pt x="616" y="957"/>
                </a:lnTo>
                <a:lnTo>
                  <a:pt x="613" y="930"/>
                </a:lnTo>
                <a:lnTo>
                  <a:pt x="608" y="902"/>
                </a:lnTo>
                <a:lnTo>
                  <a:pt x="602" y="875"/>
                </a:lnTo>
                <a:lnTo>
                  <a:pt x="594" y="849"/>
                </a:lnTo>
                <a:lnTo>
                  <a:pt x="585" y="822"/>
                </a:lnTo>
                <a:lnTo>
                  <a:pt x="574" y="797"/>
                </a:lnTo>
                <a:lnTo>
                  <a:pt x="562" y="772"/>
                </a:lnTo>
                <a:lnTo>
                  <a:pt x="548" y="749"/>
                </a:lnTo>
                <a:lnTo>
                  <a:pt x="533" y="726"/>
                </a:lnTo>
                <a:lnTo>
                  <a:pt x="516" y="705"/>
                </a:lnTo>
                <a:lnTo>
                  <a:pt x="498" y="685"/>
                </a:lnTo>
                <a:lnTo>
                  <a:pt x="489" y="676"/>
                </a:lnTo>
                <a:lnTo>
                  <a:pt x="479" y="667"/>
                </a:lnTo>
                <a:lnTo>
                  <a:pt x="458" y="651"/>
                </a:lnTo>
                <a:lnTo>
                  <a:pt x="436" y="637"/>
                </a:lnTo>
                <a:lnTo>
                  <a:pt x="413" y="624"/>
                </a:lnTo>
                <a:lnTo>
                  <a:pt x="389" y="614"/>
                </a:lnTo>
                <a:lnTo>
                  <a:pt x="364" y="606"/>
                </a:lnTo>
                <a:lnTo>
                  <a:pt x="357" y="605"/>
                </a:lnTo>
                <a:lnTo>
                  <a:pt x="350" y="603"/>
                </a:lnTo>
                <a:lnTo>
                  <a:pt x="337" y="601"/>
                </a:lnTo>
                <a:lnTo>
                  <a:pt x="324" y="599"/>
                </a:lnTo>
                <a:lnTo>
                  <a:pt x="310" y="598"/>
                </a:lnTo>
                <a:lnTo>
                  <a:pt x="281" y="598"/>
                </a:lnTo>
                <a:lnTo>
                  <a:pt x="252" y="601"/>
                </a:lnTo>
                <a:lnTo>
                  <a:pt x="263" y="617"/>
                </a:lnTo>
                <a:lnTo>
                  <a:pt x="274" y="631"/>
                </a:lnTo>
                <a:lnTo>
                  <a:pt x="286" y="643"/>
                </a:lnTo>
                <a:lnTo>
                  <a:pt x="298" y="654"/>
                </a:lnTo>
                <a:lnTo>
                  <a:pt x="311" y="663"/>
                </a:lnTo>
                <a:lnTo>
                  <a:pt x="324" y="671"/>
                </a:lnTo>
                <a:lnTo>
                  <a:pt x="331" y="674"/>
                </a:lnTo>
                <a:lnTo>
                  <a:pt x="337" y="677"/>
                </a:lnTo>
                <a:lnTo>
                  <a:pt x="344" y="679"/>
                </a:lnTo>
                <a:lnTo>
                  <a:pt x="351" y="681"/>
                </a:lnTo>
                <a:lnTo>
                  <a:pt x="365" y="683"/>
                </a:lnTo>
                <a:lnTo>
                  <a:pt x="379" y="684"/>
                </a:lnTo>
                <a:lnTo>
                  <a:pt x="408" y="681"/>
                </a:lnTo>
                <a:lnTo>
                  <a:pt x="439" y="672"/>
                </a:lnTo>
                <a:lnTo>
                  <a:pt x="471" y="656"/>
                </a:lnTo>
                <a:lnTo>
                  <a:pt x="491" y="578"/>
                </a:lnTo>
                <a:lnTo>
                  <a:pt x="510" y="495"/>
                </a:lnTo>
                <a:lnTo>
                  <a:pt x="518" y="451"/>
                </a:lnTo>
                <a:lnTo>
                  <a:pt x="525" y="405"/>
                </a:lnTo>
                <a:lnTo>
                  <a:pt x="528" y="383"/>
                </a:lnTo>
                <a:lnTo>
                  <a:pt x="530" y="360"/>
                </a:lnTo>
                <a:lnTo>
                  <a:pt x="530" y="349"/>
                </a:lnTo>
                <a:lnTo>
                  <a:pt x="531" y="337"/>
                </a:lnTo>
                <a:lnTo>
                  <a:pt x="532" y="314"/>
                </a:lnTo>
                <a:lnTo>
                  <a:pt x="532" y="269"/>
                </a:lnTo>
                <a:lnTo>
                  <a:pt x="529" y="225"/>
                </a:lnTo>
                <a:lnTo>
                  <a:pt x="522" y="182"/>
                </a:lnTo>
                <a:lnTo>
                  <a:pt x="512" y="141"/>
                </a:lnTo>
                <a:lnTo>
                  <a:pt x="505" y="122"/>
                </a:lnTo>
                <a:lnTo>
                  <a:pt x="497" y="102"/>
                </a:lnTo>
                <a:lnTo>
                  <a:pt x="478" y="65"/>
                </a:lnTo>
                <a:lnTo>
                  <a:pt x="454" y="31"/>
                </a:lnTo>
                <a:lnTo>
                  <a:pt x="424" y="0"/>
                </a:lnTo>
              </a:path>
            </a:pathLst>
          </a:custGeom>
          <a:noFill/>
          <a:ln w="30163">
            <a:solidFill>
              <a:srgbClr val="FFFF00"/>
            </a:solidFill>
            <a:round/>
            <a:headEnd/>
            <a:tailEnd/>
          </a:ln>
        </p:spPr>
        <p:txBody>
          <a:bodyPr/>
          <a:lstStyle/>
          <a:p>
            <a:endParaRPr lang="en-IN">
              <a:latin typeface="Times New Roman" pitchFamily="18" charset="0"/>
            </a:endParaRPr>
          </a:p>
        </p:txBody>
      </p:sp>
      <p:sp>
        <p:nvSpPr>
          <p:cNvPr id="12" name="Freeform 22"/>
          <p:cNvSpPr>
            <a:spLocks/>
          </p:cNvSpPr>
          <p:nvPr/>
        </p:nvSpPr>
        <p:spPr bwMode="auto">
          <a:xfrm>
            <a:off x="1397000" y="3983038"/>
            <a:ext cx="220663" cy="498475"/>
          </a:xfrm>
          <a:custGeom>
            <a:avLst/>
            <a:gdLst>
              <a:gd name="T0" fmla="*/ 2147483647 w 139"/>
              <a:gd name="T1" fmla="*/ 2147483647 h 314"/>
              <a:gd name="T2" fmla="*/ 2147483647 w 139"/>
              <a:gd name="T3" fmla="*/ 2147483647 h 314"/>
              <a:gd name="T4" fmla="*/ 2147483647 w 139"/>
              <a:gd name="T5" fmla="*/ 2147483647 h 314"/>
              <a:gd name="T6" fmla="*/ 2147483647 w 139"/>
              <a:gd name="T7" fmla="*/ 0 h 314"/>
              <a:gd name="T8" fmla="*/ 2147483647 w 139"/>
              <a:gd name="T9" fmla="*/ 0 h 314"/>
              <a:gd name="T10" fmla="*/ 2147483647 w 139"/>
              <a:gd name="T11" fmla="*/ 0 h 314"/>
              <a:gd name="T12" fmla="*/ 0 w 139"/>
              <a:gd name="T13" fmla="*/ 0 h 314"/>
              <a:gd name="T14" fmla="*/ 0 w 139"/>
              <a:gd name="T15" fmla="*/ 2147483647 h 314"/>
              <a:gd name="T16" fmla="*/ 0 w 139"/>
              <a:gd name="T17" fmla="*/ 2147483647 h 314"/>
              <a:gd name="T18" fmla="*/ 2147483647 w 139"/>
              <a:gd name="T19" fmla="*/ 2147483647 h 314"/>
              <a:gd name="T20" fmla="*/ 2147483647 w 139"/>
              <a:gd name="T21" fmla="*/ 2147483647 h 314"/>
              <a:gd name="T22" fmla="*/ 2147483647 w 139"/>
              <a:gd name="T23" fmla="*/ 2147483647 h 3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9"/>
              <a:gd name="T37" fmla="*/ 0 h 314"/>
              <a:gd name="T38" fmla="*/ 139 w 139"/>
              <a:gd name="T39" fmla="*/ 314 h 3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9" h="314">
                <a:moveTo>
                  <a:pt x="92" y="314"/>
                </a:moveTo>
                <a:lnTo>
                  <a:pt x="92" y="314"/>
                </a:lnTo>
                <a:lnTo>
                  <a:pt x="139" y="224"/>
                </a:lnTo>
                <a:lnTo>
                  <a:pt x="139" y="0"/>
                </a:lnTo>
                <a:lnTo>
                  <a:pt x="92" y="0"/>
                </a:lnTo>
                <a:lnTo>
                  <a:pt x="46" y="0"/>
                </a:lnTo>
                <a:lnTo>
                  <a:pt x="0" y="0"/>
                </a:lnTo>
                <a:lnTo>
                  <a:pt x="0" y="44"/>
                </a:lnTo>
                <a:lnTo>
                  <a:pt x="0" y="224"/>
                </a:lnTo>
                <a:lnTo>
                  <a:pt x="46" y="314"/>
                </a:lnTo>
                <a:lnTo>
                  <a:pt x="92" y="314"/>
                </a:lnTo>
                <a:close/>
              </a:path>
            </a:pathLst>
          </a:custGeom>
          <a:solidFill>
            <a:srgbClr val="000000"/>
          </a:solidFill>
          <a:ln w="12700">
            <a:solidFill>
              <a:srgbClr val="FFFF00"/>
            </a:solidFill>
            <a:round/>
            <a:headEnd/>
            <a:tailEnd/>
          </a:ln>
        </p:spPr>
        <p:txBody>
          <a:bodyPr/>
          <a:lstStyle/>
          <a:p>
            <a:endParaRPr lang="en-IN">
              <a:latin typeface="Times New Roman" pitchFamily="18" charset="0"/>
            </a:endParaRPr>
          </a:p>
        </p:txBody>
      </p:sp>
      <p:sp>
        <p:nvSpPr>
          <p:cNvPr id="13" name="Text Box 23"/>
          <p:cNvSpPr txBox="1">
            <a:spLocks noChangeArrowheads="1"/>
          </p:cNvSpPr>
          <p:nvPr/>
        </p:nvSpPr>
        <p:spPr bwMode="auto">
          <a:xfrm>
            <a:off x="946150" y="4800600"/>
            <a:ext cx="1263650" cy="641350"/>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exposure </a:t>
            </a:r>
          </a:p>
          <a:p>
            <a:r>
              <a:rPr lang="en-US">
                <a:latin typeface="Times New Roman" pitchFamily="18" charset="0"/>
              </a:rPr>
              <a:t>  button</a:t>
            </a:r>
          </a:p>
        </p:txBody>
      </p:sp>
      <p:sp>
        <p:nvSpPr>
          <p:cNvPr id="14" name="Freeform 24"/>
          <p:cNvSpPr>
            <a:spLocks/>
          </p:cNvSpPr>
          <p:nvPr/>
        </p:nvSpPr>
        <p:spPr bwMode="auto">
          <a:xfrm>
            <a:off x="2660650" y="1143000"/>
            <a:ext cx="4191000" cy="4375150"/>
          </a:xfrm>
          <a:custGeom>
            <a:avLst/>
            <a:gdLst>
              <a:gd name="T0" fmla="*/ 2147483647 w 7502"/>
              <a:gd name="T1" fmla="*/ 2147483647 h 8067"/>
              <a:gd name="T2" fmla="*/ 2147483647 w 7502"/>
              <a:gd name="T3" fmla="*/ 2147483647 h 8067"/>
              <a:gd name="T4" fmla="*/ 2147483647 w 7502"/>
              <a:gd name="T5" fmla="*/ 2147483647 h 8067"/>
              <a:gd name="T6" fmla="*/ 2147483647 w 7502"/>
              <a:gd name="T7" fmla="*/ 2147483647 h 8067"/>
              <a:gd name="T8" fmla="*/ 2147483647 w 7502"/>
              <a:gd name="T9" fmla="*/ 2147483647 h 8067"/>
              <a:gd name="T10" fmla="*/ 2147483647 w 7502"/>
              <a:gd name="T11" fmla="*/ 2147483647 h 8067"/>
              <a:gd name="T12" fmla="*/ 2147483647 w 7502"/>
              <a:gd name="T13" fmla="*/ 2147483647 h 8067"/>
              <a:gd name="T14" fmla="*/ 2147483647 w 7502"/>
              <a:gd name="T15" fmla="*/ 2147483647 h 8067"/>
              <a:gd name="T16" fmla="*/ 2147483647 w 7502"/>
              <a:gd name="T17" fmla="*/ 2147483647 h 8067"/>
              <a:gd name="T18" fmla="*/ 2147483647 w 7502"/>
              <a:gd name="T19" fmla="*/ 2147483647 h 8067"/>
              <a:gd name="T20" fmla="*/ 2147483647 w 7502"/>
              <a:gd name="T21" fmla="*/ 2147483647 h 8067"/>
              <a:gd name="T22" fmla="*/ 2147483647 w 7502"/>
              <a:gd name="T23" fmla="*/ 2147483647 h 8067"/>
              <a:gd name="T24" fmla="*/ 2147483647 w 7502"/>
              <a:gd name="T25" fmla="*/ 2147483647 h 8067"/>
              <a:gd name="T26" fmla="*/ 0 w 7502"/>
              <a:gd name="T27" fmla="*/ 2147483647 h 8067"/>
              <a:gd name="T28" fmla="*/ 0 w 7502"/>
              <a:gd name="T29" fmla="*/ 2147483647 h 8067"/>
              <a:gd name="T30" fmla="*/ 2147483647 w 7502"/>
              <a:gd name="T31" fmla="*/ 2147483647 h 8067"/>
              <a:gd name="T32" fmla="*/ 2147483647 w 7502"/>
              <a:gd name="T33" fmla="*/ 2147483647 h 8067"/>
              <a:gd name="T34" fmla="*/ 2147483647 w 7502"/>
              <a:gd name="T35" fmla="*/ 2147483647 h 8067"/>
              <a:gd name="T36" fmla="*/ 2147483647 w 7502"/>
              <a:gd name="T37" fmla="*/ 0 h 8067"/>
              <a:gd name="T38" fmla="*/ 2147483647 w 7502"/>
              <a:gd name="T39" fmla="*/ 0 h 8067"/>
              <a:gd name="T40" fmla="*/ 2147483647 w 7502"/>
              <a:gd name="T41" fmla="*/ 2147483647 h 8067"/>
              <a:gd name="T42" fmla="*/ 2147483647 w 7502"/>
              <a:gd name="T43" fmla="*/ 2147483647 h 8067"/>
              <a:gd name="T44" fmla="*/ 2147483647 w 7502"/>
              <a:gd name="T45" fmla="*/ 2147483647 h 8067"/>
              <a:gd name="T46" fmla="*/ 2147483647 w 7502"/>
              <a:gd name="T47" fmla="*/ 2147483647 h 8067"/>
              <a:gd name="T48" fmla="*/ 2147483647 w 7502"/>
              <a:gd name="T49" fmla="*/ 2147483647 h 8067"/>
              <a:gd name="T50" fmla="*/ 2147483647 w 7502"/>
              <a:gd name="T51" fmla="*/ 2147483647 h 8067"/>
              <a:gd name="T52" fmla="*/ 2147483647 w 7502"/>
              <a:gd name="T53" fmla="*/ 2147483647 h 8067"/>
              <a:gd name="T54" fmla="*/ 2147483647 w 7502"/>
              <a:gd name="T55" fmla="*/ 2147483647 h 8067"/>
              <a:gd name="T56" fmla="*/ 2147483647 w 7502"/>
              <a:gd name="T57" fmla="*/ 2147483647 h 8067"/>
              <a:gd name="T58" fmla="*/ 2147483647 w 7502"/>
              <a:gd name="T59" fmla="*/ 2147483647 h 8067"/>
              <a:gd name="T60" fmla="*/ 2147483647 w 7502"/>
              <a:gd name="T61" fmla="*/ 2147483647 h 806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502"/>
              <a:gd name="T94" fmla="*/ 0 h 8067"/>
              <a:gd name="T95" fmla="*/ 7502 w 7502"/>
              <a:gd name="T96" fmla="*/ 8067 h 806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502" h="8067">
                <a:moveTo>
                  <a:pt x="6148" y="7323"/>
                </a:moveTo>
                <a:lnTo>
                  <a:pt x="6148" y="7447"/>
                </a:lnTo>
                <a:lnTo>
                  <a:pt x="6776" y="7449"/>
                </a:lnTo>
                <a:lnTo>
                  <a:pt x="6776" y="7087"/>
                </a:lnTo>
                <a:lnTo>
                  <a:pt x="6776" y="7449"/>
                </a:lnTo>
                <a:lnTo>
                  <a:pt x="7247" y="7442"/>
                </a:lnTo>
                <a:lnTo>
                  <a:pt x="7475" y="7613"/>
                </a:lnTo>
                <a:lnTo>
                  <a:pt x="7475" y="7897"/>
                </a:lnTo>
                <a:lnTo>
                  <a:pt x="7247" y="8067"/>
                </a:lnTo>
                <a:lnTo>
                  <a:pt x="2133" y="8067"/>
                </a:lnTo>
                <a:lnTo>
                  <a:pt x="1393" y="7271"/>
                </a:lnTo>
                <a:lnTo>
                  <a:pt x="1393" y="4597"/>
                </a:lnTo>
                <a:lnTo>
                  <a:pt x="1109" y="4312"/>
                </a:lnTo>
                <a:lnTo>
                  <a:pt x="0" y="4313"/>
                </a:lnTo>
                <a:lnTo>
                  <a:pt x="0" y="3576"/>
                </a:lnTo>
                <a:lnTo>
                  <a:pt x="1109" y="3574"/>
                </a:lnTo>
                <a:lnTo>
                  <a:pt x="1450" y="3233"/>
                </a:lnTo>
                <a:lnTo>
                  <a:pt x="1450" y="559"/>
                </a:lnTo>
                <a:lnTo>
                  <a:pt x="2109" y="0"/>
                </a:lnTo>
                <a:lnTo>
                  <a:pt x="7295" y="0"/>
                </a:lnTo>
                <a:lnTo>
                  <a:pt x="7414" y="114"/>
                </a:lnTo>
                <a:lnTo>
                  <a:pt x="7484" y="247"/>
                </a:lnTo>
                <a:lnTo>
                  <a:pt x="7502" y="367"/>
                </a:lnTo>
                <a:lnTo>
                  <a:pt x="7484" y="507"/>
                </a:lnTo>
                <a:lnTo>
                  <a:pt x="7414" y="606"/>
                </a:lnTo>
                <a:lnTo>
                  <a:pt x="7305" y="670"/>
                </a:lnTo>
                <a:lnTo>
                  <a:pt x="6736" y="670"/>
                </a:lnTo>
                <a:lnTo>
                  <a:pt x="6736" y="1083"/>
                </a:lnTo>
                <a:lnTo>
                  <a:pt x="6736" y="670"/>
                </a:lnTo>
                <a:lnTo>
                  <a:pt x="6110" y="670"/>
                </a:lnTo>
                <a:lnTo>
                  <a:pt x="6109" y="768"/>
                </a:lnTo>
              </a:path>
            </a:pathLst>
          </a:custGeom>
          <a:noFill/>
          <a:ln w="76200">
            <a:solidFill>
              <a:srgbClr val="FFFF80"/>
            </a:solidFill>
            <a:round/>
            <a:headEnd/>
            <a:tailEnd/>
          </a:ln>
        </p:spPr>
        <p:txBody>
          <a:bodyPr/>
          <a:lstStyle/>
          <a:p>
            <a:endParaRPr lang="en-IN">
              <a:latin typeface="Times New Roman" pitchFamily="18" charset="0"/>
            </a:endParaRPr>
          </a:p>
        </p:txBody>
      </p:sp>
      <p:sp>
        <p:nvSpPr>
          <p:cNvPr id="15" name="Freeform 25"/>
          <p:cNvSpPr>
            <a:spLocks/>
          </p:cNvSpPr>
          <p:nvPr/>
        </p:nvSpPr>
        <p:spPr bwMode="auto">
          <a:xfrm>
            <a:off x="4648200" y="1736725"/>
            <a:ext cx="2795588" cy="3270250"/>
          </a:xfrm>
          <a:custGeom>
            <a:avLst/>
            <a:gdLst>
              <a:gd name="T0" fmla="*/ 2147483647 w 5283"/>
              <a:gd name="T1" fmla="*/ 2147483647 h 6181"/>
              <a:gd name="T2" fmla="*/ 2147483647 w 5283"/>
              <a:gd name="T3" fmla="*/ 2147483647 h 6181"/>
              <a:gd name="T4" fmla="*/ 2147483647 w 5283"/>
              <a:gd name="T5" fmla="*/ 2147483647 h 6181"/>
              <a:gd name="T6" fmla="*/ 2147483647 w 5283"/>
              <a:gd name="T7" fmla="*/ 2147483647 h 6181"/>
              <a:gd name="T8" fmla="*/ 2147483647 w 5283"/>
              <a:gd name="T9" fmla="*/ 2147483647 h 6181"/>
              <a:gd name="T10" fmla="*/ 2147483647 w 5283"/>
              <a:gd name="T11" fmla="*/ 2147483647 h 6181"/>
              <a:gd name="T12" fmla="*/ 2147483647 w 5283"/>
              <a:gd name="T13" fmla="*/ 2147483647 h 6181"/>
              <a:gd name="T14" fmla="*/ 2147483647 w 5283"/>
              <a:gd name="T15" fmla="*/ 2147483647 h 6181"/>
              <a:gd name="T16" fmla="*/ 2147483647 w 5283"/>
              <a:gd name="T17" fmla="*/ 2147483647 h 6181"/>
              <a:gd name="T18" fmla="*/ 2147483647 w 5283"/>
              <a:gd name="T19" fmla="*/ 2147483647 h 6181"/>
              <a:gd name="T20" fmla="*/ 2147483647 w 5283"/>
              <a:gd name="T21" fmla="*/ 2147483647 h 6181"/>
              <a:gd name="T22" fmla="*/ 2147483647 w 5283"/>
              <a:gd name="T23" fmla="*/ 2147483647 h 6181"/>
              <a:gd name="T24" fmla="*/ 2147483647 w 5283"/>
              <a:gd name="T25" fmla="*/ 2147483647 h 6181"/>
              <a:gd name="T26" fmla="*/ 2147483647 w 5283"/>
              <a:gd name="T27" fmla="*/ 2147483647 h 6181"/>
              <a:gd name="T28" fmla="*/ 2147483647 w 5283"/>
              <a:gd name="T29" fmla="*/ 2147483647 h 6181"/>
              <a:gd name="T30" fmla="*/ 2147483647 w 5283"/>
              <a:gd name="T31" fmla="*/ 2147483647 h 6181"/>
              <a:gd name="T32" fmla="*/ 2147483647 w 5283"/>
              <a:gd name="T33" fmla="*/ 2147483647 h 6181"/>
              <a:gd name="T34" fmla="*/ 2147483647 w 5283"/>
              <a:gd name="T35" fmla="*/ 2147483647 h 6181"/>
              <a:gd name="T36" fmla="*/ 2147483647 w 5283"/>
              <a:gd name="T37" fmla="*/ 2147483647 h 6181"/>
              <a:gd name="T38" fmla="*/ 2147483647 w 5283"/>
              <a:gd name="T39" fmla="*/ 2147483647 h 6181"/>
              <a:gd name="T40" fmla="*/ 2147483647 w 5283"/>
              <a:gd name="T41" fmla="*/ 2147483647 h 6181"/>
              <a:gd name="T42" fmla="*/ 2147483647 w 5283"/>
              <a:gd name="T43" fmla="*/ 2147483647 h 6181"/>
              <a:gd name="T44" fmla="*/ 2147483647 w 5283"/>
              <a:gd name="T45" fmla="*/ 2147483647 h 6181"/>
              <a:gd name="T46" fmla="*/ 2147483647 w 5283"/>
              <a:gd name="T47" fmla="*/ 2147483647 h 6181"/>
              <a:gd name="T48" fmla="*/ 2147483647 w 5283"/>
              <a:gd name="T49" fmla="*/ 2147483647 h 6181"/>
              <a:gd name="T50" fmla="*/ 2147483647 w 5283"/>
              <a:gd name="T51" fmla="*/ 2147483647 h 6181"/>
              <a:gd name="T52" fmla="*/ 2147483647 w 5283"/>
              <a:gd name="T53" fmla="*/ 2147483647 h 6181"/>
              <a:gd name="T54" fmla="*/ 2147483647 w 5283"/>
              <a:gd name="T55" fmla="*/ 0 h 6181"/>
              <a:gd name="T56" fmla="*/ 2147483647 w 5283"/>
              <a:gd name="T57" fmla="*/ 0 h 6181"/>
              <a:gd name="T58" fmla="*/ 2147483647 w 5283"/>
              <a:gd name="T59" fmla="*/ 2147483647 h 6181"/>
              <a:gd name="T60" fmla="*/ 2147483647 w 5283"/>
              <a:gd name="T61" fmla="*/ 2147483647 h 6181"/>
              <a:gd name="T62" fmla="*/ 2147483647 w 5283"/>
              <a:gd name="T63" fmla="*/ 2147483647 h 6181"/>
              <a:gd name="T64" fmla="*/ 2147483647 w 5283"/>
              <a:gd name="T65" fmla="*/ 2147483647 h 6181"/>
              <a:gd name="T66" fmla="*/ 2147483647 w 5283"/>
              <a:gd name="T67" fmla="*/ 2147483647 h 6181"/>
              <a:gd name="T68" fmla="*/ 2147483647 w 5283"/>
              <a:gd name="T69" fmla="*/ 2147483647 h 6181"/>
              <a:gd name="T70" fmla="*/ 2147483647 w 5283"/>
              <a:gd name="T71" fmla="*/ 2147483647 h 6181"/>
              <a:gd name="T72" fmla="*/ 2147483647 w 5283"/>
              <a:gd name="T73" fmla="*/ 2147483647 h 6181"/>
              <a:gd name="T74" fmla="*/ 2147483647 w 5283"/>
              <a:gd name="T75" fmla="*/ 2147483647 h 6181"/>
              <a:gd name="T76" fmla="*/ 2147483647 w 5283"/>
              <a:gd name="T77" fmla="*/ 2147483647 h 6181"/>
              <a:gd name="T78" fmla="*/ 2147483647 w 5283"/>
              <a:gd name="T79" fmla="*/ 2147483647 h 6181"/>
              <a:gd name="T80" fmla="*/ 2147483647 w 5283"/>
              <a:gd name="T81" fmla="*/ 2147483647 h 6181"/>
              <a:gd name="T82" fmla="*/ 0 w 5283"/>
              <a:gd name="T83" fmla="*/ 2147483647 h 6181"/>
              <a:gd name="T84" fmla="*/ 2147483647 w 5283"/>
              <a:gd name="T85" fmla="*/ 2147483647 h 6181"/>
              <a:gd name="T86" fmla="*/ 2147483647 w 5283"/>
              <a:gd name="T87" fmla="*/ 2147483647 h 6181"/>
              <a:gd name="T88" fmla="*/ 2147483647 w 5283"/>
              <a:gd name="T89" fmla="*/ 2147483647 h 6181"/>
              <a:gd name="T90" fmla="*/ 2147483647 w 5283"/>
              <a:gd name="T91" fmla="*/ 2147483647 h 6181"/>
              <a:gd name="T92" fmla="*/ 2147483647 w 5283"/>
              <a:gd name="T93" fmla="*/ 2147483647 h 6181"/>
              <a:gd name="T94" fmla="*/ 2147483647 w 5283"/>
              <a:gd name="T95" fmla="*/ 2147483647 h 6181"/>
              <a:gd name="T96" fmla="*/ 2147483647 w 5283"/>
              <a:gd name="T97" fmla="*/ 2147483647 h 6181"/>
              <a:gd name="T98" fmla="*/ 2147483647 w 5283"/>
              <a:gd name="T99" fmla="*/ 2147483647 h 6181"/>
              <a:gd name="T100" fmla="*/ 2147483647 w 5283"/>
              <a:gd name="T101" fmla="*/ 2147483647 h 6181"/>
              <a:gd name="T102" fmla="*/ 2147483647 w 5283"/>
              <a:gd name="T103" fmla="*/ 2147483647 h 6181"/>
              <a:gd name="T104" fmla="*/ 2147483647 w 5283"/>
              <a:gd name="T105" fmla="*/ 2147483647 h 6181"/>
              <a:gd name="T106" fmla="*/ 2147483647 w 5283"/>
              <a:gd name="T107" fmla="*/ 2147483647 h 6181"/>
              <a:gd name="T108" fmla="*/ 2147483647 w 5283"/>
              <a:gd name="T109" fmla="*/ 2147483647 h 61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83"/>
              <a:gd name="T166" fmla="*/ 0 h 6181"/>
              <a:gd name="T167" fmla="*/ 5283 w 5283"/>
              <a:gd name="T168" fmla="*/ 6181 h 61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83" h="6181">
                <a:moveTo>
                  <a:pt x="438" y="6181"/>
                </a:moveTo>
                <a:lnTo>
                  <a:pt x="4845" y="6181"/>
                </a:lnTo>
                <a:lnTo>
                  <a:pt x="4867" y="6181"/>
                </a:lnTo>
                <a:lnTo>
                  <a:pt x="4879" y="6180"/>
                </a:lnTo>
                <a:lnTo>
                  <a:pt x="4890" y="6179"/>
                </a:lnTo>
                <a:lnTo>
                  <a:pt x="4912" y="6177"/>
                </a:lnTo>
                <a:lnTo>
                  <a:pt x="4934" y="6173"/>
                </a:lnTo>
                <a:lnTo>
                  <a:pt x="4955" y="6169"/>
                </a:lnTo>
                <a:lnTo>
                  <a:pt x="4975" y="6163"/>
                </a:lnTo>
                <a:lnTo>
                  <a:pt x="4996" y="6156"/>
                </a:lnTo>
                <a:lnTo>
                  <a:pt x="5016" y="6149"/>
                </a:lnTo>
                <a:lnTo>
                  <a:pt x="5035" y="6141"/>
                </a:lnTo>
                <a:lnTo>
                  <a:pt x="5054" y="6132"/>
                </a:lnTo>
                <a:lnTo>
                  <a:pt x="5072" y="6122"/>
                </a:lnTo>
                <a:lnTo>
                  <a:pt x="5090" y="6111"/>
                </a:lnTo>
                <a:lnTo>
                  <a:pt x="5108" y="6099"/>
                </a:lnTo>
                <a:lnTo>
                  <a:pt x="5124" y="6088"/>
                </a:lnTo>
                <a:lnTo>
                  <a:pt x="5155" y="6061"/>
                </a:lnTo>
                <a:lnTo>
                  <a:pt x="5183" y="6031"/>
                </a:lnTo>
                <a:lnTo>
                  <a:pt x="5197" y="6016"/>
                </a:lnTo>
                <a:lnTo>
                  <a:pt x="5208" y="6000"/>
                </a:lnTo>
                <a:lnTo>
                  <a:pt x="5231" y="5966"/>
                </a:lnTo>
                <a:lnTo>
                  <a:pt x="5240" y="5948"/>
                </a:lnTo>
                <a:lnTo>
                  <a:pt x="5250" y="5930"/>
                </a:lnTo>
                <a:lnTo>
                  <a:pt x="5264" y="5892"/>
                </a:lnTo>
                <a:lnTo>
                  <a:pt x="5275" y="5853"/>
                </a:lnTo>
                <a:lnTo>
                  <a:pt x="5281" y="5813"/>
                </a:lnTo>
                <a:lnTo>
                  <a:pt x="5283" y="5771"/>
                </a:lnTo>
                <a:lnTo>
                  <a:pt x="5283" y="410"/>
                </a:lnTo>
                <a:lnTo>
                  <a:pt x="5283" y="389"/>
                </a:lnTo>
                <a:lnTo>
                  <a:pt x="5282" y="378"/>
                </a:lnTo>
                <a:lnTo>
                  <a:pt x="5281" y="368"/>
                </a:lnTo>
                <a:lnTo>
                  <a:pt x="5278" y="347"/>
                </a:lnTo>
                <a:lnTo>
                  <a:pt x="5275" y="328"/>
                </a:lnTo>
                <a:lnTo>
                  <a:pt x="5270" y="307"/>
                </a:lnTo>
                <a:lnTo>
                  <a:pt x="5264" y="288"/>
                </a:lnTo>
                <a:lnTo>
                  <a:pt x="5257" y="269"/>
                </a:lnTo>
                <a:lnTo>
                  <a:pt x="5250" y="250"/>
                </a:lnTo>
                <a:lnTo>
                  <a:pt x="5240" y="232"/>
                </a:lnTo>
                <a:lnTo>
                  <a:pt x="5231" y="215"/>
                </a:lnTo>
                <a:lnTo>
                  <a:pt x="5220" y="198"/>
                </a:lnTo>
                <a:lnTo>
                  <a:pt x="5208" y="181"/>
                </a:lnTo>
                <a:lnTo>
                  <a:pt x="5197" y="165"/>
                </a:lnTo>
                <a:lnTo>
                  <a:pt x="5183" y="149"/>
                </a:lnTo>
                <a:lnTo>
                  <a:pt x="5155" y="120"/>
                </a:lnTo>
                <a:lnTo>
                  <a:pt x="5124" y="93"/>
                </a:lnTo>
                <a:lnTo>
                  <a:pt x="5108" y="82"/>
                </a:lnTo>
                <a:lnTo>
                  <a:pt x="5090" y="69"/>
                </a:lnTo>
                <a:lnTo>
                  <a:pt x="5054" y="49"/>
                </a:lnTo>
                <a:lnTo>
                  <a:pt x="5016" y="32"/>
                </a:lnTo>
                <a:lnTo>
                  <a:pt x="4996" y="24"/>
                </a:lnTo>
                <a:lnTo>
                  <a:pt x="4975" y="18"/>
                </a:lnTo>
                <a:lnTo>
                  <a:pt x="4934" y="8"/>
                </a:lnTo>
                <a:lnTo>
                  <a:pt x="4912" y="4"/>
                </a:lnTo>
                <a:lnTo>
                  <a:pt x="4890" y="2"/>
                </a:lnTo>
                <a:lnTo>
                  <a:pt x="4845" y="0"/>
                </a:lnTo>
                <a:lnTo>
                  <a:pt x="438" y="0"/>
                </a:lnTo>
                <a:lnTo>
                  <a:pt x="415" y="0"/>
                </a:lnTo>
                <a:lnTo>
                  <a:pt x="394" y="2"/>
                </a:lnTo>
                <a:lnTo>
                  <a:pt x="372" y="4"/>
                </a:lnTo>
                <a:lnTo>
                  <a:pt x="351" y="8"/>
                </a:lnTo>
                <a:lnTo>
                  <a:pt x="330" y="12"/>
                </a:lnTo>
                <a:lnTo>
                  <a:pt x="309" y="18"/>
                </a:lnTo>
                <a:lnTo>
                  <a:pt x="289" y="24"/>
                </a:lnTo>
                <a:lnTo>
                  <a:pt x="268" y="32"/>
                </a:lnTo>
                <a:lnTo>
                  <a:pt x="248" y="40"/>
                </a:lnTo>
                <a:lnTo>
                  <a:pt x="229" y="49"/>
                </a:lnTo>
                <a:lnTo>
                  <a:pt x="211" y="59"/>
                </a:lnTo>
                <a:lnTo>
                  <a:pt x="193" y="69"/>
                </a:lnTo>
                <a:lnTo>
                  <a:pt x="177" y="82"/>
                </a:lnTo>
                <a:lnTo>
                  <a:pt x="160" y="93"/>
                </a:lnTo>
                <a:lnTo>
                  <a:pt x="129" y="120"/>
                </a:lnTo>
                <a:lnTo>
                  <a:pt x="114" y="134"/>
                </a:lnTo>
                <a:lnTo>
                  <a:pt x="101" y="149"/>
                </a:lnTo>
                <a:lnTo>
                  <a:pt x="87" y="165"/>
                </a:lnTo>
                <a:lnTo>
                  <a:pt x="75" y="181"/>
                </a:lnTo>
                <a:lnTo>
                  <a:pt x="53" y="215"/>
                </a:lnTo>
                <a:lnTo>
                  <a:pt x="44" y="232"/>
                </a:lnTo>
                <a:lnTo>
                  <a:pt x="34" y="250"/>
                </a:lnTo>
                <a:lnTo>
                  <a:pt x="19" y="288"/>
                </a:lnTo>
                <a:lnTo>
                  <a:pt x="9" y="328"/>
                </a:lnTo>
                <a:lnTo>
                  <a:pt x="2" y="368"/>
                </a:lnTo>
                <a:lnTo>
                  <a:pt x="0" y="410"/>
                </a:lnTo>
                <a:lnTo>
                  <a:pt x="0" y="5771"/>
                </a:lnTo>
                <a:lnTo>
                  <a:pt x="0" y="5792"/>
                </a:lnTo>
                <a:lnTo>
                  <a:pt x="1" y="5803"/>
                </a:lnTo>
                <a:lnTo>
                  <a:pt x="2" y="5813"/>
                </a:lnTo>
                <a:lnTo>
                  <a:pt x="6" y="5833"/>
                </a:lnTo>
                <a:lnTo>
                  <a:pt x="9" y="5853"/>
                </a:lnTo>
                <a:lnTo>
                  <a:pt x="14" y="5873"/>
                </a:lnTo>
                <a:lnTo>
                  <a:pt x="19" y="5892"/>
                </a:lnTo>
                <a:lnTo>
                  <a:pt x="27" y="5912"/>
                </a:lnTo>
                <a:lnTo>
                  <a:pt x="34" y="5930"/>
                </a:lnTo>
                <a:lnTo>
                  <a:pt x="44" y="5948"/>
                </a:lnTo>
                <a:lnTo>
                  <a:pt x="53" y="5966"/>
                </a:lnTo>
                <a:lnTo>
                  <a:pt x="64" y="5983"/>
                </a:lnTo>
                <a:lnTo>
                  <a:pt x="75" y="6000"/>
                </a:lnTo>
                <a:lnTo>
                  <a:pt x="87" y="6016"/>
                </a:lnTo>
                <a:lnTo>
                  <a:pt x="101" y="6031"/>
                </a:lnTo>
                <a:lnTo>
                  <a:pt x="114" y="6047"/>
                </a:lnTo>
                <a:lnTo>
                  <a:pt x="129" y="6061"/>
                </a:lnTo>
                <a:lnTo>
                  <a:pt x="160" y="6088"/>
                </a:lnTo>
                <a:lnTo>
                  <a:pt x="193" y="6111"/>
                </a:lnTo>
                <a:lnTo>
                  <a:pt x="229" y="6132"/>
                </a:lnTo>
                <a:lnTo>
                  <a:pt x="268" y="6149"/>
                </a:lnTo>
                <a:lnTo>
                  <a:pt x="289" y="6156"/>
                </a:lnTo>
                <a:lnTo>
                  <a:pt x="309" y="6163"/>
                </a:lnTo>
                <a:lnTo>
                  <a:pt x="351" y="6173"/>
                </a:lnTo>
                <a:lnTo>
                  <a:pt x="372" y="6177"/>
                </a:lnTo>
                <a:lnTo>
                  <a:pt x="394" y="6179"/>
                </a:lnTo>
                <a:lnTo>
                  <a:pt x="438" y="6181"/>
                </a:lnTo>
                <a:close/>
              </a:path>
            </a:pathLst>
          </a:custGeom>
          <a:solidFill>
            <a:srgbClr val="D4D4D4"/>
          </a:solidFill>
          <a:ln w="12700">
            <a:solidFill>
              <a:srgbClr val="000000"/>
            </a:solidFill>
            <a:round/>
            <a:headEnd/>
            <a:tailEnd/>
          </a:ln>
        </p:spPr>
        <p:txBody>
          <a:bodyPr/>
          <a:lstStyle/>
          <a:p>
            <a:endParaRPr lang="en-IN">
              <a:latin typeface="Times New Roman" pitchFamily="18" charset="0"/>
            </a:endParaRPr>
          </a:p>
        </p:txBody>
      </p:sp>
      <p:sp>
        <p:nvSpPr>
          <p:cNvPr id="16" name="Freeform 26"/>
          <p:cNvSpPr>
            <a:spLocks/>
          </p:cNvSpPr>
          <p:nvPr/>
        </p:nvSpPr>
        <p:spPr bwMode="auto">
          <a:xfrm>
            <a:off x="4854575" y="2603500"/>
            <a:ext cx="612775" cy="1435100"/>
          </a:xfrm>
          <a:custGeom>
            <a:avLst/>
            <a:gdLst>
              <a:gd name="T0" fmla="*/ 2147483647 w 1157"/>
              <a:gd name="T1" fmla="*/ 2147483647 h 2713"/>
              <a:gd name="T2" fmla="*/ 2147483647 w 1157"/>
              <a:gd name="T3" fmla="*/ 2147483647 h 2713"/>
              <a:gd name="T4" fmla="*/ 2147483647 w 1157"/>
              <a:gd name="T5" fmla="*/ 2147483647 h 2713"/>
              <a:gd name="T6" fmla="*/ 2147483647 w 1157"/>
              <a:gd name="T7" fmla="*/ 2147483647 h 2713"/>
              <a:gd name="T8" fmla="*/ 2147483647 w 1157"/>
              <a:gd name="T9" fmla="*/ 0 h 2713"/>
              <a:gd name="T10" fmla="*/ 2147483647 w 1157"/>
              <a:gd name="T11" fmla="*/ 0 h 2713"/>
              <a:gd name="T12" fmla="*/ 0 w 1157"/>
              <a:gd name="T13" fmla="*/ 2147483647 h 2713"/>
              <a:gd name="T14" fmla="*/ 0 w 1157"/>
              <a:gd name="T15" fmla="*/ 2147483647 h 2713"/>
              <a:gd name="T16" fmla="*/ 2147483647 w 1157"/>
              <a:gd name="T17" fmla="*/ 2147483647 h 2713"/>
              <a:gd name="T18" fmla="*/ 2147483647 w 1157"/>
              <a:gd name="T19" fmla="*/ 2147483647 h 2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7"/>
              <a:gd name="T31" fmla="*/ 0 h 2713"/>
              <a:gd name="T32" fmla="*/ 1157 w 1157"/>
              <a:gd name="T33" fmla="*/ 2713 h 27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7" h="2713">
                <a:moveTo>
                  <a:pt x="771" y="2713"/>
                </a:moveTo>
                <a:lnTo>
                  <a:pt x="771" y="2713"/>
                </a:lnTo>
                <a:lnTo>
                  <a:pt x="1157" y="2432"/>
                </a:lnTo>
                <a:lnTo>
                  <a:pt x="1157" y="281"/>
                </a:lnTo>
                <a:lnTo>
                  <a:pt x="771" y="0"/>
                </a:lnTo>
                <a:lnTo>
                  <a:pt x="386" y="0"/>
                </a:lnTo>
                <a:lnTo>
                  <a:pt x="0" y="281"/>
                </a:lnTo>
                <a:lnTo>
                  <a:pt x="0" y="2432"/>
                </a:lnTo>
                <a:lnTo>
                  <a:pt x="386" y="2713"/>
                </a:lnTo>
                <a:lnTo>
                  <a:pt x="771" y="2713"/>
                </a:lnTo>
                <a:close/>
              </a:path>
            </a:pathLst>
          </a:custGeom>
          <a:solidFill>
            <a:srgbClr val="FFFFFF"/>
          </a:solidFill>
          <a:ln w="30163">
            <a:solidFill>
              <a:srgbClr val="000000"/>
            </a:solidFill>
            <a:round/>
            <a:headEnd/>
            <a:tailEnd/>
          </a:ln>
        </p:spPr>
        <p:txBody>
          <a:bodyPr/>
          <a:lstStyle/>
          <a:p>
            <a:endParaRPr lang="en-IN">
              <a:latin typeface="Times New Roman" pitchFamily="18" charset="0"/>
            </a:endParaRPr>
          </a:p>
        </p:txBody>
      </p:sp>
      <p:sp>
        <p:nvSpPr>
          <p:cNvPr id="17" name="Line 27"/>
          <p:cNvSpPr>
            <a:spLocks noChangeShapeType="1"/>
          </p:cNvSpPr>
          <p:nvPr/>
        </p:nvSpPr>
        <p:spPr bwMode="auto">
          <a:xfrm>
            <a:off x="5130800" y="3832225"/>
            <a:ext cx="1588" cy="222250"/>
          </a:xfrm>
          <a:prstGeom prst="line">
            <a:avLst/>
          </a:prstGeom>
          <a:noFill/>
          <a:ln w="38100">
            <a:solidFill>
              <a:srgbClr val="000000"/>
            </a:solidFill>
            <a:round/>
            <a:headEnd/>
            <a:tailEnd/>
          </a:ln>
        </p:spPr>
        <p:txBody>
          <a:bodyPr/>
          <a:lstStyle/>
          <a:p>
            <a:endParaRPr lang="en-US"/>
          </a:p>
        </p:txBody>
      </p:sp>
      <p:sp>
        <p:nvSpPr>
          <p:cNvPr id="18" name="Line 28"/>
          <p:cNvSpPr>
            <a:spLocks noChangeShapeType="1"/>
          </p:cNvSpPr>
          <p:nvPr/>
        </p:nvSpPr>
        <p:spPr bwMode="auto">
          <a:xfrm flipV="1">
            <a:off x="5475288" y="3222625"/>
            <a:ext cx="1587" cy="247650"/>
          </a:xfrm>
          <a:prstGeom prst="line">
            <a:avLst/>
          </a:prstGeom>
          <a:noFill/>
          <a:ln w="22225">
            <a:solidFill>
              <a:srgbClr val="FFFFFF"/>
            </a:solidFill>
            <a:round/>
            <a:headEnd/>
            <a:tailEnd/>
          </a:ln>
        </p:spPr>
        <p:txBody>
          <a:bodyPr/>
          <a:lstStyle/>
          <a:p>
            <a:endParaRPr lang="en-US"/>
          </a:p>
        </p:txBody>
      </p:sp>
      <p:sp>
        <p:nvSpPr>
          <p:cNvPr id="19" name="Freeform 29"/>
          <p:cNvSpPr>
            <a:spLocks/>
          </p:cNvSpPr>
          <p:nvPr/>
        </p:nvSpPr>
        <p:spPr bwMode="auto">
          <a:xfrm>
            <a:off x="5003800" y="2617788"/>
            <a:ext cx="295275" cy="884237"/>
          </a:xfrm>
          <a:custGeom>
            <a:avLst/>
            <a:gdLst>
              <a:gd name="T0" fmla="*/ 2147483647 w 557"/>
              <a:gd name="T1" fmla="*/ 2147483647 h 1669"/>
              <a:gd name="T2" fmla="*/ 2147483647 w 557"/>
              <a:gd name="T3" fmla="*/ 2147483647 h 1669"/>
              <a:gd name="T4" fmla="*/ 2147483647 w 557"/>
              <a:gd name="T5" fmla="*/ 2147483647 h 1669"/>
              <a:gd name="T6" fmla="*/ 2147483647 w 557"/>
              <a:gd name="T7" fmla="*/ 2147483647 h 1669"/>
              <a:gd name="T8" fmla="*/ 2147483647 w 557"/>
              <a:gd name="T9" fmla="*/ 0 h 1669"/>
              <a:gd name="T10" fmla="*/ 2147483647 w 557"/>
              <a:gd name="T11" fmla="*/ 0 h 1669"/>
              <a:gd name="T12" fmla="*/ 2147483647 w 557"/>
              <a:gd name="T13" fmla="*/ 2147483647 h 1669"/>
              <a:gd name="T14" fmla="*/ 0 w 557"/>
              <a:gd name="T15" fmla="*/ 2147483647 h 1669"/>
              <a:gd name="T16" fmla="*/ 0 w 557"/>
              <a:gd name="T17" fmla="*/ 2147483647 h 1669"/>
              <a:gd name="T18" fmla="*/ 2147483647 w 557"/>
              <a:gd name="T19" fmla="*/ 2147483647 h 16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7"/>
              <a:gd name="T31" fmla="*/ 0 h 1669"/>
              <a:gd name="T32" fmla="*/ 557 w 557"/>
              <a:gd name="T33" fmla="*/ 1669 h 16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7" h="1669">
                <a:moveTo>
                  <a:pt x="557" y="1083"/>
                </a:moveTo>
                <a:lnTo>
                  <a:pt x="557" y="1083"/>
                </a:lnTo>
                <a:lnTo>
                  <a:pt x="557" y="338"/>
                </a:lnTo>
                <a:lnTo>
                  <a:pt x="441" y="338"/>
                </a:lnTo>
                <a:lnTo>
                  <a:pt x="441" y="0"/>
                </a:lnTo>
                <a:lnTo>
                  <a:pt x="116" y="0"/>
                </a:lnTo>
                <a:lnTo>
                  <a:pt x="116" y="338"/>
                </a:lnTo>
                <a:lnTo>
                  <a:pt x="0" y="338"/>
                </a:lnTo>
                <a:lnTo>
                  <a:pt x="0" y="1669"/>
                </a:lnTo>
                <a:lnTo>
                  <a:pt x="557" y="1083"/>
                </a:lnTo>
                <a:close/>
              </a:path>
            </a:pathLst>
          </a:custGeom>
          <a:solidFill>
            <a:srgbClr val="CA6500"/>
          </a:solidFill>
          <a:ln w="14288">
            <a:solidFill>
              <a:srgbClr val="000000"/>
            </a:solidFill>
            <a:round/>
            <a:headEnd/>
            <a:tailEnd/>
          </a:ln>
        </p:spPr>
        <p:txBody>
          <a:bodyPr/>
          <a:lstStyle/>
          <a:p>
            <a:endParaRPr lang="en-IN">
              <a:latin typeface="Times New Roman" pitchFamily="18" charset="0"/>
            </a:endParaRPr>
          </a:p>
        </p:txBody>
      </p:sp>
      <p:sp>
        <p:nvSpPr>
          <p:cNvPr id="20" name="Freeform 30"/>
          <p:cNvSpPr>
            <a:spLocks/>
          </p:cNvSpPr>
          <p:nvPr/>
        </p:nvSpPr>
        <p:spPr bwMode="auto">
          <a:xfrm>
            <a:off x="5054600" y="3173413"/>
            <a:ext cx="193675" cy="261937"/>
          </a:xfrm>
          <a:custGeom>
            <a:avLst/>
            <a:gdLst>
              <a:gd name="T0" fmla="*/ 2147483647 w 367"/>
              <a:gd name="T1" fmla="*/ 2147483647 h 496"/>
              <a:gd name="T2" fmla="*/ 2147483647 w 367"/>
              <a:gd name="T3" fmla="*/ 0 h 496"/>
              <a:gd name="T4" fmla="*/ 2147483647 w 367"/>
              <a:gd name="T5" fmla="*/ 2147483647 h 496"/>
              <a:gd name="T6" fmla="*/ 0 w 367"/>
              <a:gd name="T7" fmla="*/ 2147483647 h 496"/>
              <a:gd name="T8" fmla="*/ 2147483647 w 367"/>
              <a:gd name="T9" fmla="*/ 2147483647 h 496"/>
              <a:gd name="T10" fmla="*/ 0 60000 65536"/>
              <a:gd name="T11" fmla="*/ 0 60000 65536"/>
              <a:gd name="T12" fmla="*/ 0 60000 65536"/>
              <a:gd name="T13" fmla="*/ 0 60000 65536"/>
              <a:gd name="T14" fmla="*/ 0 60000 65536"/>
              <a:gd name="T15" fmla="*/ 0 w 367"/>
              <a:gd name="T16" fmla="*/ 0 h 496"/>
              <a:gd name="T17" fmla="*/ 367 w 367"/>
              <a:gd name="T18" fmla="*/ 496 h 496"/>
            </a:gdLst>
            <a:ahLst/>
            <a:cxnLst>
              <a:cxn ang="T10">
                <a:pos x="T0" y="T1"/>
              </a:cxn>
              <a:cxn ang="T11">
                <a:pos x="T2" y="T3"/>
              </a:cxn>
              <a:cxn ang="T12">
                <a:pos x="T4" y="T5"/>
              </a:cxn>
              <a:cxn ang="T13">
                <a:pos x="T6" y="T7"/>
              </a:cxn>
              <a:cxn ang="T14">
                <a:pos x="T8" y="T9"/>
              </a:cxn>
            </a:cxnLst>
            <a:rect l="T15" t="T16" r="T17" b="T18"/>
            <a:pathLst>
              <a:path w="367" h="496">
                <a:moveTo>
                  <a:pt x="363" y="115"/>
                </a:moveTo>
                <a:lnTo>
                  <a:pt x="367" y="0"/>
                </a:lnTo>
                <a:lnTo>
                  <a:pt x="5" y="358"/>
                </a:lnTo>
                <a:lnTo>
                  <a:pt x="0" y="496"/>
                </a:lnTo>
                <a:lnTo>
                  <a:pt x="363" y="115"/>
                </a:lnTo>
                <a:close/>
              </a:path>
            </a:pathLst>
          </a:custGeom>
          <a:solidFill>
            <a:srgbClr val="000000"/>
          </a:solidFill>
          <a:ln w="14288">
            <a:solidFill>
              <a:srgbClr val="000000"/>
            </a:solidFill>
            <a:round/>
            <a:headEnd/>
            <a:tailEnd/>
          </a:ln>
        </p:spPr>
        <p:txBody>
          <a:bodyPr/>
          <a:lstStyle/>
          <a:p>
            <a:endParaRPr lang="en-IN">
              <a:latin typeface="Times New Roman" pitchFamily="18" charset="0"/>
            </a:endParaRPr>
          </a:p>
        </p:txBody>
      </p:sp>
      <p:grpSp>
        <p:nvGrpSpPr>
          <p:cNvPr id="21" name="Group 31"/>
          <p:cNvGrpSpPr>
            <a:grpSpLocks/>
          </p:cNvGrpSpPr>
          <p:nvPr/>
        </p:nvGrpSpPr>
        <p:grpSpPr bwMode="auto">
          <a:xfrm>
            <a:off x="5092700" y="3683000"/>
            <a:ext cx="180975" cy="38100"/>
            <a:chOff x="3205" y="2756"/>
            <a:chExt cx="114" cy="24"/>
          </a:xfrm>
        </p:grpSpPr>
        <p:sp>
          <p:nvSpPr>
            <p:cNvPr id="22" name="Freeform 32"/>
            <p:cNvSpPr>
              <a:spLocks/>
            </p:cNvSpPr>
            <p:nvPr/>
          </p:nvSpPr>
          <p:spPr bwMode="auto">
            <a:xfrm>
              <a:off x="3205" y="2756"/>
              <a:ext cx="30" cy="24"/>
            </a:xfrm>
            <a:custGeom>
              <a:avLst/>
              <a:gdLst>
                <a:gd name="T0" fmla="*/ 0 w 89"/>
                <a:gd name="T1" fmla="*/ 0 h 71"/>
                <a:gd name="T2" fmla="*/ 0 w 89"/>
                <a:gd name="T3" fmla="*/ 0 h 71"/>
                <a:gd name="T4" fmla="*/ 0 w 89"/>
                <a:gd name="T5" fmla="*/ 0 h 71"/>
                <a:gd name="T6" fmla="*/ 0 w 89"/>
                <a:gd name="T7" fmla="*/ 0 h 71"/>
                <a:gd name="T8" fmla="*/ 0 w 89"/>
                <a:gd name="T9" fmla="*/ 0 h 71"/>
                <a:gd name="T10" fmla="*/ 0 w 89"/>
                <a:gd name="T11" fmla="*/ 0 h 71"/>
                <a:gd name="T12" fmla="*/ 0 w 89"/>
                <a:gd name="T13" fmla="*/ 0 h 71"/>
                <a:gd name="T14" fmla="*/ 0 w 89"/>
                <a:gd name="T15" fmla="*/ 0 h 71"/>
                <a:gd name="T16" fmla="*/ 0 w 89"/>
                <a:gd name="T17" fmla="*/ 0 h 71"/>
                <a:gd name="T18" fmla="*/ 0 w 89"/>
                <a:gd name="T19" fmla="*/ 0 h 71"/>
                <a:gd name="T20" fmla="*/ 0 w 89"/>
                <a:gd name="T21" fmla="*/ 0 h 71"/>
                <a:gd name="T22" fmla="*/ 0 w 89"/>
                <a:gd name="T23" fmla="*/ 0 h 71"/>
                <a:gd name="T24" fmla="*/ 0 w 89"/>
                <a:gd name="T25" fmla="*/ 0 h 71"/>
                <a:gd name="T26" fmla="*/ 0 w 89"/>
                <a:gd name="T27" fmla="*/ 0 h 71"/>
                <a:gd name="T28" fmla="*/ 0 w 89"/>
                <a:gd name="T29" fmla="*/ 0 h 71"/>
                <a:gd name="T30" fmla="*/ 0 w 89"/>
                <a:gd name="T31" fmla="*/ 0 h 71"/>
                <a:gd name="T32" fmla="*/ 0 w 89"/>
                <a:gd name="T33" fmla="*/ 0 h 71"/>
                <a:gd name="T34" fmla="*/ 0 w 89"/>
                <a:gd name="T35" fmla="*/ 0 h 71"/>
                <a:gd name="T36" fmla="*/ 0 w 89"/>
                <a:gd name="T37" fmla="*/ 0 h 71"/>
                <a:gd name="T38" fmla="*/ 0 w 89"/>
                <a:gd name="T39" fmla="*/ 0 h 71"/>
                <a:gd name="T40" fmla="*/ 0 w 89"/>
                <a:gd name="T41" fmla="*/ 0 h 71"/>
                <a:gd name="T42" fmla="*/ 0 w 89"/>
                <a:gd name="T43" fmla="*/ 0 h 71"/>
                <a:gd name="T44" fmla="*/ 0 w 89"/>
                <a:gd name="T45" fmla="*/ 0 h 71"/>
                <a:gd name="T46" fmla="*/ 0 w 89"/>
                <a:gd name="T47" fmla="*/ 0 h 71"/>
                <a:gd name="T48" fmla="*/ 0 w 89"/>
                <a:gd name="T49" fmla="*/ 0 h 71"/>
                <a:gd name="T50" fmla="*/ 0 w 89"/>
                <a:gd name="T51" fmla="*/ 0 h 71"/>
                <a:gd name="T52" fmla="*/ 0 w 89"/>
                <a:gd name="T53" fmla="*/ 0 h 71"/>
                <a:gd name="T54" fmla="*/ 0 w 89"/>
                <a:gd name="T55" fmla="*/ 0 h 71"/>
                <a:gd name="T56" fmla="*/ 0 w 89"/>
                <a:gd name="T57" fmla="*/ 0 h 71"/>
                <a:gd name="T58" fmla="*/ 0 w 89"/>
                <a:gd name="T59" fmla="*/ 0 h 71"/>
                <a:gd name="T60" fmla="*/ 0 w 89"/>
                <a:gd name="T61" fmla="*/ 0 h 71"/>
                <a:gd name="T62" fmla="*/ 0 w 89"/>
                <a:gd name="T63" fmla="*/ 0 h 71"/>
                <a:gd name="T64" fmla="*/ 0 w 89"/>
                <a:gd name="T65" fmla="*/ 0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71"/>
                <a:gd name="T101" fmla="*/ 89 w 89"/>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71">
                  <a:moveTo>
                    <a:pt x="89" y="36"/>
                  </a:moveTo>
                  <a:lnTo>
                    <a:pt x="88" y="29"/>
                  </a:lnTo>
                  <a:lnTo>
                    <a:pt x="84" y="22"/>
                  </a:lnTo>
                  <a:lnTo>
                    <a:pt x="80" y="16"/>
                  </a:lnTo>
                  <a:lnTo>
                    <a:pt x="75" y="10"/>
                  </a:lnTo>
                  <a:lnTo>
                    <a:pt x="70" y="6"/>
                  </a:lnTo>
                  <a:lnTo>
                    <a:pt x="61" y="3"/>
                  </a:lnTo>
                  <a:lnTo>
                    <a:pt x="53" y="1"/>
                  </a:lnTo>
                  <a:lnTo>
                    <a:pt x="44" y="0"/>
                  </a:lnTo>
                  <a:lnTo>
                    <a:pt x="35" y="1"/>
                  </a:lnTo>
                  <a:lnTo>
                    <a:pt x="26" y="3"/>
                  </a:lnTo>
                  <a:lnTo>
                    <a:pt x="19" y="6"/>
                  </a:lnTo>
                  <a:lnTo>
                    <a:pt x="13" y="10"/>
                  </a:lnTo>
                  <a:lnTo>
                    <a:pt x="7" y="16"/>
                  </a:lnTo>
                  <a:lnTo>
                    <a:pt x="3" y="22"/>
                  </a:lnTo>
                  <a:lnTo>
                    <a:pt x="1" y="29"/>
                  </a:lnTo>
                  <a:lnTo>
                    <a:pt x="0" y="36"/>
                  </a:lnTo>
                  <a:lnTo>
                    <a:pt x="1" y="43"/>
                  </a:lnTo>
                  <a:lnTo>
                    <a:pt x="3" y="49"/>
                  </a:lnTo>
                  <a:lnTo>
                    <a:pt x="7" y="56"/>
                  </a:lnTo>
                  <a:lnTo>
                    <a:pt x="13" y="61"/>
                  </a:lnTo>
                  <a:lnTo>
                    <a:pt x="19" y="65"/>
                  </a:lnTo>
                  <a:lnTo>
                    <a:pt x="26" y="69"/>
                  </a:lnTo>
                  <a:lnTo>
                    <a:pt x="35" y="71"/>
                  </a:lnTo>
                  <a:lnTo>
                    <a:pt x="44" y="71"/>
                  </a:lnTo>
                  <a:lnTo>
                    <a:pt x="53" y="71"/>
                  </a:lnTo>
                  <a:lnTo>
                    <a:pt x="61" y="69"/>
                  </a:lnTo>
                  <a:lnTo>
                    <a:pt x="70" y="65"/>
                  </a:lnTo>
                  <a:lnTo>
                    <a:pt x="75" y="61"/>
                  </a:lnTo>
                  <a:lnTo>
                    <a:pt x="80" y="56"/>
                  </a:lnTo>
                  <a:lnTo>
                    <a:pt x="84" y="49"/>
                  </a:lnTo>
                  <a:lnTo>
                    <a:pt x="88" y="43"/>
                  </a:lnTo>
                  <a:lnTo>
                    <a:pt x="89" y="36"/>
                  </a:lnTo>
                  <a:close/>
                </a:path>
              </a:pathLst>
            </a:custGeom>
            <a:solidFill>
              <a:srgbClr val="FFFFFF"/>
            </a:solidFill>
            <a:ln w="12700">
              <a:solidFill>
                <a:srgbClr val="000000"/>
              </a:solidFill>
              <a:round/>
              <a:headEnd/>
              <a:tailEnd/>
            </a:ln>
          </p:spPr>
          <p:txBody>
            <a:bodyPr/>
            <a:lstStyle/>
            <a:p>
              <a:endParaRPr lang="en-IN">
                <a:latin typeface="Times New Roman" pitchFamily="18" charset="0"/>
              </a:endParaRPr>
            </a:p>
          </p:txBody>
        </p:sp>
        <p:sp>
          <p:nvSpPr>
            <p:cNvPr id="23" name="Freeform 33"/>
            <p:cNvSpPr>
              <a:spLocks/>
            </p:cNvSpPr>
            <p:nvPr/>
          </p:nvSpPr>
          <p:spPr bwMode="auto">
            <a:xfrm>
              <a:off x="3227" y="2756"/>
              <a:ext cx="30" cy="24"/>
            </a:xfrm>
            <a:custGeom>
              <a:avLst/>
              <a:gdLst>
                <a:gd name="T0" fmla="*/ 0 w 89"/>
                <a:gd name="T1" fmla="*/ 0 h 71"/>
                <a:gd name="T2" fmla="*/ 0 w 89"/>
                <a:gd name="T3" fmla="*/ 0 h 71"/>
                <a:gd name="T4" fmla="*/ 0 w 89"/>
                <a:gd name="T5" fmla="*/ 0 h 71"/>
                <a:gd name="T6" fmla="*/ 0 w 89"/>
                <a:gd name="T7" fmla="*/ 0 h 71"/>
                <a:gd name="T8" fmla="*/ 0 w 89"/>
                <a:gd name="T9" fmla="*/ 0 h 71"/>
                <a:gd name="T10" fmla="*/ 0 w 89"/>
                <a:gd name="T11" fmla="*/ 0 h 71"/>
                <a:gd name="T12" fmla="*/ 0 w 89"/>
                <a:gd name="T13" fmla="*/ 0 h 71"/>
                <a:gd name="T14" fmla="*/ 0 w 89"/>
                <a:gd name="T15" fmla="*/ 0 h 71"/>
                <a:gd name="T16" fmla="*/ 0 w 89"/>
                <a:gd name="T17" fmla="*/ 0 h 71"/>
                <a:gd name="T18" fmla="*/ 0 w 89"/>
                <a:gd name="T19" fmla="*/ 0 h 71"/>
                <a:gd name="T20" fmla="*/ 0 w 89"/>
                <a:gd name="T21" fmla="*/ 0 h 71"/>
                <a:gd name="T22" fmla="*/ 0 w 89"/>
                <a:gd name="T23" fmla="*/ 0 h 71"/>
                <a:gd name="T24" fmla="*/ 0 w 89"/>
                <a:gd name="T25" fmla="*/ 0 h 71"/>
                <a:gd name="T26" fmla="*/ 0 w 89"/>
                <a:gd name="T27" fmla="*/ 0 h 71"/>
                <a:gd name="T28" fmla="*/ 0 w 89"/>
                <a:gd name="T29" fmla="*/ 0 h 71"/>
                <a:gd name="T30" fmla="*/ 0 w 89"/>
                <a:gd name="T31" fmla="*/ 0 h 71"/>
                <a:gd name="T32" fmla="*/ 0 w 89"/>
                <a:gd name="T33" fmla="*/ 0 h 71"/>
                <a:gd name="T34" fmla="*/ 0 w 89"/>
                <a:gd name="T35" fmla="*/ 0 h 71"/>
                <a:gd name="T36" fmla="*/ 0 w 89"/>
                <a:gd name="T37" fmla="*/ 0 h 71"/>
                <a:gd name="T38" fmla="*/ 0 w 89"/>
                <a:gd name="T39" fmla="*/ 0 h 71"/>
                <a:gd name="T40" fmla="*/ 0 w 89"/>
                <a:gd name="T41" fmla="*/ 0 h 71"/>
                <a:gd name="T42" fmla="*/ 0 w 89"/>
                <a:gd name="T43" fmla="*/ 0 h 71"/>
                <a:gd name="T44" fmla="*/ 0 w 89"/>
                <a:gd name="T45" fmla="*/ 0 h 71"/>
                <a:gd name="T46" fmla="*/ 0 w 89"/>
                <a:gd name="T47" fmla="*/ 0 h 71"/>
                <a:gd name="T48" fmla="*/ 0 w 89"/>
                <a:gd name="T49" fmla="*/ 0 h 71"/>
                <a:gd name="T50" fmla="*/ 0 w 89"/>
                <a:gd name="T51" fmla="*/ 0 h 71"/>
                <a:gd name="T52" fmla="*/ 0 w 89"/>
                <a:gd name="T53" fmla="*/ 0 h 71"/>
                <a:gd name="T54" fmla="*/ 0 w 89"/>
                <a:gd name="T55" fmla="*/ 0 h 71"/>
                <a:gd name="T56" fmla="*/ 0 w 89"/>
                <a:gd name="T57" fmla="*/ 0 h 71"/>
                <a:gd name="T58" fmla="*/ 0 w 89"/>
                <a:gd name="T59" fmla="*/ 0 h 71"/>
                <a:gd name="T60" fmla="*/ 0 w 89"/>
                <a:gd name="T61" fmla="*/ 0 h 71"/>
                <a:gd name="T62" fmla="*/ 0 w 89"/>
                <a:gd name="T63" fmla="*/ 0 h 71"/>
                <a:gd name="T64" fmla="*/ 0 w 89"/>
                <a:gd name="T65" fmla="*/ 0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71"/>
                <a:gd name="T101" fmla="*/ 89 w 89"/>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71">
                  <a:moveTo>
                    <a:pt x="89" y="36"/>
                  </a:moveTo>
                  <a:lnTo>
                    <a:pt x="88" y="29"/>
                  </a:lnTo>
                  <a:lnTo>
                    <a:pt x="85" y="22"/>
                  </a:lnTo>
                  <a:lnTo>
                    <a:pt x="81" y="16"/>
                  </a:lnTo>
                  <a:lnTo>
                    <a:pt x="76" y="10"/>
                  </a:lnTo>
                  <a:lnTo>
                    <a:pt x="69" y="6"/>
                  </a:lnTo>
                  <a:lnTo>
                    <a:pt x="62" y="3"/>
                  </a:lnTo>
                  <a:lnTo>
                    <a:pt x="53" y="1"/>
                  </a:lnTo>
                  <a:lnTo>
                    <a:pt x="44" y="0"/>
                  </a:lnTo>
                  <a:lnTo>
                    <a:pt x="35" y="1"/>
                  </a:lnTo>
                  <a:lnTo>
                    <a:pt x="27" y="3"/>
                  </a:lnTo>
                  <a:lnTo>
                    <a:pt x="19" y="6"/>
                  </a:lnTo>
                  <a:lnTo>
                    <a:pt x="12" y="10"/>
                  </a:lnTo>
                  <a:lnTo>
                    <a:pt x="7" y="16"/>
                  </a:lnTo>
                  <a:lnTo>
                    <a:pt x="4" y="22"/>
                  </a:lnTo>
                  <a:lnTo>
                    <a:pt x="1" y="29"/>
                  </a:lnTo>
                  <a:lnTo>
                    <a:pt x="0" y="36"/>
                  </a:lnTo>
                  <a:lnTo>
                    <a:pt x="1" y="43"/>
                  </a:lnTo>
                  <a:lnTo>
                    <a:pt x="4" y="49"/>
                  </a:lnTo>
                  <a:lnTo>
                    <a:pt x="7" y="56"/>
                  </a:lnTo>
                  <a:lnTo>
                    <a:pt x="12" y="61"/>
                  </a:lnTo>
                  <a:lnTo>
                    <a:pt x="19" y="65"/>
                  </a:lnTo>
                  <a:lnTo>
                    <a:pt x="27" y="69"/>
                  </a:lnTo>
                  <a:lnTo>
                    <a:pt x="35" y="71"/>
                  </a:lnTo>
                  <a:lnTo>
                    <a:pt x="44" y="71"/>
                  </a:lnTo>
                  <a:lnTo>
                    <a:pt x="53" y="71"/>
                  </a:lnTo>
                  <a:lnTo>
                    <a:pt x="62" y="69"/>
                  </a:lnTo>
                  <a:lnTo>
                    <a:pt x="69" y="65"/>
                  </a:lnTo>
                  <a:lnTo>
                    <a:pt x="76" y="61"/>
                  </a:lnTo>
                  <a:lnTo>
                    <a:pt x="81" y="56"/>
                  </a:lnTo>
                  <a:lnTo>
                    <a:pt x="85" y="49"/>
                  </a:lnTo>
                  <a:lnTo>
                    <a:pt x="88" y="43"/>
                  </a:lnTo>
                  <a:lnTo>
                    <a:pt x="89" y="36"/>
                  </a:lnTo>
                  <a:close/>
                </a:path>
              </a:pathLst>
            </a:custGeom>
            <a:solidFill>
              <a:srgbClr val="FFFFFF"/>
            </a:solidFill>
            <a:ln w="12700">
              <a:solidFill>
                <a:srgbClr val="000000"/>
              </a:solidFill>
              <a:round/>
              <a:headEnd/>
              <a:tailEnd/>
            </a:ln>
          </p:spPr>
          <p:txBody>
            <a:bodyPr/>
            <a:lstStyle/>
            <a:p>
              <a:endParaRPr lang="en-IN">
                <a:latin typeface="Times New Roman" pitchFamily="18" charset="0"/>
              </a:endParaRPr>
            </a:p>
          </p:txBody>
        </p:sp>
        <p:sp>
          <p:nvSpPr>
            <p:cNvPr id="24" name="Freeform 34"/>
            <p:cNvSpPr>
              <a:spLocks/>
            </p:cNvSpPr>
            <p:nvPr/>
          </p:nvSpPr>
          <p:spPr bwMode="auto">
            <a:xfrm>
              <a:off x="3249" y="2758"/>
              <a:ext cx="30" cy="20"/>
            </a:xfrm>
            <a:custGeom>
              <a:avLst/>
              <a:gdLst>
                <a:gd name="T0" fmla="*/ 0 w 90"/>
                <a:gd name="T1" fmla="*/ 0 h 61"/>
                <a:gd name="T2" fmla="*/ 0 w 90"/>
                <a:gd name="T3" fmla="*/ 0 h 61"/>
                <a:gd name="T4" fmla="*/ 0 w 90"/>
                <a:gd name="T5" fmla="*/ 0 h 61"/>
                <a:gd name="T6" fmla="*/ 0 w 90"/>
                <a:gd name="T7" fmla="*/ 0 h 61"/>
                <a:gd name="T8" fmla="*/ 0 w 90"/>
                <a:gd name="T9" fmla="*/ 0 h 61"/>
                <a:gd name="T10" fmla="*/ 0 w 90"/>
                <a:gd name="T11" fmla="*/ 0 h 61"/>
                <a:gd name="T12" fmla="*/ 0 w 90"/>
                <a:gd name="T13" fmla="*/ 0 h 61"/>
                <a:gd name="T14" fmla="*/ 0 w 90"/>
                <a:gd name="T15" fmla="*/ 0 h 61"/>
                <a:gd name="T16" fmla="*/ 0 w 90"/>
                <a:gd name="T17" fmla="*/ 0 h 61"/>
                <a:gd name="T18" fmla="*/ 0 w 90"/>
                <a:gd name="T19" fmla="*/ 0 h 61"/>
                <a:gd name="T20" fmla="*/ 0 w 90"/>
                <a:gd name="T21" fmla="*/ 0 h 61"/>
                <a:gd name="T22" fmla="*/ 0 w 90"/>
                <a:gd name="T23" fmla="*/ 0 h 61"/>
                <a:gd name="T24" fmla="*/ 0 w 90"/>
                <a:gd name="T25" fmla="*/ 0 h 61"/>
                <a:gd name="T26" fmla="*/ 0 w 90"/>
                <a:gd name="T27" fmla="*/ 0 h 61"/>
                <a:gd name="T28" fmla="*/ 0 w 90"/>
                <a:gd name="T29" fmla="*/ 0 h 61"/>
                <a:gd name="T30" fmla="*/ 0 w 90"/>
                <a:gd name="T31" fmla="*/ 0 h 61"/>
                <a:gd name="T32" fmla="*/ 0 w 90"/>
                <a:gd name="T33" fmla="*/ 0 h 61"/>
                <a:gd name="T34" fmla="*/ 0 w 90"/>
                <a:gd name="T35" fmla="*/ 0 h 61"/>
                <a:gd name="T36" fmla="*/ 0 w 90"/>
                <a:gd name="T37" fmla="*/ 0 h 61"/>
                <a:gd name="T38" fmla="*/ 0 w 90"/>
                <a:gd name="T39" fmla="*/ 0 h 61"/>
                <a:gd name="T40" fmla="*/ 0 w 90"/>
                <a:gd name="T41" fmla="*/ 0 h 61"/>
                <a:gd name="T42" fmla="*/ 0 w 90"/>
                <a:gd name="T43" fmla="*/ 0 h 61"/>
                <a:gd name="T44" fmla="*/ 0 w 90"/>
                <a:gd name="T45" fmla="*/ 0 h 61"/>
                <a:gd name="T46" fmla="*/ 0 w 90"/>
                <a:gd name="T47" fmla="*/ 0 h 61"/>
                <a:gd name="T48" fmla="*/ 0 w 90"/>
                <a:gd name="T49" fmla="*/ 0 h 61"/>
                <a:gd name="T50" fmla="*/ 0 w 90"/>
                <a:gd name="T51" fmla="*/ 0 h 61"/>
                <a:gd name="T52" fmla="*/ 0 w 90"/>
                <a:gd name="T53" fmla="*/ 0 h 61"/>
                <a:gd name="T54" fmla="*/ 0 w 90"/>
                <a:gd name="T55" fmla="*/ 0 h 61"/>
                <a:gd name="T56" fmla="*/ 0 w 90"/>
                <a:gd name="T57" fmla="*/ 0 h 61"/>
                <a:gd name="T58" fmla="*/ 0 w 90"/>
                <a:gd name="T59" fmla="*/ 0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61"/>
                <a:gd name="T92" fmla="*/ 90 w 90"/>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61">
                  <a:moveTo>
                    <a:pt x="90" y="31"/>
                  </a:moveTo>
                  <a:lnTo>
                    <a:pt x="89" y="25"/>
                  </a:lnTo>
                  <a:lnTo>
                    <a:pt x="87" y="19"/>
                  </a:lnTo>
                  <a:lnTo>
                    <a:pt x="82" y="14"/>
                  </a:lnTo>
                  <a:lnTo>
                    <a:pt x="77" y="10"/>
                  </a:lnTo>
                  <a:lnTo>
                    <a:pt x="62" y="3"/>
                  </a:lnTo>
                  <a:lnTo>
                    <a:pt x="45" y="0"/>
                  </a:lnTo>
                  <a:lnTo>
                    <a:pt x="36" y="1"/>
                  </a:lnTo>
                  <a:lnTo>
                    <a:pt x="27" y="3"/>
                  </a:lnTo>
                  <a:lnTo>
                    <a:pt x="20" y="5"/>
                  </a:lnTo>
                  <a:lnTo>
                    <a:pt x="14" y="10"/>
                  </a:lnTo>
                  <a:lnTo>
                    <a:pt x="8" y="14"/>
                  </a:lnTo>
                  <a:lnTo>
                    <a:pt x="4" y="19"/>
                  </a:lnTo>
                  <a:lnTo>
                    <a:pt x="1" y="25"/>
                  </a:lnTo>
                  <a:lnTo>
                    <a:pt x="0" y="31"/>
                  </a:lnTo>
                  <a:lnTo>
                    <a:pt x="1" y="37"/>
                  </a:lnTo>
                  <a:lnTo>
                    <a:pt x="4" y="42"/>
                  </a:lnTo>
                  <a:lnTo>
                    <a:pt x="8" y="48"/>
                  </a:lnTo>
                  <a:lnTo>
                    <a:pt x="14" y="53"/>
                  </a:lnTo>
                  <a:lnTo>
                    <a:pt x="20" y="56"/>
                  </a:lnTo>
                  <a:lnTo>
                    <a:pt x="27" y="59"/>
                  </a:lnTo>
                  <a:lnTo>
                    <a:pt x="45" y="61"/>
                  </a:lnTo>
                  <a:lnTo>
                    <a:pt x="54" y="61"/>
                  </a:lnTo>
                  <a:lnTo>
                    <a:pt x="62" y="59"/>
                  </a:lnTo>
                  <a:lnTo>
                    <a:pt x="71" y="56"/>
                  </a:lnTo>
                  <a:lnTo>
                    <a:pt x="77" y="53"/>
                  </a:lnTo>
                  <a:lnTo>
                    <a:pt x="82" y="48"/>
                  </a:lnTo>
                  <a:lnTo>
                    <a:pt x="87" y="42"/>
                  </a:lnTo>
                  <a:lnTo>
                    <a:pt x="89" y="37"/>
                  </a:lnTo>
                  <a:lnTo>
                    <a:pt x="90" y="31"/>
                  </a:lnTo>
                  <a:close/>
                </a:path>
              </a:pathLst>
            </a:custGeom>
            <a:solidFill>
              <a:srgbClr val="FFFFFF"/>
            </a:solidFill>
            <a:ln w="12700">
              <a:solidFill>
                <a:srgbClr val="000000"/>
              </a:solidFill>
              <a:round/>
              <a:headEnd/>
              <a:tailEnd/>
            </a:ln>
          </p:spPr>
          <p:txBody>
            <a:bodyPr/>
            <a:lstStyle/>
            <a:p>
              <a:endParaRPr lang="en-IN">
                <a:latin typeface="Times New Roman" pitchFamily="18" charset="0"/>
              </a:endParaRPr>
            </a:p>
          </p:txBody>
        </p:sp>
        <p:sp>
          <p:nvSpPr>
            <p:cNvPr id="25" name="Freeform 35"/>
            <p:cNvSpPr>
              <a:spLocks/>
            </p:cNvSpPr>
            <p:nvPr/>
          </p:nvSpPr>
          <p:spPr bwMode="auto">
            <a:xfrm>
              <a:off x="3269" y="2758"/>
              <a:ext cx="30" cy="20"/>
            </a:xfrm>
            <a:custGeom>
              <a:avLst/>
              <a:gdLst>
                <a:gd name="T0" fmla="*/ 0 w 90"/>
                <a:gd name="T1" fmla="*/ 0 h 61"/>
                <a:gd name="T2" fmla="*/ 0 w 90"/>
                <a:gd name="T3" fmla="*/ 0 h 61"/>
                <a:gd name="T4" fmla="*/ 0 w 90"/>
                <a:gd name="T5" fmla="*/ 0 h 61"/>
                <a:gd name="T6" fmla="*/ 0 w 90"/>
                <a:gd name="T7" fmla="*/ 0 h 61"/>
                <a:gd name="T8" fmla="*/ 0 w 90"/>
                <a:gd name="T9" fmla="*/ 0 h 61"/>
                <a:gd name="T10" fmla="*/ 0 w 90"/>
                <a:gd name="T11" fmla="*/ 0 h 61"/>
                <a:gd name="T12" fmla="*/ 0 w 90"/>
                <a:gd name="T13" fmla="*/ 0 h 61"/>
                <a:gd name="T14" fmla="*/ 0 w 90"/>
                <a:gd name="T15" fmla="*/ 0 h 61"/>
                <a:gd name="T16" fmla="*/ 0 w 90"/>
                <a:gd name="T17" fmla="*/ 0 h 61"/>
                <a:gd name="T18" fmla="*/ 0 w 90"/>
                <a:gd name="T19" fmla="*/ 0 h 61"/>
                <a:gd name="T20" fmla="*/ 0 w 90"/>
                <a:gd name="T21" fmla="*/ 0 h 61"/>
                <a:gd name="T22" fmla="*/ 0 w 90"/>
                <a:gd name="T23" fmla="*/ 0 h 61"/>
                <a:gd name="T24" fmla="*/ 0 w 90"/>
                <a:gd name="T25" fmla="*/ 0 h 61"/>
                <a:gd name="T26" fmla="*/ 0 w 90"/>
                <a:gd name="T27" fmla="*/ 0 h 61"/>
                <a:gd name="T28" fmla="*/ 0 w 90"/>
                <a:gd name="T29" fmla="*/ 0 h 61"/>
                <a:gd name="T30" fmla="*/ 0 w 90"/>
                <a:gd name="T31" fmla="*/ 0 h 61"/>
                <a:gd name="T32" fmla="*/ 0 w 90"/>
                <a:gd name="T33" fmla="*/ 0 h 61"/>
                <a:gd name="T34" fmla="*/ 0 w 90"/>
                <a:gd name="T35" fmla="*/ 0 h 61"/>
                <a:gd name="T36" fmla="*/ 0 w 90"/>
                <a:gd name="T37" fmla="*/ 0 h 61"/>
                <a:gd name="T38" fmla="*/ 0 w 90"/>
                <a:gd name="T39" fmla="*/ 0 h 61"/>
                <a:gd name="T40" fmla="*/ 0 w 90"/>
                <a:gd name="T41" fmla="*/ 0 h 61"/>
                <a:gd name="T42" fmla="*/ 0 w 90"/>
                <a:gd name="T43" fmla="*/ 0 h 61"/>
                <a:gd name="T44" fmla="*/ 0 w 90"/>
                <a:gd name="T45" fmla="*/ 0 h 61"/>
                <a:gd name="T46" fmla="*/ 0 w 90"/>
                <a:gd name="T47" fmla="*/ 0 h 61"/>
                <a:gd name="T48" fmla="*/ 0 w 90"/>
                <a:gd name="T49" fmla="*/ 0 h 61"/>
                <a:gd name="T50" fmla="*/ 0 w 90"/>
                <a:gd name="T51" fmla="*/ 0 h 61"/>
                <a:gd name="T52" fmla="*/ 0 w 90"/>
                <a:gd name="T53" fmla="*/ 0 h 61"/>
                <a:gd name="T54" fmla="*/ 0 w 90"/>
                <a:gd name="T55" fmla="*/ 0 h 61"/>
                <a:gd name="T56" fmla="*/ 0 w 90"/>
                <a:gd name="T57" fmla="*/ 0 h 61"/>
                <a:gd name="T58" fmla="*/ 0 w 90"/>
                <a:gd name="T59" fmla="*/ 0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61"/>
                <a:gd name="T92" fmla="*/ 90 w 90"/>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61">
                  <a:moveTo>
                    <a:pt x="90" y="31"/>
                  </a:moveTo>
                  <a:lnTo>
                    <a:pt x="89" y="25"/>
                  </a:lnTo>
                  <a:lnTo>
                    <a:pt x="87" y="19"/>
                  </a:lnTo>
                  <a:lnTo>
                    <a:pt x="83" y="14"/>
                  </a:lnTo>
                  <a:lnTo>
                    <a:pt x="77" y="10"/>
                  </a:lnTo>
                  <a:lnTo>
                    <a:pt x="63" y="3"/>
                  </a:lnTo>
                  <a:lnTo>
                    <a:pt x="46" y="0"/>
                  </a:lnTo>
                  <a:lnTo>
                    <a:pt x="36" y="1"/>
                  </a:lnTo>
                  <a:lnTo>
                    <a:pt x="28" y="3"/>
                  </a:lnTo>
                  <a:lnTo>
                    <a:pt x="20" y="5"/>
                  </a:lnTo>
                  <a:lnTo>
                    <a:pt x="14" y="10"/>
                  </a:lnTo>
                  <a:lnTo>
                    <a:pt x="9" y="14"/>
                  </a:lnTo>
                  <a:lnTo>
                    <a:pt x="4" y="19"/>
                  </a:lnTo>
                  <a:lnTo>
                    <a:pt x="1" y="25"/>
                  </a:lnTo>
                  <a:lnTo>
                    <a:pt x="0" y="31"/>
                  </a:lnTo>
                  <a:lnTo>
                    <a:pt x="1" y="37"/>
                  </a:lnTo>
                  <a:lnTo>
                    <a:pt x="4" y="42"/>
                  </a:lnTo>
                  <a:lnTo>
                    <a:pt x="9" y="48"/>
                  </a:lnTo>
                  <a:lnTo>
                    <a:pt x="14" y="53"/>
                  </a:lnTo>
                  <a:lnTo>
                    <a:pt x="20" y="56"/>
                  </a:lnTo>
                  <a:lnTo>
                    <a:pt x="28" y="59"/>
                  </a:lnTo>
                  <a:lnTo>
                    <a:pt x="46" y="61"/>
                  </a:lnTo>
                  <a:lnTo>
                    <a:pt x="54" y="61"/>
                  </a:lnTo>
                  <a:lnTo>
                    <a:pt x="63" y="59"/>
                  </a:lnTo>
                  <a:lnTo>
                    <a:pt x="71" y="56"/>
                  </a:lnTo>
                  <a:lnTo>
                    <a:pt x="77" y="53"/>
                  </a:lnTo>
                  <a:lnTo>
                    <a:pt x="83" y="48"/>
                  </a:lnTo>
                  <a:lnTo>
                    <a:pt x="87" y="42"/>
                  </a:lnTo>
                  <a:lnTo>
                    <a:pt x="89" y="37"/>
                  </a:lnTo>
                  <a:lnTo>
                    <a:pt x="90" y="31"/>
                  </a:lnTo>
                  <a:close/>
                </a:path>
              </a:pathLst>
            </a:custGeom>
            <a:solidFill>
              <a:srgbClr val="FFFFFF"/>
            </a:solidFill>
            <a:ln w="12700">
              <a:solidFill>
                <a:srgbClr val="000000"/>
              </a:solidFill>
              <a:round/>
              <a:headEnd/>
              <a:tailEnd/>
            </a:ln>
          </p:spPr>
          <p:txBody>
            <a:bodyPr/>
            <a:lstStyle/>
            <a:p>
              <a:endParaRPr lang="en-IN">
                <a:latin typeface="Times New Roman" pitchFamily="18" charset="0"/>
              </a:endParaRPr>
            </a:p>
          </p:txBody>
        </p:sp>
        <p:sp>
          <p:nvSpPr>
            <p:cNvPr id="26" name="Freeform 36"/>
            <p:cNvSpPr>
              <a:spLocks/>
            </p:cNvSpPr>
            <p:nvPr/>
          </p:nvSpPr>
          <p:spPr bwMode="auto">
            <a:xfrm>
              <a:off x="3289" y="2758"/>
              <a:ext cx="30" cy="20"/>
            </a:xfrm>
            <a:custGeom>
              <a:avLst/>
              <a:gdLst>
                <a:gd name="T0" fmla="*/ 0 w 90"/>
                <a:gd name="T1" fmla="*/ 0 h 61"/>
                <a:gd name="T2" fmla="*/ 0 w 90"/>
                <a:gd name="T3" fmla="*/ 0 h 61"/>
                <a:gd name="T4" fmla="*/ 0 w 90"/>
                <a:gd name="T5" fmla="*/ 0 h 61"/>
                <a:gd name="T6" fmla="*/ 0 w 90"/>
                <a:gd name="T7" fmla="*/ 0 h 61"/>
                <a:gd name="T8" fmla="*/ 0 w 90"/>
                <a:gd name="T9" fmla="*/ 0 h 61"/>
                <a:gd name="T10" fmla="*/ 0 w 90"/>
                <a:gd name="T11" fmla="*/ 0 h 61"/>
                <a:gd name="T12" fmla="*/ 0 w 90"/>
                <a:gd name="T13" fmla="*/ 0 h 61"/>
                <a:gd name="T14" fmla="*/ 0 w 90"/>
                <a:gd name="T15" fmla="*/ 0 h 61"/>
                <a:gd name="T16" fmla="*/ 0 w 90"/>
                <a:gd name="T17" fmla="*/ 0 h 61"/>
                <a:gd name="T18" fmla="*/ 0 w 90"/>
                <a:gd name="T19" fmla="*/ 0 h 61"/>
                <a:gd name="T20" fmla="*/ 0 w 90"/>
                <a:gd name="T21" fmla="*/ 0 h 61"/>
                <a:gd name="T22" fmla="*/ 0 w 90"/>
                <a:gd name="T23" fmla="*/ 0 h 61"/>
                <a:gd name="T24" fmla="*/ 0 w 90"/>
                <a:gd name="T25" fmla="*/ 0 h 61"/>
                <a:gd name="T26" fmla="*/ 0 w 90"/>
                <a:gd name="T27" fmla="*/ 0 h 61"/>
                <a:gd name="T28" fmla="*/ 0 w 90"/>
                <a:gd name="T29" fmla="*/ 0 h 61"/>
                <a:gd name="T30" fmla="*/ 0 w 90"/>
                <a:gd name="T31" fmla="*/ 0 h 61"/>
                <a:gd name="T32" fmla="*/ 0 w 90"/>
                <a:gd name="T33" fmla="*/ 0 h 61"/>
                <a:gd name="T34" fmla="*/ 0 w 90"/>
                <a:gd name="T35" fmla="*/ 0 h 61"/>
                <a:gd name="T36" fmla="*/ 0 w 90"/>
                <a:gd name="T37" fmla="*/ 0 h 61"/>
                <a:gd name="T38" fmla="*/ 0 w 90"/>
                <a:gd name="T39" fmla="*/ 0 h 61"/>
                <a:gd name="T40" fmla="*/ 0 w 90"/>
                <a:gd name="T41" fmla="*/ 0 h 61"/>
                <a:gd name="T42" fmla="*/ 0 w 90"/>
                <a:gd name="T43" fmla="*/ 0 h 61"/>
                <a:gd name="T44" fmla="*/ 0 w 90"/>
                <a:gd name="T45" fmla="*/ 0 h 61"/>
                <a:gd name="T46" fmla="*/ 0 w 90"/>
                <a:gd name="T47" fmla="*/ 0 h 61"/>
                <a:gd name="T48" fmla="*/ 0 w 90"/>
                <a:gd name="T49" fmla="*/ 0 h 61"/>
                <a:gd name="T50" fmla="*/ 0 w 90"/>
                <a:gd name="T51" fmla="*/ 0 h 61"/>
                <a:gd name="T52" fmla="*/ 0 w 90"/>
                <a:gd name="T53" fmla="*/ 0 h 61"/>
                <a:gd name="T54" fmla="*/ 0 w 90"/>
                <a:gd name="T55" fmla="*/ 0 h 61"/>
                <a:gd name="T56" fmla="*/ 0 w 90"/>
                <a:gd name="T57" fmla="*/ 0 h 61"/>
                <a:gd name="T58" fmla="*/ 0 w 90"/>
                <a:gd name="T59" fmla="*/ 0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61"/>
                <a:gd name="T92" fmla="*/ 90 w 90"/>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61">
                  <a:moveTo>
                    <a:pt x="90" y="31"/>
                  </a:moveTo>
                  <a:lnTo>
                    <a:pt x="89" y="25"/>
                  </a:lnTo>
                  <a:lnTo>
                    <a:pt x="86" y="19"/>
                  </a:lnTo>
                  <a:lnTo>
                    <a:pt x="82" y="14"/>
                  </a:lnTo>
                  <a:lnTo>
                    <a:pt x="76" y="10"/>
                  </a:lnTo>
                  <a:lnTo>
                    <a:pt x="63" y="3"/>
                  </a:lnTo>
                  <a:lnTo>
                    <a:pt x="45" y="0"/>
                  </a:lnTo>
                  <a:lnTo>
                    <a:pt x="36" y="1"/>
                  </a:lnTo>
                  <a:lnTo>
                    <a:pt x="28" y="3"/>
                  </a:lnTo>
                  <a:lnTo>
                    <a:pt x="19" y="5"/>
                  </a:lnTo>
                  <a:lnTo>
                    <a:pt x="13" y="10"/>
                  </a:lnTo>
                  <a:lnTo>
                    <a:pt x="8" y="14"/>
                  </a:lnTo>
                  <a:lnTo>
                    <a:pt x="4" y="19"/>
                  </a:lnTo>
                  <a:lnTo>
                    <a:pt x="1" y="25"/>
                  </a:lnTo>
                  <a:lnTo>
                    <a:pt x="0" y="31"/>
                  </a:lnTo>
                  <a:lnTo>
                    <a:pt x="1" y="37"/>
                  </a:lnTo>
                  <a:lnTo>
                    <a:pt x="4" y="42"/>
                  </a:lnTo>
                  <a:lnTo>
                    <a:pt x="8" y="48"/>
                  </a:lnTo>
                  <a:lnTo>
                    <a:pt x="13" y="53"/>
                  </a:lnTo>
                  <a:lnTo>
                    <a:pt x="19" y="56"/>
                  </a:lnTo>
                  <a:lnTo>
                    <a:pt x="28" y="59"/>
                  </a:lnTo>
                  <a:lnTo>
                    <a:pt x="45" y="61"/>
                  </a:lnTo>
                  <a:lnTo>
                    <a:pt x="54" y="61"/>
                  </a:lnTo>
                  <a:lnTo>
                    <a:pt x="63" y="59"/>
                  </a:lnTo>
                  <a:lnTo>
                    <a:pt x="70" y="56"/>
                  </a:lnTo>
                  <a:lnTo>
                    <a:pt x="76" y="53"/>
                  </a:lnTo>
                  <a:lnTo>
                    <a:pt x="82" y="48"/>
                  </a:lnTo>
                  <a:lnTo>
                    <a:pt x="86" y="42"/>
                  </a:lnTo>
                  <a:lnTo>
                    <a:pt x="89" y="37"/>
                  </a:lnTo>
                  <a:lnTo>
                    <a:pt x="90" y="31"/>
                  </a:lnTo>
                  <a:close/>
                </a:path>
              </a:pathLst>
            </a:custGeom>
            <a:solidFill>
              <a:srgbClr val="FFFFFF"/>
            </a:solidFill>
            <a:ln w="12700">
              <a:solidFill>
                <a:srgbClr val="000000"/>
              </a:solidFill>
              <a:round/>
              <a:headEnd/>
              <a:tailEnd/>
            </a:ln>
          </p:spPr>
          <p:txBody>
            <a:bodyPr/>
            <a:lstStyle/>
            <a:p>
              <a:endParaRPr lang="en-IN">
                <a:latin typeface="Times New Roman" pitchFamily="18" charset="0"/>
              </a:endParaRPr>
            </a:p>
          </p:txBody>
        </p:sp>
      </p:grpSp>
      <p:sp>
        <p:nvSpPr>
          <p:cNvPr id="27" name="Line 37"/>
          <p:cNvSpPr>
            <a:spLocks noChangeShapeType="1"/>
          </p:cNvSpPr>
          <p:nvPr/>
        </p:nvSpPr>
        <p:spPr bwMode="auto">
          <a:xfrm>
            <a:off x="5270500" y="3703638"/>
            <a:ext cx="15875" cy="1587"/>
          </a:xfrm>
          <a:prstGeom prst="line">
            <a:avLst/>
          </a:prstGeom>
          <a:noFill/>
          <a:ln w="12700">
            <a:solidFill>
              <a:srgbClr val="000000"/>
            </a:solidFill>
            <a:round/>
            <a:headEnd/>
            <a:tailEnd/>
          </a:ln>
        </p:spPr>
        <p:txBody>
          <a:bodyPr/>
          <a:lstStyle/>
          <a:p>
            <a:endParaRPr lang="en-US"/>
          </a:p>
        </p:txBody>
      </p:sp>
      <p:sp>
        <p:nvSpPr>
          <p:cNvPr id="28" name="Line 38"/>
          <p:cNvSpPr>
            <a:spLocks noChangeShapeType="1"/>
          </p:cNvSpPr>
          <p:nvPr/>
        </p:nvSpPr>
        <p:spPr bwMode="auto">
          <a:xfrm flipH="1">
            <a:off x="5072063" y="3690938"/>
            <a:ext cx="15875" cy="1587"/>
          </a:xfrm>
          <a:prstGeom prst="line">
            <a:avLst/>
          </a:prstGeom>
          <a:noFill/>
          <a:ln w="12700">
            <a:solidFill>
              <a:srgbClr val="000000"/>
            </a:solidFill>
            <a:round/>
            <a:headEnd/>
            <a:tailEnd/>
          </a:ln>
        </p:spPr>
        <p:txBody>
          <a:bodyPr/>
          <a:lstStyle/>
          <a:p>
            <a:endParaRPr lang="en-US"/>
          </a:p>
        </p:txBody>
      </p:sp>
      <p:sp>
        <p:nvSpPr>
          <p:cNvPr id="29" name="Freeform 39"/>
          <p:cNvSpPr>
            <a:spLocks/>
          </p:cNvSpPr>
          <p:nvPr/>
        </p:nvSpPr>
        <p:spPr bwMode="auto">
          <a:xfrm>
            <a:off x="5000625" y="3686175"/>
            <a:ext cx="365125" cy="149225"/>
          </a:xfrm>
          <a:custGeom>
            <a:avLst/>
            <a:gdLst>
              <a:gd name="T0" fmla="*/ 2147483647 w 688"/>
              <a:gd name="T1" fmla="*/ 2147483647 h 280"/>
              <a:gd name="T2" fmla="*/ 2147483647 w 688"/>
              <a:gd name="T3" fmla="*/ 0 h 280"/>
              <a:gd name="T4" fmla="*/ 2147483647 w 688"/>
              <a:gd name="T5" fmla="*/ 0 h 280"/>
              <a:gd name="T6" fmla="*/ 2147483647 w 688"/>
              <a:gd name="T7" fmla="*/ 2147483647 h 280"/>
              <a:gd name="T8" fmla="*/ 2147483647 w 688"/>
              <a:gd name="T9" fmla="*/ 2147483647 h 280"/>
              <a:gd name="T10" fmla="*/ 2147483647 w 688"/>
              <a:gd name="T11" fmla="*/ 2147483647 h 280"/>
              <a:gd name="T12" fmla="*/ 0 w 688"/>
              <a:gd name="T13" fmla="*/ 2147483647 h 280"/>
              <a:gd name="T14" fmla="*/ 0 w 688"/>
              <a:gd name="T15" fmla="*/ 2147483647 h 280"/>
              <a:gd name="T16" fmla="*/ 2147483647 w 688"/>
              <a:gd name="T17" fmla="*/ 2147483647 h 280"/>
              <a:gd name="T18" fmla="*/ 2147483647 w 688"/>
              <a:gd name="T19" fmla="*/ 2147483647 h 280"/>
              <a:gd name="T20" fmla="*/ 2147483647 w 688"/>
              <a:gd name="T21" fmla="*/ 2147483647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8"/>
              <a:gd name="T34" fmla="*/ 0 h 280"/>
              <a:gd name="T35" fmla="*/ 688 w 688"/>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8" h="280">
                <a:moveTo>
                  <a:pt x="688" y="187"/>
                </a:moveTo>
                <a:lnTo>
                  <a:pt x="688" y="0"/>
                </a:lnTo>
                <a:lnTo>
                  <a:pt x="519" y="0"/>
                </a:lnTo>
                <a:lnTo>
                  <a:pt x="519" y="116"/>
                </a:lnTo>
                <a:lnTo>
                  <a:pt x="145" y="116"/>
                </a:lnTo>
                <a:lnTo>
                  <a:pt x="145" y="11"/>
                </a:lnTo>
                <a:lnTo>
                  <a:pt x="0" y="11"/>
                </a:lnTo>
                <a:lnTo>
                  <a:pt x="0" y="187"/>
                </a:lnTo>
                <a:lnTo>
                  <a:pt x="121" y="280"/>
                </a:lnTo>
                <a:lnTo>
                  <a:pt x="482" y="280"/>
                </a:lnTo>
                <a:lnTo>
                  <a:pt x="688" y="187"/>
                </a:lnTo>
                <a:close/>
              </a:path>
            </a:pathLst>
          </a:custGeom>
          <a:solidFill>
            <a:srgbClr val="FFFFFF"/>
          </a:solidFill>
          <a:ln w="9525">
            <a:noFill/>
            <a:round/>
            <a:headEnd/>
            <a:tailEnd/>
          </a:ln>
        </p:spPr>
        <p:txBody>
          <a:bodyPr/>
          <a:lstStyle/>
          <a:p>
            <a:endParaRPr lang="en-IN">
              <a:latin typeface="Times New Roman" pitchFamily="18" charset="0"/>
            </a:endParaRPr>
          </a:p>
        </p:txBody>
      </p:sp>
      <p:sp>
        <p:nvSpPr>
          <p:cNvPr id="30" name="Freeform 40"/>
          <p:cNvSpPr>
            <a:spLocks/>
          </p:cNvSpPr>
          <p:nvPr/>
        </p:nvSpPr>
        <p:spPr bwMode="auto">
          <a:xfrm>
            <a:off x="5000625" y="3686175"/>
            <a:ext cx="365125" cy="149225"/>
          </a:xfrm>
          <a:custGeom>
            <a:avLst/>
            <a:gdLst>
              <a:gd name="T0" fmla="*/ 2147483647 w 688"/>
              <a:gd name="T1" fmla="*/ 2147483647 h 280"/>
              <a:gd name="T2" fmla="*/ 2147483647 w 688"/>
              <a:gd name="T3" fmla="*/ 0 h 280"/>
              <a:gd name="T4" fmla="*/ 2147483647 w 688"/>
              <a:gd name="T5" fmla="*/ 0 h 280"/>
              <a:gd name="T6" fmla="*/ 2147483647 w 688"/>
              <a:gd name="T7" fmla="*/ 2147483647 h 280"/>
              <a:gd name="T8" fmla="*/ 2147483647 w 688"/>
              <a:gd name="T9" fmla="*/ 2147483647 h 280"/>
              <a:gd name="T10" fmla="*/ 2147483647 w 688"/>
              <a:gd name="T11" fmla="*/ 2147483647 h 280"/>
              <a:gd name="T12" fmla="*/ 0 w 688"/>
              <a:gd name="T13" fmla="*/ 2147483647 h 280"/>
              <a:gd name="T14" fmla="*/ 0 w 688"/>
              <a:gd name="T15" fmla="*/ 2147483647 h 280"/>
              <a:gd name="T16" fmla="*/ 2147483647 w 688"/>
              <a:gd name="T17" fmla="*/ 2147483647 h 280"/>
              <a:gd name="T18" fmla="*/ 2147483647 w 688"/>
              <a:gd name="T19" fmla="*/ 2147483647 h 280"/>
              <a:gd name="T20" fmla="*/ 2147483647 w 688"/>
              <a:gd name="T21" fmla="*/ 2147483647 h 2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8"/>
              <a:gd name="T34" fmla="*/ 0 h 280"/>
              <a:gd name="T35" fmla="*/ 688 w 688"/>
              <a:gd name="T36" fmla="*/ 280 h 2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8" h="280">
                <a:moveTo>
                  <a:pt x="688" y="187"/>
                </a:moveTo>
                <a:lnTo>
                  <a:pt x="688" y="0"/>
                </a:lnTo>
                <a:lnTo>
                  <a:pt x="519" y="0"/>
                </a:lnTo>
                <a:lnTo>
                  <a:pt x="519" y="116"/>
                </a:lnTo>
                <a:lnTo>
                  <a:pt x="145" y="116"/>
                </a:lnTo>
                <a:lnTo>
                  <a:pt x="145" y="11"/>
                </a:lnTo>
                <a:lnTo>
                  <a:pt x="0" y="11"/>
                </a:lnTo>
                <a:lnTo>
                  <a:pt x="0" y="187"/>
                </a:lnTo>
                <a:lnTo>
                  <a:pt x="121" y="280"/>
                </a:lnTo>
                <a:lnTo>
                  <a:pt x="482" y="280"/>
                </a:lnTo>
                <a:lnTo>
                  <a:pt x="688" y="187"/>
                </a:lnTo>
                <a:close/>
              </a:path>
            </a:pathLst>
          </a:custGeom>
          <a:noFill/>
          <a:ln w="14288">
            <a:solidFill>
              <a:srgbClr val="000000"/>
            </a:solidFill>
            <a:round/>
            <a:headEnd/>
            <a:tailEnd/>
          </a:ln>
        </p:spPr>
        <p:txBody>
          <a:bodyPr/>
          <a:lstStyle/>
          <a:p>
            <a:endParaRPr lang="en-IN">
              <a:latin typeface="Times New Roman" pitchFamily="18" charset="0"/>
            </a:endParaRPr>
          </a:p>
        </p:txBody>
      </p:sp>
      <p:sp>
        <p:nvSpPr>
          <p:cNvPr id="31" name="Rectangle 41"/>
          <p:cNvSpPr>
            <a:spLocks noChangeArrowheads="1"/>
          </p:cNvSpPr>
          <p:nvPr/>
        </p:nvSpPr>
        <p:spPr bwMode="auto">
          <a:xfrm>
            <a:off x="7540625" y="3113088"/>
            <a:ext cx="917575" cy="533400"/>
          </a:xfrm>
          <a:prstGeom prst="rect">
            <a:avLst/>
          </a:prstGeom>
          <a:solidFill>
            <a:schemeClr val="hlink"/>
          </a:solidFill>
          <a:ln w="12700">
            <a:solidFill>
              <a:srgbClr val="AAAAAA"/>
            </a:solidFill>
            <a:miter lim="800000"/>
            <a:headEnd/>
            <a:tailEnd/>
          </a:ln>
        </p:spPr>
        <p:txBody>
          <a:bodyPr/>
          <a:lstStyle/>
          <a:p>
            <a:endParaRPr lang="en-IN">
              <a:latin typeface="Times New Roman" pitchFamily="18" charset="0"/>
            </a:endParaRPr>
          </a:p>
        </p:txBody>
      </p:sp>
      <p:sp>
        <p:nvSpPr>
          <p:cNvPr id="32" name="Rectangle 42"/>
          <p:cNvSpPr>
            <a:spLocks noChangeArrowheads="1"/>
          </p:cNvSpPr>
          <p:nvPr/>
        </p:nvSpPr>
        <p:spPr bwMode="auto">
          <a:xfrm>
            <a:off x="7454900" y="3003550"/>
            <a:ext cx="127000" cy="123825"/>
          </a:xfrm>
          <a:prstGeom prst="rect">
            <a:avLst/>
          </a:prstGeom>
          <a:solidFill>
            <a:srgbClr val="000000"/>
          </a:solidFill>
          <a:ln w="12700">
            <a:solidFill>
              <a:srgbClr val="000000"/>
            </a:solidFill>
            <a:miter lim="800000"/>
            <a:headEnd/>
            <a:tailEnd/>
          </a:ln>
        </p:spPr>
        <p:txBody>
          <a:bodyPr/>
          <a:lstStyle/>
          <a:p>
            <a:endParaRPr lang="en-IN">
              <a:latin typeface="Times New Roman" pitchFamily="18" charset="0"/>
            </a:endParaRPr>
          </a:p>
        </p:txBody>
      </p:sp>
      <p:sp>
        <p:nvSpPr>
          <p:cNvPr id="33" name="Rectangle 43"/>
          <p:cNvSpPr>
            <a:spLocks noChangeArrowheads="1"/>
          </p:cNvSpPr>
          <p:nvPr/>
        </p:nvSpPr>
        <p:spPr bwMode="auto">
          <a:xfrm>
            <a:off x="7543800" y="3114675"/>
            <a:ext cx="87313" cy="152400"/>
          </a:xfrm>
          <a:prstGeom prst="rect">
            <a:avLst/>
          </a:prstGeom>
          <a:solidFill>
            <a:srgbClr val="7F7F7F"/>
          </a:solidFill>
          <a:ln w="12700">
            <a:solidFill>
              <a:srgbClr val="000000"/>
            </a:solidFill>
            <a:miter lim="800000"/>
            <a:headEnd/>
            <a:tailEnd/>
          </a:ln>
        </p:spPr>
        <p:txBody>
          <a:bodyPr/>
          <a:lstStyle/>
          <a:p>
            <a:endParaRPr lang="en-IN">
              <a:latin typeface="Times New Roman" pitchFamily="18" charset="0"/>
            </a:endParaRPr>
          </a:p>
        </p:txBody>
      </p:sp>
      <p:sp>
        <p:nvSpPr>
          <p:cNvPr id="34" name="Rectangle 44"/>
          <p:cNvSpPr>
            <a:spLocks noChangeArrowheads="1"/>
          </p:cNvSpPr>
          <p:nvPr/>
        </p:nvSpPr>
        <p:spPr bwMode="auto">
          <a:xfrm>
            <a:off x="7543800" y="3495675"/>
            <a:ext cx="87313" cy="149225"/>
          </a:xfrm>
          <a:prstGeom prst="rect">
            <a:avLst/>
          </a:prstGeom>
          <a:solidFill>
            <a:srgbClr val="7F7F7F"/>
          </a:solidFill>
          <a:ln w="12700">
            <a:solidFill>
              <a:srgbClr val="000000"/>
            </a:solidFill>
            <a:miter lim="800000"/>
            <a:headEnd/>
            <a:tailEnd/>
          </a:ln>
        </p:spPr>
        <p:txBody>
          <a:bodyPr/>
          <a:lstStyle/>
          <a:p>
            <a:endParaRPr lang="en-IN">
              <a:latin typeface="Times New Roman" pitchFamily="18" charset="0"/>
            </a:endParaRPr>
          </a:p>
        </p:txBody>
      </p:sp>
      <p:sp>
        <p:nvSpPr>
          <p:cNvPr id="35" name="Rectangle 45"/>
          <p:cNvSpPr>
            <a:spLocks noChangeArrowheads="1"/>
          </p:cNvSpPr>
          <p:nvPr/>
        </p:nvSpPr>
        <p:spPr bwMode="auto">
          <a:xfrm>
            <a:off x="7453313" y="3632200"/>
            <a:ext cx="127000" cy="122238"/>
          </a:xfrm>
          <a:prstGeom prst="rect">
            <a:avLst/>
          </a:prstGeom>
          <a:solidFill>
            <a:srgbClr val="000000"/>
          </a:solidFill>
          <a:ln w="12700">
            <a:solidFill>
              <a:srgbClr val="000000"/>
            </a:solidFill>
            <a:miter lim="800000"/>
            <a:headEnd/>
            <a:tailEnd/>
          </a:ln>
        </p:spPr>
        <p:txBody>
          <a:bodyPr/>
          <a:lstStyle/>
          <a:p>
            <a:endParaRPr lang="en-IN">
              <a:latin typeface="Times New Roman" pitchFamily="18" charset="0"/>
            </a:endParaRPr>
          </a:p>
        </p:txBody>
      </p:sp>
      <p:sp>
        <p:nvSpPr>
          <p:cNvPr id="36" name="Rectangle 46"/>
          <p:cNvSpPr>
            <a:spLocks noChangeArrowheads="1"/>
          </p:cNvSpPr>
          <p:nvPr/>
        </p:nvSpPr>
        <p:spPr bwMode="auto">
          <a:xfrm>
            <a:off x="7450138" y="3068638"/>
            <a:ext cx="85725" cy="628650"/>
          </a:xfrm>
          <a:prstGeom prst="rect">
            <a:avLst/>
          </a:prstGeom>
          <a:solidFill>
            <a:srgbClr val="AAAAAA"/>
          </a:solidFill>
          <a:ln w="14288">
            <a:solidFill>
              <a:srgbClr val="000000"/>
            </a:solidFill>
            <a:miter lim="800000"/>
            <a:headEnd/>
            <a:tailEnd/>
          </a:ln>
        </p:spPr>
        <p:txBody>
          <a:bodyPr/>
          <a:lstStyle/>
          <a:p>
            <a:endParaRPr lang="en-IN">
              <a:latin typeface="Times New Roman" pitchFamily="18" charset="0"/>
            </a:endParaRPr>
          </a:p>
        </p:txBody>
      </p:sp>
      <p:sp>
        <p:nvSpPr>
          <p:cNvPr id="37" name="Line 47"/>
          <p:cNvSpPr>
            <a:spLocks noChangeShapeType="1"/>
          </p:cNvSpPr>
          <p:nvPr/>
        </p:nvSpPr>
        <p:spPr bwMode="auto">
          <a:xfrm>
            <a:off x="7535863" y="3113088"/>
            <a:ext cx="922337" cy="1587"/>
          </a:xfrm>
          <a:prstGeom prst="line">
            <a:avLst/>
          </a:prstGeom>
          <a:noFill/>
          <a:ln w="14288">
            <a:solidFill>
              <a:schemeClr val="tx1"/>
            </a:solidFill>
            <a:round/>
            <a:headEnd/>
            <a:tailEnd/>
          </a:ln>
        </p:spPr>
        <p:txBody>
          <a:bodyPr/>
          <a:lstStyle/>
          <a:p>
            <a:endParaRPr lang="en-US"/>
          </a:p>
        </p:txBody>
      </p:sp>
      <p:sp>
        <p:nvSpPr>
          <p:cNvPr id="38" name="Line 48"/>
          <p:cNvSpPr>
            <a:spLocks noChangeShapeType="1"/>
          </p:cNvSpPr>
          <p:nvPr/>
        </p:nvSpPr>
        <p:spPr bwMode="auto">
          <a:xfrm>
            <a:off x="7531100" y="3648075"/>
            <a:ext cx="927100" cy="1588"/>
          </a:xfrm>
          <a:prstGeom prst="line">
            <a:avLst/>
          </a:prstGeom>
          <a:noFill/>
          <a:ln w="14288">
            <a:solidFill>
              <a:schemeClr val="tx1"/>
            </a:solidFill>
            <a:round/>
            <a:headEnd/>
            <a:tailEnd/>
          </a:ln>
        </p:spPr>
        <p:txBody>
          <a:bodyPr/>
          <a:lstStyle/>
          <a:p>
            <a:endParaRPr lang="en-US"/>
          </a:p>
        </p:txBody>
      </p:sp>
      <p:sp>
        <p:nvSpPr>
          <p:cNvPr id="39" name="Line 49"/>
          <p:cNvSpPr>
            <a:spLocks noChangeShapeType="1"/>
          </p:cNvSpPr>
          <p:nvPr/>
        </p:nvSpPr>
        <p:spPr bwMode="auto">
          <a:xfrm>
            <a:off x="8458200" y="3109913"/>
            <a:ext cx="1588" cy="534987"/>
          </a:xfrm>
          <a:prstGeom prst="line">
            <a:avLst/>
          </a:prstGeom>
          <a:noFill/>
          <a:ln w="14288">
            <a:solidFill>
              <a:srgbClr val="D4D4D4"/>
            </a:solidFill>
            <a:round/>
            <a:headEnd/>
            <a:tailEnd/>
          </a:ln>
        </p:spPr>
        <p:txBody>
          <a:bodyPr/>
          <a:lstStyle/>
          <a:p>
            <a:endParaRPr lang="en-US"/>
          </a:p>
        </p:txBody>
      </p:sp>
      <p:sp>
        <p:nvSpPr>
          <p:cNvPr id="40" name="Freeform 50"/>
          <p:cNvSpPr>
            <a:spLocks/>
          </p:cNvSpPr>
          <p:nvPr/>
        </p:nvSpPr>
        <p:spPr bwMode="auto">
          <a:xfrm>
            <a:off x="1287463" y="2525713"/>
            <a:ext cx="1587" cy="893762"/>
          </a:xfrm>
          <a:custGeom>
            <a:avLst/>
            <a:gdLst>
              <a:gd name="T0" fmla="*/ 0 w 1"/>
              <a:gd name="T1" fmla="*/ 0 h 563"/>
              <a:gd name="T2" fmla="*/ 0 w 1"/>
              <a:gd name="T3" fmla="*/ 2147483647 h 563"/>
              <a:gd name="T4" fmla="*/ 0 60000 65536"/>
              <a:gd name="T5" fmla="*/ 0 60000 65536"/>
              <a:gd name="T6" fmla="*/ 0 w 1"/>
              <a:gd name="T7" fmla="*/ 0 h 563"/>
              <a:gd name="T8" fmla="*/ 1 w 1"/>
              <a:gd name="T9" fmla="*/ 563 h 563"/>
            </a:gdLst>
            <a:ahLst/>
            <a:cxnLst>
              <a:cxn ang="T4">
                <a:pos x="T0" y="T1"/>
              </a:cxn>
              <a:cxn ang="T5">
                <a:pos x="T2" y="T3"/>
              </a:cxn>
            </a:cxnLst>
            <a:rect l="T6" t="T7" r="T8" b="T9"/>
            <a:pathLst>
              <a:path w="1" h="563">
                <a:moveTo>
                  <a:pt x="0" y="0"/>
                </a:moveTo>
                <a:lnTo>
                  <a:pt x="0" y="563"/>
                </a:lnTo>
              </a:path>
            </a:pathLst>
          </a:custGeom>
          <a:solidFill>
            <a:srgbClr val="FFFFFF"/>
          </a:solidFill>
          <a:ln w="60325">
            <a:solidFill>
              <a:srgbClr val="FFFFFF"/>
            </a:solidFill>
            <a:round/>
            <a:headEnd/>
            <a:tailEnd/>
          </a:ln>
        </p:spPr>
        <p:txBody>
          <a:bodyPr/>
          <a:lstStyle/>
          <a:p>
            <a:endParaRPr lang="en-IN">
              <a:latin typeface="Times New Roman" pitchFamily="18" charset="0"/>
            </a:endParaRPr>
          </a:p>
        </p:txBody>
      </p:sp>
      <p:grpSp>
        <p:nvGrpSpPr>
          <p:cNvPr id="41" name="Group 51"/>
          <p:cNvGrpSpPr>
            <a:grpSpLocks/>
          </p:cNvGrpSpPr>
          <p:nvPr/>
        </p:nvGrpSpPr>
        <p:grpSpPr bwMode="auto">
          <a:xfrm>
            <a:off x="1055688" y="2246313"/>
            <a:ext cx="460375" cy="444500"/>
            <a:chOff x="665" y="1415"/>
            <a:chExt cx="290" cy="280"/>
          </a:xfrm>
        </p:grpSpPr>
        <p:sp>
          <p:nvSpPr>
            <p:cNvPr id="42" name="Oval 52"/>
            <p:cNvSpPr>
              <a:spLocks noChangeArrowheads="1"/>
            </p:cNvSpPr>
            <p:nvPr/>
          </p:nvSpPr>
          <p:spPr bwMode="auto">
            <a:xfrm>
              <a:off x="665" y="1415"/>
              <a:ext cx="290" cy="280"/>
            </a:xfrm>
            <a:prstGeom prst="ellipse">
              <a:avLst/>
            </a:prstGeom>
            <a:solidFill>
              <a:srgbClr val="FFFFFF"/>
            </a:solidFill>
            <a:ln w="12700">
              <a:solidFill>
                <a:srgbClr val="000000"/>
              </a:solidFill>
              <a:round/>
              <a:headEnd/>
              <a:tailEnd/>
            </a:ln>
          </p:spPr>
          <p:txBody>
            <a:bodyPr/>
            <a:lstStyle/>
            <a:p>
              <a:endParaRPr lang="en-IN">
                <a:latin typeface="Times New Roman" pitchFamily="18" charset="0"/>
              </a:endParaRPr>
            </a:p>
          </p:txBody>
        </p:sp>
        <p:sp>
          <p:nvSpPr>
            <p:cNvPr id="43" name="Oval 53"/>
            <p:cNvSpPr>
              <a:spLocks noChangeArrowheads="1"/>
            </p:cNvSpPr>
            <p:nvPr/>
          </p:nvSpPr>
          <p:spPr bwMode="auto">
            <a:xfrm>
              <a:off x="693" y="1565"/>
              <a:ext cx="17" cy="17"/>
            </a:xfrm>
            <a:prstGeom prst="ellipse">
              <a:avLst/>
            </a:prstGeom>
            <a:solidFill>
              <a:srgbClr val="000000"/>
            </a:solidFill>
            <a:ln w="12700">
              <a:solidFill>
                <a:srgbClr val="000000"/>
              </a:solidFill>
              <a:round/>
              <a:headEnd/>
              <a:tailEnd/>
            </a:ln>
          </p:spPr>
          <p:txBody>
            <a:bodyPr/>
            <a:lstStyle/>
            <a:p>
              <a:endParaRPr lang="en-IN">
                <a:latin typeface="Times New Roman" pitchFamily="18" charset="0"/>
              </a:endParaRPr>
            </a:p>
          </p:txBody>
        </p:sp>
        <p:sp>
          <p:nvSpPr>
            <p:cNvPr id="44" name="Oval 54"/>
            <p:cNvSpPr>
              <a:spLocks noChangeArrowheads="1"/>
            </p:cNvSpPr>
            <p:nvPr/>
          </p:nvSpPr>
          <p:spPr bwMode="auto">
            <a:xfrm>
              <a:off x="694" y="1511"/>
              <a:ext cx="18" cy="17"/>
            </a:xfrm>
            <a:prstGeom prst="ellipse">
              <a:avLst/>
            </a:prstGeom>
            <a:solidFill>
              <a:srgbClr val="000000"/>
            </a:solidFill>
            <a:ln w="12700">
              <a:solidFill>
                <a:srgbClr val="000000"/>
              </a:solidFill>
              <a:round/>
              <a:headEnd/>
              <a:tailEnd/>
            </a:ln>
          </p:spPr>
          <p:txBody>
            <a:bodyPr/>
            <a:lstStyle/>
            <a:p>
              <a:endParaRPr lang="en-IN">
                <a:latin typeface="Times New Roman" pitchFamily="18" charset="0"/>
              </a:endParaRPr>
            </a:p>
          </p:txBody>
        </p:sp>
        <p:sp>
          <p:nvSpPr>
            <p:cNvPr id="45" name="Oval 55"/>
            <p:cNvSpPr>
              <a:spLocks noChangeArrowheads="1"/>
            </p:cNvSpPr>
            <p:nvPr/>
          </p:nvSpPr>
          <p:spPr bwMode="auto">
            <a:xfrm>
              <a:off x="722" y="1467"/>
              <a:ext cx="17" cy="17"/>
            </a:xfrm>
            <a:prstGeom prst="ellipse">
              <a:avLst/>
            </a:prstGeom>
            <a:solidFill>
              <a:srgbClr val="000000"/>
            </a:solidFill>
            <a:ln w="12700">
              <a:solidFill>
                <a:srgbClr val="000000"/>
              </a:solidFill>
              <a:round/>
              <a:headEnd/>
              <a:tailEnd/>
            </a:ln>
          </p:spPr>
          <p:txBody>
            <a:bodyPr/>
            <a:lstStyle/>
            <a:p>
              <a:endParaRPr lang="en-IN">
                <a:latin typeface="Times New Roman" pitchFamily="18" charset="0"/>
              </a:endParaRPr>
            </a:p>
          </p:txBody>
        </p:sp>
        <p:sp>
          <p:nvSpPr>
            <p:cNvPr id="46" name="Oval 56"/>
            <p:cNvSpPr>
              <a:spLocks noChangeArrowheads="1"/>
            </p:cNvSpPr>
            <p:nvPr/>
          </p:nvSpPr>
          <p:spPr bwMode="auto">
            <a:xfrm>
              <a:off x="911" y="1558"/>
              <a:ext cx="17" cy="18"/>
            </a:xfrm>
            <a:prstGeom prst="ellipse">
              <a:avLst/>
            </a:prstGeom>
            <a:solidFill>
              <a:srgbClr val="000000"/>
            </a:solidFill>
            <a:ln w="12700">
              <a:solidFill>
                <a:srgbClr val="000000"/>
              </a:solidFill>
              <a:round/>
              <a:headEnd/>
              <a:tailEnd/>
            </a:ln>
          </p:spPr>
          <p:txBody>
            <a:bodyPr/>
            <a:lstStyle/>
            <a:p>
              <a:endParaRPr lang="en-IN">
                <a:latin typeface="Times New Roman" pitchFamily="18" charset="0"/>
              </a:endParaRPr>
            </a:p>
          </p:txBody>
        </p:sp>
        <p:sp>
          <p:nvSpPr>
            <p:cNvPr id="47" name="Oval 57"/>
            <p:cNvSpPr>
              <a:spLocks noChangeArrowheads="1"/>
            </p:cNvSpPr>
            <p:nvPr/>
          </p:nvSpPr>
          <p:spPr bwMode="auto">
            <a:xfrm>
              <a:off x="904" y="1502"/>
              <a:ext cx="18" cy="17"/>
            </a:xfrm>
            <a:prstGeom prst="ellipse">
              <a:avLst/>
            </a:prstGeom>
            <a:solidFill>
              <a:srgbClr val="000000"/>
            </a:solidFill>
            <a:ln w="12700">
              <a:solidFill>
                <a:srgbClr val="000000"/>
              </a:solidFill>
              <a:round/>
              <a:headEnd/>
              <a:tailEnd/>
            </a:ln>
          </p:spPr>
          <p:txBody>
            <a:bodyPr/>
            <a:lstStyle/>
            <a:p>
              <a:endParaRPr lang="en-IN">
                <a:latin typeface="Times New Roman" pitchFamily="18" charset="0"/>
              </a:endParaRPr>
            </a:p>
          </p:txBody>
        </p:sp>
        <p:sp>
          <p:nvSpPr>
            <p:cNvPr id="48" name="Oval 58"/>
            <p:cNvSpPr>
              <a:spLocks noChangeArrowheads="1"/>
            </p:cNvSpPr>
            <p:nvPr/>
          </p:nvSpPr>
          <p:spPr bwMode="auto">
            <a:xfrm>
              <a:off x="873" y="1459"/>
              <a:ext cx="18" cy="17"/>
            </a:xfrm>
            <a:prstGeom prst="ellipse">
              <a:avLst/>
            </a:prstGeom>
            <a:solidFill>
              <a:srgbClr val="000000"/>
            </a:solidFill>
            <a:ln w="12700">
              <a:solidFill>
                <a:srgbClr val="000000"/>
              </a:solidFill>
              <a:round/>
              <a:headEnd/>
              <a:tailEnd/>
            </a:ln>
          </p:spPr>
          <p:txBody>
            <a:bodyPr/>
            <a:lstStyle/>
            <a:p>
              <a:endParaRPr lang="en-IN">
                <a:latin typeface="Times New Roman" pitchFamily="18" charset="0"/>
              </a:endParaRPr>
            </a:p>
          </p:txBody>
        </p:sp>
        <p:sp>
          <p:nvSpPr>
            <p:cNvPr id="49" name="Oval 59"/>
            <p:cNvSpPr>
              <a:spLocks noChangeArrowheads="1"/>
            </p:cNvSpPr>
            <p:nvPr/>
          </p:nvSpPr>
          <p:spPr bwMode="auto">
            <a:xfrm>
              <a:off x="766" y="1440"/>
              <a:ext cx="18" cy="17"/>
            </a:xfrm>
            <a:prstGeom prst="ellipse">
              <a:avLst/>
            </a:prstGeom>
            <a:solidFill>
              <a:srgbClr val="000000"/>
            </a:solidFill>
            <a:ln w="12700">
              <a:solidFill>
                <a:srgbClr val="000000"/>
              </a:solidFill>
              <a:round/>
              <a:headEnd/>
              <a:tailEnd/>
            </a:ln>
          </p:spPr>
          <p:txBody>
            <a:bodyPr/>
            <a:lstStyle/>
            <a:p>
              <a:endParaRPr lang="en-IN">
                <a:latin typeface="Times New Roman" pitchFamily="18" charset="0"/>
              </a:endParaRPr>
            </a:p>
          </p:txBody>
        </p:sp>
        <p:sp>
          <p:nvSpPr>
            <p:cNvPr id="50" name="Oval 60"/>
            <p:cNvSpPr>
              <a:spLocks noChangeArrowheads="1"/>
            </p:cNvSpPr>
            <p:nvPr/>
          </p:nvSpPr>
          <p:spPr bwMode="auto">
            <a:xfrm>
              <a:off x="824" y="1439"/>
              <a:ext cx="17" cy="17"/>
            </a:xfrm>
            <a:prstGeom prst="ellipse">
              <a:avLst/>
            </a:prstGeom>
            <a:solidFill>
              <a:srgbClr val="000000"/>
            </a:solidFill>
            <a:ln w="12700">
              <a:solidFill>
                <a:srgbClr val="000000"/>
              </a:solidFill>
              <a:round/>
              <a:headEnd/>
              <a:tailEnd/>
            </a:ln>
          </p:spPr>
          <p:txBody>
            <a:bodyPr/>
            <a:lstStyle/>
            <a:p>
              <a:endParaRPr lang="en-IN">
                <a:latin typeface="Times New Roman" pitchFamily="18" charset="0"/>
              </a:endParaRPr>
            </a:p>
          </p:txBody>
        </p:sp>
        <p:sp>
          <p:nvSpPr>
            <p:cNvPr id="51" name="Freeform 61"/>
            <p:cNvSpPr>
              <a:spLocks/>
            </p:cNvSpPr>
            <p:nvPr/>
          </p:nvSpPr>
          <p:spPr bwMode="auto">
            <a:xfrm>
              <a:off x="759" y="1528"/>
              <a:ext cx="86" cy="83"/>
            </a:xfrm>
            <a:custGeom>
              <a:avLst/>
              <a:gdLst>
                <a:gd name="T0" fmla="*/ 0 w 258"/>
                <a:gd name="T1" fmla="*/ 0 h 249"/>
                <a:gd name="T2" fmla="*/ 0 w 258"/>
                <a:gd name="T3" fmla="*/ 0 h 249"/>
                <a:gd name="T4" fmla="*/ 0 w 258"/>
                <a:gd name="T5" fmla="*/ 0 h 249"/>
                <a:gd name="T6" fmla="*/ 0 w 258"/>
                <a:gd name="T7" fmla="*/ 0 h 249"/>
                <a:gd name="T8" fmla="*/ 0 w 258"/>
                <a:gd name="T9" fmla="*/ 0 h 249"/>
                <a:gd name="T10" fmla="*/ 0 w 258"/>
                <a:gd name="T11" fmla="*/ 0 h 249"/>
                <a:gd name="T12" fmla="*/ 0 w 258"/>
                <a:gd name="T13" fmla="*/ 0 h 249"/>
                <a:gd name="T14" fmla="*/ 0 w 258"/>
                <a:gd name="T15" fmla="*/ 0 h 249"/>
                <a:gd name="T16" fmla="*/ 0 w 258"/>
                <a:gd name="T17" fmla="*/ 0 h 249"/>
                <a:gd name="T18" fmla="*/ 0 w 258"/>
                <a:gd name="T19" fmla="*/ 0 h 249"/>
                <a:gd name="T20" fmla="*/ 0 w 258"/>
                <a:gd name="T21" fmla="*/ 0 h 249"/>
                <a:gd name="T22" fmla="*/ 0 w 258"/>
                <a:gd name="T23" fmla="*/ 0 h 249"/>
                <a:gd name="T24" fmla="*/ 0 w 258"/>
                <a:gd name="T25" fmla="*/ 0 h 249"/>
                <a:gd name="T26" fmla="*/ 0 w 258"/>
                <a:gd name="T27" fmla="*/ 0 h 249"/>
                <a:gd name="T28" fmla="*/ 0 w 258"/>
                <a:gd name="T29" fmla="*/ 0 h 249"/>
                <a:gd name="T30" fmla="*/ 0 w 258"/>
                <a:gd name="T31" fmla="*/ 0 h 249"/>
                <a:gd name="T32" fmla="*/ 0 w 258"/>
                <a:gd name="T33" fmla="*/ 0 h 249"/>
                <a:gd name="T34" fmla="*/ 0 w 258"/>
                <a:gd name="T35" fmla="*/ 0 h 249"/>
                <a:gd name="T36" fmla="*/ 0 w 258"/>
                <a:gd name="T37" fmla="*/ 0 h 249"/>
                <a:gd name="T38" fmla="*/ 0 w 258"/>
                <a:gd name="T39" fmla="*/ 0 h 249"/>
                <a:gd name="T40" fmla="*/ 0 w 258"/>
                <a:gd name="T41" fmla="*/ 0 h 249"/>
                <a:gd name="T42" fmla="*/ 0 w 258"/>
                <a:gd name="T43" fmla="*/ 0 h 249"/>
                <a:gd name="T44" fmla="*/ 0 w 258"/>
                <a:gd name="T45" fmla="*/ 0 h 249"/>
                <a:gd name="T46" fmla="*/ 0 w 258"/>
                <a:gd name="T47" fmla="*/ 0 h 249"/>
                <a:gd name="T48" fmla="*/ 0 w 258"/>
                <a:gd name="T49" fmla="*/ 0 h 249"/>
                <a:gd name="T50" fmla="*/ 0 w 258"/>
                <a:gd name="T51" fmla="*/ 0 h 249"/>
                <a:gd name="T52" fmla="*/ 0 w 258"/>
                <a:gd name="T53" fmla="*/ 0 h 249"/>
                <a:gd name="T54" fmla="*/ 0 w 258"/>
                <a:gd name="T55" fmla="*/ 0 h 249"/>
                <a:gd name="T56" fmla="*/ 0 w 258"/>
                <a:gd name="T57" fmla="*/ 0 h 249"/>
                <a:gd name="T58" fmla="*/ 0 w 258"/>
                <a:gd name="T59" fmla="*/ 0 h 249"/>
                <a:gd name="T60" fmla="*/ 0 w 258"/>
                <a:gd name="T61" fmla="*/ 0 h 249"/>
                <a:gd name="T62" fmla="*/ 0 w 258"/>
                <a:gd name="T63" fmla="*/ 0 h 249"/>
                <a:gd name="T64" fmla="*/ 0 w 258"/>
                <a:gd name="T65" fmla="*/ 0 h 249"/>
                <a:gd name="T66" fmla="*/ 0 w 258"/>
                <a:gd name="T67" fmla="*/ 0 h 249"/>
                <a:gd name="T68" fmla="*/ 0 w 258"/>
                <a:gd name="T69" fmla="*/ 0 h 249"/>
                <a:gd name="T70" fmla="*/ 0 w 258"/>
                <a:gd name="T71" fmla="*/ 0 h 249"/>
                <a:gd name="T72" fmla="*/ 0 w 258"/>
                <a:gd name="T73" fmla="*/ 0 h 249"/>
                <a:gd name="T74" fmla="*/ 0 w 258"/>
                <a:gd name="T75" fmla="*/ 0 h 249"/>
                <a:gd name="T76" fmla="*/ 0 w 258"/>
                <a:gd name="T77" fmla="*/ 0 h 249"/>
                <a:gd name="T78" fmla="*/ 0 w 258"/>
                <a:gd name="T79" fmla="*/ 0 h 249"/>
                <a:gd name="T80" fmla="*/ 0 w 258"/>
                <a:gd name="T81" fmla="*/ 0 h 249"/>
                <a:gd name="T82" fmla="*/ 0 w 258"/>
                <a:gd name="T83" fmla="*/ 0 h 249"/>
                <a:gd name="T84" fmla="*/ 0 w 258"/>
                <a:gd name="T85" fmla="*/ 0 h 249"/>
                <a:gd name="T86" fmla="*/ 0 w 258"/>
                <a:gd name="T87" fmla="*/ 0 h 249"/>
                <a:gd name="T88" fmla="*/ 0 w 258"/>
                <a:gd name="T89" fmla="*/ 0 h 249"/>
                <a:gd name="T90" fmla="*/ 0 w 258"/>
                <a:gd name="T91" fmla="*/ 0 h 249"/>
                <a:gd name="T92" fmla="*/ 0 w 258"/>
                <a:gd name="T93" fmla="*/ 0 h 249"/>
                <a:gd name="T94" fmla="*/ 0 w 258"/>
                <a:gd name="T95" fmla="*/ 0 h 249"/>
                <a:gd name="T96" fmla="*/ 0 w 258"/>
                <a:gd name="T97" fmla="*/ 0 h 249"/>
                <a:gd name="T98" fmla="*/ 0 w 258"/>
                <a:gd name="T99" fmla="*/ 0 h 249"/>
                <a:gd name="T100" fmla="*/ 0 w 258"/>
                <a:gd name="T101" fmla="*/ 0 h 249"/>
                <a:gd name="T102" fmla="*/ 0 w 258"/>
                <a:gd name="T103" fmla="*/ 0 h 249"/>
                <a:gd name="T104" fmla="*/ 0 w 258"/>
                <a:gd name="T105" fmla="*/ 0 h 249"/>
                <a:gd name="T106" fmla="*/ 0 w 258"/>
                <a:gd name="T107" fmla="*/ 0 h 249"/>
                <a:gd name="T108" fmla="*/ 0 w 258"/>
                <a:gd name="T109" fmla="*/ 0 h 249"/>
                <a:gd name="T110" fmla="*/ 0 w 258"/>
                <a:gd name="T111" fmla="*/ 0 h 249"/>
                <a:gd name="T112" fmla="*/ 0 w 258"/>
                <a:gd name="T113" fmla="*/ 0 h 249"/>
                <a:gd name="T114" fmla="*/ 0 w 258"/>
                <a:gd name="T115" fmla="*/ 0 h 249"/>
                <a:gd name="T116" fmla="*/ 0 w 258"/>
                <a:gd name="T117" fmla="*/ 0 h 249"/>
                <a:gd name="T118" fmla="*/ 0 w 258"/>
                <a:gd name="T119" fmla="*/ 0 h 2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8"/>
                <a:gd name="T181" fmla="*/ 0 h 249"/>
                <a:gd name="T182" fmla="*/ 258 w 258"/>
                <a:gd name="T183" fmla="*/ 249 h 2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8" h="249">
                  <a:moveTo>
                    <a:pt x="93" y="244"/>
                  </a:moveTo>
                  <a:lnTo>
                    <a:pt x="107" y="247"/>
                  </a:lnTo>
                  <a:lnTo>
                    <a:pt x="120" y="249"/>
                  </a:lnTo>
                  <a:lnTo>
                    <a:pt x="132" y="249"/>
                  </a:lnTo>
                  <a:lnTo>
                    <a:pt x="145" y="248"/>
                  </a:lnTo>
                  <a:lnTo>
                    <a:pt x="158" y="246"/>
                  </a:lnTo>
                  <a:lnTo>
                    <a:pt x="163" y="245"/>
                  </a:lnTo>
                  <a:lnTo>
                    <a:pt x="169" y="243"/>
                  </a:lnTo>
                  <a:lnTo>
                    <a:pt x="181" y="239"/>
                  </a:lnTo>
                  <a:lnTo>
                    <a:pt x="192" y="234"/>
                  </a:lnTo>
                  <a:lnTo>
                    <a:pt x="203" y="228"/>
                  </a:lnTo>
                  <a:lnTo>
                    <a:pt x="212" y="220"/>
                  </a:lnTo>
                  <a:lnTo>
                    <a:pt x="222" y="212"/>
                  </a:lnTo>
                  <a:lnTo>
                    <a:pt x="229" y="203"/>
                  </a:lnTo>
                  <a:lnTo>
                    <a:pt x="238" y="193"/>
                  </a:lnTo>
                  <a:lnTo>
                    <a:pt x="244" y="183"/>
                  </a:lnTo>
                  <a:lnTo>
                    <a:pt x="254" y="159"/>
                  </a:lnTo>
                  <a:lnTo>
                    <a:pt x="258" y="134"/>
                  </a:lnTo>
                  <a:lnTo>
                    <a:pt x="258" y="121"/>
                  </a:lnTo>
                  <a:lnTo>
                    <a:pt x="258" y="110"/>
                  </a:lnTo>
                  <a:lnTo>
                    <a:pt x="256" y="97"/>
                  </a:lnTo>
                  <a:lnTo>
                    <a:pt x="252" y="86"/>
                  </a:lnTo>
                  <a:lnTo>
                    <a:pt x="247" y="75"/>
                  </a:lnTo>
                  <a:lnTo>
                    <a:pt x="242" y="64"/>
                  </a:lnTo>
                  <a:lnTo>
                    <a:pt x="236" y="54"/>
                  </a:lnTo>
                  <a:lnTo>
                    <a:pt x="228" y="44"/>
                  </a:lnTo>
                  <a:lnTo>
                    <a:pt x="210" y="28"/>
                  </a:lnTo>
                  <a:lnTo>
                    <a:pt x="200" y="21"/>
                  </a:lnTo>
                  <a:lnTo>
                    <a:pt x="189" y="14"/>
                  </a:lnTo>
                  <a:lnTo>
                    <a:pt x="165" y="5"/>
                  </a:lnTo>
                  <a:lnTo>
                    <a:pt x="139" y="0"/>
                  </a:lnTo>
                  <a:lnTo>
                    <a:pt x="126" y="0"/>
                  </a:lnTo>
                  <a:lnTo>
                    <a:pt x="113" y="1"/>
                  </a:lnTo>
                  <a:lnTo>
                    <a:pt x="101" y="3"/>
                  </a:lnTo>
                  <a:lnTo>
                    <a:pt x="89" y="6"/>
                  </a:lnTo>
                  <a:lnTo>
                    <a:pt x="83" y="8"/>
                  </a:lnTo>
                  <a:lnTo>
                    <a:pt x="77" y="10"/>
                  </a:lnTo>
                  <a:lnTo>
                    <a:pt x="67" y="16"/>
                  </a:lnTo>
                  <a:lnTo>
                    <a:pt x="56" y="22"/>
                  </a:lnTo>
                  <a:lnTo>
                    <a:pt x="47" y="29"/>
                  </a:lnTo>
                  <a:lnTo>
                    <a:pt x="37" y="37"/>
                  </a:lnTo>
                  <a:lnTo>
                    <a:pt x="29" y="46"/>
                  </a:lnTo>
                  <a:lnTo>
                    <a:pt x="21" y="57"/>
                  </a:lnTo>
                  <a:lnTo>
                    <a:pt x="15" y="66"/>
                  </a:lnTo>
                  <a:lnTo>
                    <a:pt x="10" y="77"/>
                  </a:lnTo>
                  <a:lnTo>
                    <a:pt x="6" y="89"/>
                  </a:lnTo>
                  <a:lnTo>
                    <a:pt x="0" y="115"/>
                  </a:lnTo>
                  <a:lnTo>
                    <a:pt x="0" y="127"/>
                  </a:lnTo>
                  <a:lnTo>
                    <a:pt x="1" y="140"/>
                  </a:lnTo>
                  <a:lnTo>
                    <a:pt x="3" y="151"/>
                  </a:lnTo>
                  <a:lnTo>
                    <a:pt x="7" y="163"/>
                  </a:lnTo>
                  <a:lnTo>
                    <a:pt x="11" y="174"/>
                  </a:lnTo>
                  <a:lnTo>
                    <a:pt x="16" y="185"/>
                  </a:lnTo>
                  <a:lnTo>
                    <a:pt x="23" y="195"/>
                  </a:lnTo>
                  <a:lnTo>
                    <a:pt x="31" y="204"/>
                  </a:lnTo>
                  <a:lnTo>
                    <a:pt x="49" y="221"/>
                  </a:lnTo>
                  <a:lnTo>
                    <a:pt x="58" y="229"/>
                  </a:lnTo>
                  <a:lnTo>
                    <a:pt x="70" y="235"/>
                  </a:lnTo>
                  <a:lnTo>
                    <a:pt x="81" y="240"/>
                  </a:lnTo>
                  <a:lnTo>
                    <a:pt x="93" y="244"/>
                  </a:lnTo>
                  <a:close/>
                </a:path>
              </a:pathLst>
            </a:custGeom>
            <a:solidFill>
              <a:srgbClr val="000000"/>
            </a:solidFill>
            <a:ln w="14288">
              <a:solidFill>
                <a:srgbClr val="000000"/>
              </a:solidFill>
              <a:round/>
              <a:headEnd/>
              <a:tailEnd/>
            </a:ln>
          </p:spPr>
          <p:txBody>
            <a:bodyPr/>
            <a:lstStyle/>
            <a:p>
              <a:endParaRPr lang="en-IN">
                <a:latin typeface="Times New Roman" pitchFamily="18" charset="0"/>
              </a:endParaRPr>
            </a:p>
          </p:txBody>
        </p:sp>
        <p:sp>
          <p:nvSpPr>
            <p:cNvPr id="52" name="Freeform 62"/>
            <p:cNvSpPr>
              <a:spLocks/>
            </p:cNvSpPr>
            <p:nvPr/>
          </p:nvSpPr>
          <p:spPr bwMode="auto">
            <a:xfrm>
              <a:off x="769" y="1497"/>
              <a:ext cx="72" cy="71"/>
            </a:xfrm>
            <a:custGeom>
              <a:avLst/>
              <a:gdLst>
                <a:gd name="T0" fmla="*/ 0 w 215"/>
                <a:gd name="T1" fmla="*/ 0 h 211"/>
                <a:gd name="T2" fmla="*/ 0 w 215"/>
                <a:gd name="T3" fmla="*/ 0 h 211"/>
                <a:gd name="T4" fmla="*/ 0 w 215"/>
                <a:gd name="T5" fmla="*/ 0 h 211"/>
                <a:gd name="T6" fmla="*/ 0 w 215"/>
                <a:gd name="T7" fmla="*/ 0 h 211"/>
                <a:gd name="T8" fmla="*/ 0 60000 65536"/>
                <a:gd name="T9" fmla="*/ 0 60000 65536"/>
                <a:gd name="T10" fmla="*/ 0 60000 65536"/>
                <a:gd name="T11" fmla="*/ 0 60000 65536"/>
                <a:gd name="T12" fmla="*/ 0 w 215"/>
                <a:gd name="T13" fmla="*/ 0 h 211"/>
                <a:gd name="T14" fmla="*/ 215 w 215"/>
                <a:gd name="T15" fmla="*/ 211 h 211"/>
              </a:gdLst>
              <a:ahLst/>
              <a:cxnLst>
                <a:cxn ang="T8">
                  <a:pos x="T0" y="T1"/>
                </a:cxn>
                <a:cxn ang="T9">
                  <a:pos x="T2" y="T3"/>
                </a:cxn>
                <a:cxn ang="T10">
                  <a:pos x="T4" y="T5"/>
                </a:cxn>
                <a:cxn ang="T11">
                  <a:pos x="T6" y="T7"/>
                </a:cxn>
              </a:cxnLst>
              <a:rect l="T12" t="T13" r="T14" b="T15"/>
              <a:pathLst>
                <a:path w="215" h="211">
                  <a:moveTo>
                    <a:pt x="215" y="211"/>
                  </a:moveTo>
                  <a:lnTo>
                    <a:pt x="161" y="0"/>
                  </a:lnTo>
                  <a:lnTo>
                    <a:pt x="0" y="151"/>
                  </a:lnTo>
                  <a:lnTo>
                    <a:pt x="215" y="211"/>
                  </a:lnTo>
                  <a:close/>
                </a:path>
              </a:pathLst>
            </a:custGeom>
            <a:solidFill>
              <a:srgbClr val="000000"/>
            </a:solidFill>
            <a:ln w="14288">
              <a:solidFill>
                <a:srgbClr val="000000"/>
              </a:solidFill>
              <a:round/>
              <a:headEnd/>
              <a:tailEnd/>
            </a:ln>
          </p:spPr>
          <p:txBody>
            <a:bodyPr/>
            <a:lstStyle/>
            <a:p>
              <a:endParaRPr lang="en-IN">
                <a:latin typeface="Times New Roman" pitchFamily="18" charset="0"/>
              </a:endParaRPr>
            </a:p>
          </p:txBody>
        </p:sp>
      </p:grpSp>
      <p:sp>
        <p:nvSpPr>
          <p:cNvPr id="53" name="Text Box 63"/>
          <p:cNvSpPr txBox="1">
            <a:spLocks noChangeArrowheads="1"/>
          </p:cNvSpPr>
          <p:nvPr/>
        </p:nvSpPr>
        <p:spPr bwMode="auto">
          <a:xfrm>
            <a:off x="7543800" y="2463800"/>
            <a:ext cx="679450" cy="3667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filter</a:t>
            </a:r>
          </a:p>
        </p:txBody>
      </p:sp>
      <p:sp>
        <p:nvSpPr>
          <p:cNvPr id="54" name="Freeform 64"/>
          <p:cNvSpPr>
            <a:spLocks/>
          </p:cNvSpPr>
          <p:nvPr/>
        </p:nvSpPr>
        <p:spPr bwMode="auto">
          <a:xfrm>
            <a:off x="8296275" y="2686050"/>
            <a:ext cx="266700" cy="400050"/>
          </a:xfrm>
          <a:custGeom>
            <a:avLst/>
            <a:gdLst>
              <a:gd name="T0" fmla="*/ 2147483647 w 168"/>
              <a:gd name="T1" fmla="*/ 0 h 252"/>
              <a:gd name="T2" fmla="*/ 0 w 168"/>
              <a:gd name="T3" fmla="*/ 2147483647 h 252"/>
              <a:gd name="T4" fmla="*/ 0 60000 65536"/>
              <a:gd name="T5" fmla="*/ 0 60000 65536"/>
              <a:gd name="T6" fmla="*/ 0 w 168"/>
              <a:gd name="T7" fmla="*/ 0 h 252"/>
              <a:gd name="T8" fmla="*/ 168 w 168"/>
              <a:gd name="T9" fmla="*/ 252 h 252"/>
            </a:gdLst>
            <a:ahLst/>
            <a:cxnLst>
              <a:cxn ang="T4">
                <a:pos x="T0" y="T1"/>
              </a:cxn>
              <a:cxn ang="T5">
                <a:pos x="T2" y="T3"/>
              </a:cxn>
            </a:cxnLst>
            <a:rect l="T6" t="T7" r="T8" b="T9"/>
            <a:pathLst>
              <a:path w="168" h="252">
                <a:moveTo>
                  <a:pt x="168" y="0"/>
                </a:moveTo>
                <a:lnTo>
                  <a:pt x="0" y="252"/>
                </a:lnTo>
              </a:path>
            </a:pathLst>
          </a:custGeom>
          <a:noFill/>
          <a:ln w="38100">
            <a:solidFill>
              <a:srgbClr val="FF3300"/>
            </a:solidFill>
            <a:round/>
            <a:headEnd type="none" w="sm" len="sm"/>
            <a:tailEnd type="triangle" w="sm" len="sm"/>
          </a:ln>
        </p:spPr>
        <p:txBody>
          <a:bodyPr wrap="none" anchor="ctr"/>
          <a:lstStyle/>
          <a:p>
            <a:endParaRPr lang="en-IN">
              <a:latin typeface="Times New Roman" pitchFamily="18" charset="0"/>
            </a:endParaRPr>
          </a:p>
        </p:txBody>
      </p:sp>
      <p:sp>
        <p:nvSpPr>
          <p:cNvPr id="55" name="Freeform 65"/>
          <p:cNvSpPr>
            <a:spLocks/>
          </p:cNvSpPr>
          <p:nvPr/>
        </p:nvSpPr>
        <p:spPr bwMode="auto">
          <a:xfrm>
            <a:off x="7610475" y="3571875"/>
            <a:ext cx="533400" cy="409575"/>
          </a:xfrm>
          <a:custGeom>
            <a:avLst/>
            <a:gdLst>
              <a:gd name="T0" fmla="*/ 2147483647 w 336"/>
              <a:gd name="T1" fmla="*/ 2147483647 h 258"/>
              <a:gd name="T2" fmla="*/ 0 w 336"/>
              <a:gd name="T3" fmla="*/ 0 h 258"/>
              <a:gd name="T4" fmla="*/ 0 60000 65536"/>
              <a:gd name="T5" fmla="*/ 0 60000 65536"/>
              <a:gd name="T6" fmla="*/ 0 w 336"/>
              <a:gd name="T7" fmla="*/ 0 h 258"/>
              <a:gd name="T8" fmla="*/ 336 w 336"/>
              <a:gd name="T9" fmla="*/ 258 h 258"/>
            </a:gdLst>
            <a:ahLst/>
            <a:cxnLst>
              <a:cxn ang="T4">
                <a:pos x="T0" y="T1"/>
              </a:cxn>
              <a:cxn ang="T5">
                <a:pos x="T2" y="T3"/>
              </a:cxn>
            </a:cxnLst>
            <a:rect l="T6" t="T7" r="T8" b="T9"/>
            <a:pathLst>
              <a:path w="336" h="258">
                <a:moveTo>
                  <a:pt x="336" y="258"/>
                </a:moveTo>
                <a:lnTo>
                  <a:pt x="0" y="0"/>
                </a:lnTo>
              </a:path>
            </a:pathLst>
          </a:custGeom>
          <a:noFill/>
          <a:ln w="38100">
            <a:solidFill>
              <a:srgbClr val="FF3300"/>
            </a:solidFill>
            <a:round/>
            <a:headEnd type="none" w="sm" len="sm"/>
            <a:tailEnd type="triangle" w="sm" len="sm"/>
          </a:ln>
        </p:spPr>
        <p:txBody>
          <a:bodyPr wrap="none" anchor="ctr"/>
          <a:lstStyle/>
          <a:p>
            <a:endParaRPr lang="en-IN">
              <a:latin typeface="Times New Roman" pitchFamily="18" charset="0"/>
            </a:endParaRPr>
          </a:p>
        </p:txBody>
      </p:sp>
      <p:sp>
        <p:nvSpPr>
          <p:cNvPr id="56" name="Rectangle 66"/>
          <p:cNvSpPr>
            <a:spLocks noChangeArrowheads="1"/>
          </p:cNvSpPr>
          <p:nvPr/>
        </p:nvSpPr>
        <p:spPr bwMode="auto">
          <a:xfrm>
            <a:off x="1470025" y="3911600"/>
            <a:ext cx="73025" cy="63500"/>
          </a:xfrm>
          <a:prstGeom prst="rect">
            <a:avLst/>
          </a:prstGeom>
          <a:solidFill>
            <a:srgbClr val="000000"/>
          </a:solidFill>
          <a:ln w="12700">
            <a:solidFill>
              <a:srgbClr val="FFFF00"/>
            </a:solidFill>
            <a:miter lim="800000"/>
            <a:headEnd/>
            <a:tailEnd/>
          </a:ln>
        </p:spPr>
        <p:txBody>
          <a:bodyPr/>
          <a:lstStyle/>
          <a:p>
            <a:endParaRPr lang="en-IN">
              <a:latin typeface="Times New Roman" pitchFamily="18" charset="0"/>
            </a:endParaRPr>
          </a:p>
        </p:txBody>
      </p:sp>
      <p:grpSp>
        <p:nvGrpSpPr>
          <p:cNvPr id="57" name="Group 67"/>
          <p:cNvGrpSpPr>
            <a:grpSpLocks/>
          </p:cNvGrpSpPr>
          <p:nvPr/>
        </p:nvGrpSpPr>
        <p:grpSpPr bwMode="auto">
          <a:xfrm>
            <a:off x="5076825" y="3686175"/>
            <a:ext cx="180975" cy="38100"/>
            <a:chOff x="3205" y="2756"/>
            <a:chExt cx="114" cy="24"/>
          </a:xfrm>
        </p:grpSpPr>
        <p:sp>
          <p:nvSpPr>
            <p:cNvPr id="58" name="Freeform 68"/>
            <p:cNvSpPr>
              <a:spLocks/>
            </p:cNvSpPr>
            <p:nvPr/>
          </p:nvSpPr>
          <p:spPr bwMode="auto">
            <a:xfrm>
              <a:off x="3205" y="2756"/>
              <a:ext cx="30" cy="24"/>
            </a:xfrm>
            <a:custGeom>
              <a:avLst/>
              <a:gdLst>
                <a:gd name="T0" fmla="*/ 0 w 89"/>
                <a:gd name="T1" fmla="*/ 0 h 71"/>
                <a:gd name="T2" fmla="*/ 0 w 89"/>
                <a:gd name="T3" fmla="*/ 0 h 71"/>
                <a:gd name="T4" fmla="*/ 0 w 89"/>
                <a:gd name="T5" fmla="*/ 0 h 71"/>
                <a:gd name="T6" fmla="*/ 0 w 89"/>
                <a:gd name="T7" fmla="*/ 0 h 71"/>
                <a:gd name="T8" fmla="*/ 0 w 89"/>
                <a:gd name="T9" fmla="*/ 0 h 71"/>
                <a:gd name="T10" fmla="*/ 0 w 89"/>
                <a:gd name="T11" fmla="*/ 0 h 71"/>
                <a:gd name="T12" fmla="*/ 0 w 89"/>
                <a:gd name="T13" fmla="*/ 0 h 71"/>
                <a:gd name="T14" fmla="*/ 0 w 89"/>
                <a:gd name="T15" fmla="*/ 0 h 71"/>
                <a:gd name="T16" fmla="*/ 0 w 89"/>
                <a:gd name="T17" fmla="*/ 0 h 71"/>
                <a:gd name="T18" fmla="*/ 0 w 89"/>
                <a:gd name="T19" fmla="*/ 0 h 71"/>
                <a:gd name="T20" fmla="*/ 0 w 89"/>
                <a:gd name="T21" fmla="*/ 0 h 71"/>
                <a:gd name="T22" fmla="*/ 0 w 89"/>
                <a:gd name="T23" fmla="*/ 0 h 71"/>
                <a:gd name="T24" fmla="*/ 0 w 89"/>
                <a:gd name="T25" fmla="*/ 0 h 71"/>
                <a:gd name="T26" fmla="*/ 0 w 89"/>
                <a:gd name="T27" fmla="*/ 0 h 71"/>
                <a:gd name="T28" fmla="*/ 0 w 89"/>
                <a:gd name="T29" fmla="*/ 0 h 71"/>
                <a:gd name="T30" fmla="*/ 0 w 89"/>
                <a:gd name="T31" fmla="*/ 0 h 71"/>
                <a:gd name="T32" fmla="*/ 0 w 89"/>
                <a:gd name="T33" fmla="*/ 0 h 71"/>
                <a:gd name="T34" fmla="*/ 0 w 89"/>
                <a:gd name="T35" fmla="*/ 0 h 71"/>
                <a:gd name="T36" fmla="*/ 0 w 89"/>
                <a:gd name="T37" fmla="*/ 0 h 71"/>
                <a:gd name="T38" fmla="*/ 0 w 89"/>
                <a:gd name="T39" fmla="*/ 0 h 71"/>
                <a:gd name="T40" fmla="*/ 0 w 89"/>
                <a:gd name="T41" fmla="*/ 0 h 71"/>
                <a:gd name="T42" fmla="*/ 0 w 89"/>
                <a:gd name="T43" fmla="*/ 0 h 71"/>
                <a:gd name="T44" fmla="*/ 0 w 89"/>
                <a:gd name="T45" fmla="*/ 0 h 71"/>
                <a:gd name="T46" fmla="*/ 0 w 89"/>
                <a:gd name="T47" fmla="*/ 0 h 71"/>
                <a:gd name="T48" fmla="*/ 0 w 89"/>
                <a:gd name="T49" fmla="*/ 0 h 71"/>
                <a:gd name="T50" fmla="*/ 0 w 89"/>
                <a:gd name="T51" fmla="*/ 0 h 71"/>
                <a:gd name="T52" fmla="*/ 0 w 89"/>
                <a:gd name="T53" fmla="*/ 0 h 71"/>
                <a:gd name="T54" fmla="*/ 0 w 89"/>
                <a:gd name="T55" fmla="*/ 0 h 71"/>
                <a:gd name="T56" fmla="*/ 0 w 89"/>
                <a:gd name="T57" fmla="*/ 0 h 71"/>
                <a:gd name="T58" fmla="*/ 0 w 89"/>
                <a:gd name="T59" fmla="*/ 0 h 71"/>
                <a:gd name="T60" fmla="*/ 0 w 89"/>
                <a:gd name="T61" fmla="*/ 0 h 71"/>
                <a:gd name="T62" fmla="*/ 0 w 89"/>
                <a:gd name="T63" fmla="*/ 0 h 71"/>
                <a:gd name="T64" fmla="*/ 0 w 89"/>
                <a:gd name="T65" fmla="*/ 0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71"/>
                <a:gd name="T101" fmla="*/ 89 w 89"/>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71">
                  <a:moveTo>
                    <a:pt x="89" y="36"/>
                  </a:moveTo>
                  <a:lnTo>
                    <a:pt x="88" y="29"/>
                  </a:lnTo>
                  <a:lnTo>
                    <a:pt x="84" y="22"/>
                  </a:lnTo>
                  <a:lnTo>
                    <a:pt x="80" y="16"/>
                  </a:lnTo>
                  <a:lnTo>
                    <a:pt x="75" y="10"/>
                  </a:lnTo>
                  <a:lnTo>
                    <a:pt x="70" y="6"/>
                  </a:lnTo>
                  <a:lnTo>
                    <a:pt x="61" y="3"/>
                  </a:lnTo>
                  <a:lnTo>
                    <a:pt x="53" y="1"/>
                  </a:lnTo>
                  <a:lnTo>
                    <a:pt x="44" y="0"/>
                  </a:lnTo>
                  <a:lnTo>
                    <a:pt x="35" y="1"/>
                  </a:lnTo>
                  <a:lnTo>
                    <a:pt x="26" y="3"/>
                  </a:lnTo>
                  <a:lnTo>
                    <a:pt x="19" y="6"/>
                  </a:lnTo>
                  <a:lnTo>
                    <a:pt x="13" y="10"/>
                  </a:lnTo>
                  <a:lnTo>
                    <a:pt x="7" y="16"/>
                  </a:lnTo>
                  <a:lnTo>
                    <a:pt x="3" y="22"/>
                  </a:lnTo>
                  <a:lnTo>
                    <a:pt x="1" y="29"/>
                  </a:lnTo>
                  <a:lnTo>
                    <a:pt x="0" y="36"/>
                  </a:lnTo>
                  <a:lnTo>
                    <a:pt x="1" y="43"/>
                  </a:lnTo>
                  <a:lnTo>
                    <a:pt x="3" y="49"/>
                  </a:lnTo>
                  <a:lnTo>
                    <a:pt x="7" y="56"/>
                  </a:lnTo>
                  <a:lnTo>
                    <a:pt x="13" y="61"/>
                  </a:lnTo>
                  <a:lnTo>
                    <a:pt x="19" y="65"/>
                  </a:lnTo>
                  <a:lnTo>
                    <a:pt x="26" y="69"/>
                  </a:lnTo>
                  <a:lnTo>
                    <a:pt x="35" y="71"/>
                  </a:lnTo>
                  <a:lnTo>
                    <a:pt x="44" y="71"/>
                  </a:lnTo>
                  <a:lnTo>
                    <a:pt x="53" y="71"/>
                  </a:lnTo>
                  <a:lnTo>
                    <a:pt x="61" y="69"/>
                  </a:lnTo>
                  <a:lnTo>
                    <a:pt x="70" y="65"/>
                  </a:lnTo>
                  <a:lnTo>
                    <a:pt x="75" y="61"/>
                  </a:lnTo>
                  <a:lnTo>
                    <a:pt x="80" y="56"/>
                  </a:lnTo>
                  <a:lnTo>
                    <a:pt x="84" y="49"/>
                  </a:lnTo>
                  <a:lnTo>
                    <a:pt x="88" y="43"/>
                  </a:lnTo>
                  <a:lnTo>
                    <a:pt x="89" y="36"/>
                  </a:lnTo>
                  <a:close/>
                </a:path>
              </a:pathLst>
            </a:custGeom>
            <a:solidFill>
              <a:srgbClr val="FFFFFF"/>
            </a:solidFill>
            <a:ln w="19050">
              <a:solidFill>
                <a:srgbClr val="FF3300"/>
              </a:solidFill>
              <a:round/>
              <a:headEnd/>
              <a:tailEnd/>
            </a:ln>
          </p:spPr>
          <p:txBody>
            <a:bodyPr/>
            <a:lstStyle/>
            <a:p>
              <a:endParaRPr lang="en-IN">
                <a:latin typeface="Times New Roman" pitchFamily="18" charset="0"/>
              </a:endParaRPr>
            </a:p>
          </p:txBody>
        </p:sp>
        <p:sp>
          <p:nvSpPr>
            <p:cNvPr id="59" name="Freeform 69"/>
            <p:cNvSpPr>
              <a:spLocks/>
            </p:cNvSpPr>
            <p:nvPr/>
          </p:nvSpPr>
          <p:spPr bwMode="auto">
            <a:xfrm>
              <a:off x="3227" y="2756"/>
              <a:ext cx="30" cy="24"/>
            </a:xfrm>
            <a:custGeom>
              <a:avLst/>
              <a:gdLst>
                <a:gd name="T0" fmla="*/ 0 w 89"/>
                <a:gd name="T1" fmla="*/ 0 h 71"/>
                <a:gd name="T2" fmla="*/ 0 w 89"/>
                <a:gd name="T3" fmla="*/ 0 h 71"/>
                <a:gd name="T4" fmla="*/ 0 w 89"/>
                <a:gd name="T5" fmla="*/ 0 h 71"/>
                <a:gd name="T6" fmla="*/ 0 w 89"/>
                <a:gd name="T7" fmla="*/ 0 h 71"/>
                <a:gd name="T8" fmla="*/ 0 w 89"/>
                <a:gd name="T9" fmla="*/ 0 h 71"/>
                <a:gd name="T10" fmla="*/ 0 w 89"/>
                <a:gd name="T11" fmla="*/ 0 h 71"/>
                <a:gd name="T12" fmla="*/ 0 w 89"/>
                <a:gd name="T13" fmla="*/ 0 h 71"/>
                <a:gd name="T14" fmla="*/ 0 w 89"/>
                <a:gd name="T15" fmla="*/ 0 h 71"/>
                <a:gd name="T16" fmla="*/ 0 w 89"/>
                <a:gd name="T17" fmla="*/ 0 h 71"/>
                <a:gd name="T18" fmla="*/ 0 w 89"/>
                <a:gd name="T19" fmla="*/ 0 h 71"/>
                <a:gd name="T20" fmla="*/ 0 w 89"/>
                <a:gd name="T21" fmla="*/ 0 h 71"/>
                <a:gd name="T22" fmla="*/ 0 w 89"/>
                <a:gd name="T23" fmla="*/ 0 h 71"/>
                <a:gd name="T24" fmla="*/ 0 w 89"/>
                <a:gd name="T25" fmla="*/ 0 h 71"/>
                <a:gd name="T26" fmla="*/ 0 w 89"/>
                <a:gd name="T27" fmla="*/ 0 h 71"/>
                <a:gd name="T28" fmla="*/ 0 w 89"/>
                <a:gd name="T29" fmla="*/ 0 h 71"/>
                <a:gd name="T30" fmla="*/ 0 w 89"/>
                <a:gd name="T31" fmla="*/ 0 h 71"/>
                <a:gd name="T32" fmla="*/ 0 w 89"/>
                <a:gd name="T33" fmla="*/ 0 h 71"/>
                <a:gd name="T34" fmla="*/ 0 w 89"/>
                <a:gd name="T35" fmla="*/ 0 h 71"/>
                <a:gd name="T36" fmla="*/ 0 w 89"/>
                <a:gd name="T37" fmla="*/ 0 h 71"/>
                <a:gd name="T38" fmla="*/ 0 w 89"/>
                <a:gd name="T39" fmla="*/ 0 h 71"/>
                <a:gd name="T40" fmla="*/ 0 w 89"/>
                <a:gd name="T41" fmla="*/ 0 h 71"/>
                <a:gd name="T42" fmla="*/ 0 w 89"/>
                <a:gd name="T43" fmla="*/ 0 h 71"/>
                <a:gd name="T44" fmla="*/ 0 w 89"/>
                <a:gd name="T45" fmla="*/ 0 h 71"/>
                <a:gd name="T46" fmla="*/ 0 w 89"/>
                <a:gd name="T47" fmla="*/ 0 h 71"/>
                <a:gd name="T48" fmla="*/ 0 w 89"/>
                <a:gd name="T49" fmla="*/ 0 h 71"/>
                <a:gd name="T50" fmla="*/ 0 w 89"/>
                <a:gd name="T51" fmla="*/ 0 h 71"/>
                <a:gd name="T52" fmla="*/ 0 w 89"/>
                <a:gd name="T53" fmla="*/ 0 h 71"/>
                <a:gd name="T54" fmla="*/ 0 w 89"/>
                <a:gd name="T55" fmla="*/ 0 h 71"/>
                <a:gd name="T56" fmla="*/ 0 w 89"/>
                <a:gd name="T57" fmla="*/ 0 h 71"/>
                <a:gd name="T58" fmla="*/ 0 w 89"/>
                <a:gd name="T59" fmla="*/ 0 h 71"/>
                <a:gd name="T60" fmla="*/ 0 w 89"/>
                <a:gd name="T61" fmla="*/ 0 h 71"/>
                <a:gd name="T62" fmla="*/ 0 w 89"/>
                <a:gd name="T63" fmla="*/ 0 h 71"/>
                <a:gd name="T64" fmla="*/ 0 w 89"/>
                <a:gd name="T65" fmla="*/ 0 h 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
                <a:gd name="T100" fmla="*/ 0 h 71"/>
                <a:gd name="T101" fmla="*/ 89 w 89"/>
                <a:gd name="T102" fmla="*/ 71 h 7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 h="71">
                  <a:moveTo>
                    <a:pt x="89" y="36"/>
                  </a:moveTo>
                  <a:lnTo>
                    <a:pt x="88" y="29"/>
                  </a:lnTo>
                  <a:lnTo>
                    <a:pt x="85" y="22"/>
                  </a:lnTo>
                  <a:lnTo>
                    <a:pt x="81" y="16"/>
                  </a:lnTo>
                  <a:lnTo>
                    <a:pt x="76" y="10"/>
                  </a:lnTo>
                  <a:lnTo>
                    <a:pt x="69" y="6"/>
                  </a:lnTo>
                  <a:lnTo>
                    <a:pt x="62" y="3"/>
                  </a:lnTo>
                  <a:lnTo>
                    <a:pt x="53" y="1"/>
                  </a:lnTo>
                  <a:lnTo>
                    <a:pt x="44" y="0"/>
                  </a:lnTo>
                  <a:lnTo>
                    <a:pt x="35" y="1"/>
                  </a:lnTo>
                  <a:lnTo>
                    <a:pt x="27" y="3"/>
                  </a:lnTo>
                  <a:lnTo>
                    <a:pt x="19" y="6"/>
                  </a:lnTo>
                  <a:lnTo>
                    <a:pt x="12" y="10"/>
                  </a:lnTo>
                  <a:lnTo>
                    <a:pt x="7" y="16"/>
                  </a:lnTo>
                  <a:lnTo>
                    <a:pt x="4" y="22"/>
                  </a:lnTo>
                  <a:lnTo>
                    <a:pt x="1" y="29"/>
                  </a:lnTo>
                  <a:lnTo>
                    <a:pt x="0" y="36"/>
                  </a:lnTo>
                  <a:lnTo>
                    <a:pt x="1" y="43"/>
                  </a:lnTo>
                  <a:lnTo>
                    <a:pt x="4" y="49"/>
                  </a:lnTo>
                  <a:lnTo>
                    <a:pt x="7" y="56"/>
                  </a:lnTo>
                  <a:lnTo>
                    <a:pt x="12" y="61"/>
                  </a:lnTo>
                  <a:lnTo>
                    <a:pt x="19" y="65"/>
                  </a:lnTo>
                  <a:lnTo>
                    <a:pt x="27" y="69"/>
                  </a:lnTo>
                  <a:lnTo>
                    <a:pt x="35" y="71"/>
                  </a:lnTo>
                  <a:lnTo>
                    <a:pt x="44" y="71"/>
                  </a:lnTo>
                  <a:lnTo>
                    <a:pt x="53" y="71"/>
                  </a:lnTo>
                  <a:lnTo>
                    <a:pt x="62" y="69"/>
                  </a:lnTo>
                  <a:lnTo>
                    <a:pt x="69" y="65"/>
                  </a:lnTo>
                  <a:lnTo>
                    <a:pt x="76" y="61"/>
                  </a:lnTo>
                  <a:lnTo>
                    <a:pt x="81" y="56"/>
                  </a:lnTo>
                  <a:lnTo>
                    <a:pt x="85" y="49"/>
                  </a:lnTo>
                  <a:lnTo>
                    <a:pt x="88" y="43"/>
                  </a:lnTo>
                  <a:lnTo>
                    <a:pt x="89" y="36"/>
                  </a:lnTo>
                  <a:close/>
                </a:path>
              </a:pathLst>
            </a:custGeom>
            <a:solidFill>
              <a:srgbClr val="FFFFFF"/>
            </a:solidFill>
            <a:ln w="19050">
              <a:solidFill>
                <a:srgbClr val="FF3300"/>
              </a:solidFill>
              <a:round/>
              <a:headEnd/>
              <a:tailEnd/>
            </a:ln>
          </p:spPr>
          <p:txBody>
            <a:bodyPr/>
            <a:lstStyle/>
            <a:p>
              <a:endParaRPr lang="en-IN">
                <a:latin typeface="Times New Roman" pitchFamily="18" charset="0"/>
              </a:endParaRPr>
            </a:p>
          </p:txBody>
        </p:sp>
        <p:sp>
          <p:nvSpPr>
            <p:cNvPr id="60" name="Freeform 70"/>
            <p:cNvSpPr>
              <a:spLocks/>
            </p:cNvSpPr>
            <p:nvPr/>
          </p:nvSpPr>
          <p:spPr bwMode="auto">
            <a:xfrm>
              <a:off x="3249" y="2758"/>
              <a:ext cx="30" cy="20"/>
            </a:xfrm>
            <a:custGeom>
              <a:avLst/>
              <a:gdLst>
                <a:gd name="T0" fmla="*/ 0 w 90"/>
                <a:gd name="T1" fmla="*/ 0 h 61"/>
                <a:gd name="T2" fmla="*/ 0 w 90"/>
                <a:gd name="T3" fmla="*/ 0 h 61"/>
                <a:gd name="T4" fmla="*/ 0 w 90"/>
                <a:gd name="T5" fmla="*/ 0 h 61"/>
                <a:gd name="T6" fmla="*/ 0 w 90"/>
                <a:gd name="T7" fmla="*/ 0 h 61"/>
                <a:gd name="T8" fmla="*/ 0 w 90"/>
                <a:gd name="T9" fmla="*/ 0 h 61"/>
                <a:gd name="T10" fmla="*/ 0 w 90"/>
                <a:gd name="T11" fmla="*/ 0 h 61"/>
                <a:gd name="T12" fmla="*/ 0 w 90"/>
                <a:gd name="T13" fmla="*/ 0 h 61"/>
                <a:gd name="T14" fmla="*/ 0 w 90"/>
                <a:gd name="T15" fmla="*/ 0 h 61"/>
                <a:gd name="T16" fmla="*/ 0 w 90"/>
                <a:gd name="T17" fmla="*/ 0 h 61"/>
                <a:gd name="T18" fmla="*/ 0 w 90"/>
                <a:gd name="T19" fmla="*/ 0 h 61"/>
                <a:gd name="T20" fmla="*/ 0 w 90"/>
                <a:gd name="T21" fmla="*/ 0 h 61"/>
                <a:gd name="T22" fmla="*/ 0 w 90"/>
                <a:gd name="T23" fmla="*/ 0 h 61"/>
                <a:gd name="T24" fmla="*/ 0 w 90"/>
                <a:gd name="T25" fmla="*/ 0 h 61"/>
                <a:gd name="T26" fmla="*/ 0 w 90"/>
                <a:gd name="T27" fmla="*/ 0 h 61"/>
                <a:gd name="T28" fmla="*/ 0 w 90"/>
                <a:gd name="T29" fmla="*/ 0 h 61"/>
                <a:gd name="T30" fmla="*/ 0 w 90"/>
                <a:gd name="T31" fmla="*/ 0 h 61"/>
                <a:gd name="T32" fmla="*/ 0 w 90"/>
                <a:gd name="T33" fmla="*/ 0 h 61"/>
                <a:gd name="T34" fmla="*/ 0 w 90"/>
                <a:gd name="T35" fmla="*/ 0 h 61"/>
                <a:gd name="T36" fmla="*/ 0 w 90"/>
                <a:gd name="T37" fmla="*/ 0 h 61"/>
                <a:gd name="T38" fmla="*/ 0 w 90"/>
                <a:gd name="T39" fmla="*/ 0 h 61"/>
                <a:gd name="T40" fmla="*/ 0 w 90"/>
                <a:gd name="T41" fmla="*/ 0 h 61"/>
                <a:gd name="T42" fmla="*/ 0 w 90"/>
                <a:gd name="T43" fmla="*/ 0 h 61"/>
                <a:gd name="T44" fmla="*/ 0 w 90"/>
                <a:gd name="T45" fmla="*/ 0 h 61"/>
                <a:gd name="T46" fmla="*/ 0 w 90"/>
                <a:gd name="T47" fmla="*/ 0 h 61"/>
                <a:gd name="T48" fmla="*/ 0 w 90"/>
                <a:gd name="T49" fmla="*/ 0 h 61"/>
                <a:gd name="T50" fmla="*/ 0 w 90"/>
                <a:gd name="T51" fmla="*/ 0 h 61"/>
                <a:gd name="T52" fmla="*/ 0 w 90"/>
                <a:gd name="T53" fmla="*/ 0 h 61"/>
                <a:gd name="T54" fmla="*/ 0 w 90"/>
                <a:gd name="T55" fmla="*/ 0 h 61"/>
                <a:gd name="T56" fmla="*/ 0 w 90"/>
                <a:gd name="T57" fmla="*/ 0 h 61"/>
                <a:gd name="T58" fmla="*/ 0 w 90"/>
                <a:gd name="T59" fmla="*/ 0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61"/>
                <a:gd name="T92" fmla="*/ 90 w 90"/>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61">
                  <a:moveTo>
                    <a:pt x="90" y="31"/>
                  </a:moveTo>
                  <a:lnTo>
                    <a:pt x="89" y="25"/>
                  </a:lnTo>
                  <a:lnTo>
                    <a:pt x="87" y="19"/>
                  </a:lnTo>
                  <a:lnTo>
                    <a:pt x="82" y="14"/>
                  </a:lnTo>
                  <a:lnTo>
                    <a:pt x="77" y="10"/>
                  </a:lnTo>
                  <a:lnTo>
                    <a:pt x="62" y="3"/>
                  </a:lnTo>
                  <a:lnTo>
                    <a:pt x="45" y="0"/>
                  </a:lnTo>
                  <a:lnTo>
                    <a:pt x="36" y="1"/>
                  </a:lnTo>
                  <a:lnTo>
                    <a:pt x="27" y="3"/>
                  </a:lnTo>
                  <a:lnTo>
                    <a:pt x="20" y="5"/>
                  </a:lnTo>
                  <a:lnTo>
                    <a:pt x="14" y="10"/>
                  </a:lnTo>
                  <a:lnTo>
                    <a:pt x="8" y="14"/>
                  </a:lnTo>
                  <a:lnTo>
                    <a:pt x="4" y="19"/>
                  </a:lnTo>
                  <a:lnTo>
                    <a:pt x="1" y="25"/>
                  </a:lnTo>
                  <a:lnTo>
                    <a:pt x="0" y="31"/>
                  </a:lnTo>
                  <a:lnTo>
                    <a:pt x="1" y="37"/>
                  </a:lnTo>
                  <a:lnTo>
                    <a:pt x="4" y="42"/>
                  </a:lnTo>
                  <a:lnTo>
                    <a:pt x="8" y="48"/>
                  </a:lnTo>
                  <a:lnTo>
                    <a:pt x="14" y="53"/>
                  </a:lnTo>
                  <a:lnTo>
                    <a:pt x="20" y="56"/>
                  </a:lnTo>
                  <a:lnTo>
                    <a:pt x="27" y="59"/>
                  </a:lnTo>
                  <a:lnTo>
                    <a:pt x="45" y="61"/>
                  </a:lnTo>
                  <a:lnTo>
                    <a:pt x="54" y="61"/>
                  </a:lnTo>
                  <a:lnTo>
                    <a:pt x="62" y="59"/>
                  </a:lnTo>
                  <a:lnTo>
                    <a:pt x="71" y="56"/>
                  </a:lnTo>
                  <a:lnTo>
                    <a:pt x="77" y="53"/>
                  </a:lnTo>
                  <a:lnTo>
                    <a:pt x="82" y="48"/>
                  </a:lnTo>
                  <a:lnTo>
                    <a:pt x="87" y="42"/>
                  </a:lnTo>
                  <a:lnTo>
                    <a:pt x="89" y="37"/>
                  </a:lnTo>
                  <a:lnTo>
                    <a:pt x="90" y="31"/>
                  </a:lnTo>
                  <a:close/>
                </a:path>
              </a:pathLst>
            </a:custGeom>
            <a:solidFill>
              <a:srgbClr val="FFFFFF"/>
            </a:solidFill>
            <a:ln w="19050">
              <a:solidFill>
                <a:srgbClr val="FF3300"/>
              </a:solidFill>
              <a:round/>
              <a:headEnd/>
              <a:tailEnd/>
            </a:ln>
          </p:spPr>
          <p:txBody>
            <a:bodyPr/>
            <a:lstStyle/>
            <a:p>
              <a:endParaRPr lang="en-IN">
                <a:latin typeface="Times New Roman" pitchFamily="18" charset="0"/>
              </a:endParaRPr>
            </a:p>
          </p:txBody>
        </p:sp>
        <p:sp>
          <p:nvSpPr>
            <p:cNvPr id="61" name="Freeform 71"/>
            <p:cNvSpPr>
              <a:spLocks/>
            </p:cNvSpPr>
            <p:nvPr/>
          </p:nvSpPr>
          <p:spPr bwMode="auto">
            <a:xfrm>
              <a:off x="3269" y="2758"/>
              <a:ext cx="30" cy="20"/>
            </a:xfrm>
            <a:custGeom>
              <a:avLst/>
              <a:gdLst>
                <a:gd name="T0" fmla="*/ 0 w 90"/>
                <a:gd name="T1" fmla="*/ 0 h 61"/>
                <a:gd name="T2" fmla="*/ 0 w 90"/>
                <a:gd name="T3" fmla="*/ 0 h 61"/>
                <a:gd name="T4" fmla="*/ 0 w 90"/>
                <a:gd name="T5" fmla="*/ 0 h 61"/>
                <a:gd name="T6" fmla="*/ 0 w 90"/>
                <a:gd name="T7" fmla="*/ 0 h 61"/>
                <a:gd name="T8" fmla="*/ 0 w 90"/>
                <a:gd name="T9" fmla="*/ 0 h 61"/>
                <a:gd name="T10" fmla="*/ 0 w 90"/>
                <a:gd name="T11" fmla="*/ 0 h 61"/>
                <a:gd name="T12" fmla="*/ 0 w 90"/>
                <a:gd name="T13" fmla="*/ 0 h 61"/>
                <a:gd name="T14" fmla="*/ 0 w 90"/>
                <a:gd name="T15" fmla="*/ 0 h 61"/>
                <a:gd name="T16" fmla="*/ 0 w 90"/>
                <a:gd name="T17" fmla="*/ 0 h 61"/>
                <a:gd name="T18" fmla="*/ 0 w 90"/>
                <a:gd name="T19" fmla="*/ 0 h 61"/>
                <a:gd name="T20" fmla="*/ 0 w 90"/>
                <a:gd name="T21" fmla="*/ 0 h 61"/>
                <a:gd name="T22" fmla="*/ 0 w 90"/>
                <a:gd name="T23" fmla="*/ 0 h 61"/>
                <a:gd name="T24" fmla="*/ 0 w 90"/>
                <a:gd name="T25" fmla="*/ 0 h 61"/>
                <a:gd name="T26" fmla="*/ 0 w 90"/>
                <a:gd name="T27" fmla="*/ 0 h 61"/>
                <a:gd name="T28" fmla="*/ 0 w 90"/>
                <a:gd name="T29" fmla="*/ 0 h 61"/>
                <a:gd name="T30" fmla="*/ 0 w 90"/>
                <a:gd name="T31" fmla="*/ 0 h 61"/>
                <a:gd name="T32" fmla="*/ 0 w 90"/>
                <a:gd name="T33" fmla="*/ 0 h 61"/>
                <a:gd name="T34" fmla="*/ 0 w 90"/>
                <a:gd name="T35" fmla="*/ 0 h 61"/>
                <a:gd name="T36" fmla="*/ 0 w 90"/>
                <a:gd name="T37" fmla="*/ 0 h 61"/>
                <a:gd name="T38" fmla="*/ 0 w 90"/>
                <a:gd name="T39" fmla="*/ 0 h 61"/>
                <a:gd name="T40" fmla="*/ 0 w 90"/>
                <a:gd name="T41" fmla="*/ 0 h 61"/>
                <a:gd name="T42" fmla="*/ 0 w 90"/>
                <a:gd name="T43" fmla="*/ 0 h 61"/>
                <a:gd name="T44" fmla="*/ 0 w 90"/>
                <a:gd name="T45" fmla="*/ 0 h 61"/>
                <a:gd name="T46" fmla="*/ 0 w 90"/>
                <a:gd name="T47" fmla="*/ 0 h 61"/>
                <a:gd name="T48" fmla="*/ 0 w 90"/>
                <a:gd name="T49" fmla="*/ 0 h 61"/>
                <a:gd name="T50" fmla="*/ 0 w 90"/>
                <a:gd name="T51" fmla="*/ 0 h 61"/>
                <a:gd name="T52" fmla="*/ 0 w 90"/>
                <a:gd name="T53" fmla="*/ 0 h 61"/>
                <a:gd name="T54" fmla="*/ 0 w 90"/>
                <a:gd name="T55" fmla="*/ 0 h 61"/>
                <a:gd name="T56" fmla="*/ 0 w 90"/>
                <a:gd name="T57" fmla="*/ 0 h 61"/>
                <a:gd name="T58" fmla="*/ 0 w 90"/>
                <a:gd name="T59" fmla="*/ 0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61"/>
                <a:gd name="T92" fmla="*/ 90 w 90"/>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61">
                  <a:moveTo>
                    <a:pt x="90" y="31"/>
                  </a:moveTo>
                  <a:lnTo>
                    <a:pt x="89" y="25"/>
                  </a:lnTo>
                  <a:lnTo>
                    <a:pt x="87" y="19"/>
                  </a:lnTo>
                  <a:lnTo>
                    <a:pt x="83" y="14"/>
                  </a:lnTo>
                  <a:lnTo>
                    <a:pt x="77" y="10"/>
                  </a:lnTo>
                  <a:lnTo>
                    <a:pt x="63" y="3"/>
                  </a:lnTo>
                  <a:lnTo>
                    <a:pt x="46" y="0"/>
                  </a:lnTo>
                  <a:lnTo>
                    <a:pt x="36" y="1"/>
                  </a:lnTo>
                  <a:lnTo>
                    <a:pt x="28" y="3"/>
                  </a:lnTo>
                  <a:lnTo>
                    <a:pt x="20" y="5"/>
                  </a:lnTo>
                  <a:lnTo>
                    <a:pt x="14" y="10"/>
                  </a:lnTo>
                  <a:lnTo>
                    <a:pt x="9" y="14"/>
                  </a:lnTo>
                  <a:lnTo>
                    <a:pt x="4" y="19"/>
                  </a:lnTo>
                  <a:lnTo>
                    <a:pt x="1" y="25"/>
                  </a:lnTo>
                  <a:lnTo>
                    <a:pt x="0" y="31"/>
                  </a:lnTo>
                  <a:lnTo>
                    <a:pt x="1" y="37"/>
                  </a:lnTo>
                  <a:lnTo>
                    <a:pt x="4" y="42"/>
                  </a:lnTo>
                  <a:lnTo>
                    <a:pt x="9" y="48"/>
                  </a:lnTo>
                  <a:lnTo>
                    <a:pt x="14" y="53"/>
                  </a:lnTo>
                  <a:lnTo>
                    <a:pt x="20" y="56"/>
                  </a:lnTo>
                  <a:lnTo>
                    <a:pt x="28" y="59"/>
                  </a:lnTo>
                  <a:lnTo>
                    <a:pt x="46" y="61"/>
                  </a:lnTo>
                  <a:lnTo>
                    <a:pt x="54" y="61"/>
                  </a:lnTo>
                  <a:lnTo>
                    <a:pt x="63" y="59"/>
                  </a:lnTo>
                  <a:lnTo>
                    <a:pt x="71" y="56"/>
                  </a:lnTo>
                  <a:lnTo>
                    <a:pt x="77" y="53"/>
                  </a:lnTo>
                  <a:lnTo>
                    <a:pt x="83" y="48"/>
                  </a:lnTo>
                  <a:lnTo>
                    <a:pt x="87" y="42"/>
                  </a:lnTo>
                  <a:lnTo>
                    <a:pt x="89" y="37"/>
                  </a:lnTo>
                  <a:lnTo>
                    <a:pt x="90" y="31"/>
                  </a:lnTo>
                  <a:close/>
                </a:path>
              </a:pathLst>
            </a:custGeom>
            <a:solidFill>
              <a:srgbClr val="FFFFFF"/>
            </a:solidFill>
            <a:ln w="19050">
              <a:solidFill>
                <a:srgbClr val="FF3300"/>
              </a:solidFill>
              <a:round/>
              <a:headEnd/>
              <a:tailEnd/>
            </a:ln>
          </p:spPr>
          <p:txBody>
            <a:bodyPr/>
            <a:lstStyle/>
            <a:p>
              <a:endParaRPr lang="en-IN">
                <a:latin typeface="Times New Roman" pitchFamily="18" charset="0"/>
              </a:endParaRPr>
            </a:p>
          </p:txBody>
        </p:sp>
        <p:sp>
          <p:nvSpPr>
            <p:cNvPr id="62" name="Freeform 72"/>
            <p:cNvSpPr>
              <a:spLocks/>
            </p:cNvSpPr>
            <p:nvPr/>
          </p:nvSpPr>
          <p:spPr bwMode="auto">
            <a:xfrm>
              <a:off x="3289" y="2758"/>
              <a:ext cx="30" cy="20"/>
            </a:xfrm>
            <a:custGeom>
              <a:avLst/>
              <a:gdLst>
                <a:gd name="T0" fmla="*/ 0 w 90"/>
                <a:gd name="T1" fmla="*/ 0 h 61"/>
                <a:gd name="T2" fmla="*/ 0 w 90"/>
                <a:gd name="T3" fmla="*/ 0 h 61"/>
                <a:gd name="T4" fmla="*/ 0 w 90"/>
                <a:gd name="T5" fmla="*/ 0 h 61"/>
                <a:gd name="T6" fmla="*/ 0 w 90"/>
                <a:gd name="T7" fmla="*/ 0 h 61"/>
                <a:gd name="T8" fmla="*/ 0 w 90"/>
                <a:gd name="T9" fmla="*/ 0 h 61"/>
                <a:gd name="T10" fmla="*/ 0 w 90"/>
                <a:gd name="T11" fmla="*/ 0 h 61"/>
                <a:gd name="T12" fmla="*/ 0 w 90"/>
                <a:gd name="T13" fmla="*/ 0 h 61"/>
                <a:gd name="T14" fmla="*/ 0 w 90"/>
                <a:gd name="T15" fmla="*/ 0 h 61"/>
                <a:gd name="T16" fmla="*/ 0 w 90"/>
                <a:gd name="T17" fmla="*/ 0 h 61"/>
                <a:gd name="T18" fmla="*/ 0 w 90"/>
                <a:gd name="T19" fmla="*/ 0 h 61"/>
                <a:gd name="T20" fmla="*/ 0 w 90"/>
                <a:gd name="T21" fmla="*/ 0 h 61"/>
                <a:gd name="T22" fmla="*/ 0 w 90"/>
                <a:gd name="T23" fmla="*/ 0 h 61"/>
                <a:gd name="T24" fmla="*/ 0 w 90"/>
                <a:gd name="T25" fmla="*/ 0 h 61"/>
                <a:gd name="T26" fmla="*/ 0 w 90"/>
                <a:gd name="T27" fmla="*/ 0 h 61"/>
                <a:gd name="T28" fmla="*/ 0 w 90"/>
                <a:gd name="T29" fmla="*/ 0 h 61"/>
                <a:gd name="T30" fmla="*/ 0 w 90"/>
                <a:gd name="T31" fmla="*/ 0 h 61"/>
                <a:gd name="T32" fmla="*/ 0 w 90"/>
                <a:gd name="T33" fmla="*/ 0 h 61"/>
                <a:gd name="T34" fmla="*/ 0 w 90"/>
                <a:gd name="T35" fmla="*/ 0 h 61"/>
                <a:gd name="T36" fmla="*/ 0 w 90"/>
                <a:gd name="T37" fmla="*/ 0 h 61"/>
                <a:gd name="T38" fmla="*/ 0 w 90"/>
                <a:gd name="T39" fmla="*/ 0 h 61"/>
                <a:gd name="T40" fmla="*/ 0 w 90"/>
                <a:gd name="T41" fmla="*/ 0 h 61"/>
                <a:gd name="T42" fmla="*/ 0 w 90"/>
                <a:gd name="T43" fmla="*/ 0 h 61"/>
                <a:gd name="T44" fmla="*/ 0 w 90"/>
                <a:gd name="T45" fmla="*/ 0 h 61"/>
                <a:gd name="T46" fmla="*/ 0 w 90"/>
                <a:gd name="T47" fmla="*/ 0 h 61"/>
                <a:gd name="T48" fmla="*/ 0 w 90"/>
                <a:gd name="T49" fmla="*/ 0 h 61"/>
                <a:gd name="T50" fmla="*/ 0 w 90"/>
                <a:gd name="T51" fmla="*/ 0 h 61"/>
                <a:gd name="T52" fmla="*/ 0 w 90"/>
                <a:gd name="T53" fmla="*/ 0 h 61"/>
                <a:gd name="T54" fmla="*/ 0 w 90"/>
                <a:gd name="T55" fmla="*/ 0 h 61"/>
                <a:gd name="T56" fmla="*/ 0 w 90"/>
                <a:gd name="T57" fmla="*/ 0 h 61"/>
                <a:gd name="T58" fmla="*/ 0 w 90"/>
                <a:gd name="T59" fmla="*/ 0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
                <a:gd name="T91" fmla="*/ 0 h 61"/>
                <a:gd name="T92" fmla="*/ 90 w 90"/>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 h="61">
                  <a:moveTo>
                    <a:pt x="90" y="31"/>
                  </a:moveTo>
                  <a:lnTo>
                    <a:pt x="89" y="25"/>
                  </a:lnTo>
                  <a:lnTo>
                    <a:pt x="86" y="19"/>
                  </a:lnTo>
                  <a:lnTo>
                    <a:pt x="82" y="14"/>
                  </a:lnTo>
                  <a:lnTo>
                    <a:pt x="76" y="10"/>
                  </a:lnTo>
                  <a:lnTo>
                    <a:pt x="63" y="3"/>
                  </a:lnTo>
                  <a:lnTo>
                    <a:pt x="45" y="0"/>
                  </a:lnTo>
                  <a:lnTo>
                    <a:pt x="36" y="1"/>
                  </a:lnTo>
                  <a:lnTo>
                    <a:pt x="28" y="3"/>
                  </a:lnTo>
                  <a:lnTo>
                    <a:pt x="19" y="5"/>
                  </a:lnTo>
                  <a:lnTo>
                    <a:pt x="13" y="10"/>
                  </a:lnTo>
                  <a:lnTo>
                    <a:pt x="8" y="14"/>
                  </a:lnTo>
                  <a:lnTo>
                    <a:pt x="4" y="19"/>
                  </a:lnTo>
                  <a:lnTo>
                    <a:pt x="1" y="25"/>
                  </a:lnTo>
                  <a:lnTo>
                    <a:pt x="0" y="31"/>
                  </a:lnTo>
                  <a:lnTo>
                    <a:pt x="1" y="37"/>
                  </a:lnTo>
                  <a:lnTo>
                    <a:pt x="4" y="42"/>
                  </a:lnTo>
                  <a:lnTo>
                    <a:pt x="8" y="48"/>
                  </a:lnTo>
                  <a:lnTo>
                    <a:pt x="13" y="53"/>
                  </a:lnTo>
                  <a:lnTo>
                    <a:pt x="19" y="56"/>
                  </a:lnTo>
                  <a:lnTo>
                    <a:pt x="28" y="59"/>
                  </a:lnTo>
                  <a:lnTo>
                    <a:pt x="45" y="61"/>
                  </a:lnTo>
                  <a:lnTo>
                    <a:pt x="54" y="61"/>
                  </a:lnTo>
                  <a:lnTo>
                    <a:pt x="63" y="59"/>
                  </a:lnTo>
                  <a:lnTo>
                    <a:pt x="70" y="56"/>
                  </a:lnTo>
                  <a:lnTo>
                    <a:pt x="76" y="53"/>
                  </a:lnTo>
                  <a:lnTo>
                    <a:pt x="82" y="48"/>
                  </a:lnTo>
                  <a:lnTo>
                    <a:pt x="86" y="42"/>
                  </a:lnTo>
                  <a:lnTo>
                    <a:pt x="89" y="37"/>
                  </a:lnTo>
                  <a:lnTo>
                    <a:pt x="90" y="31"/>
                  </a:lnTo>
                  <a:close/>
                </a:path>
              </a:pathLst>
            </a:custGeom>
            <a:solidFill>
              <a:srgbClr val="FFFFFF"/>
            </a:solidFill>
            <a:ln w="19050">
              <a:solidFill>
                <a:srgbClr val="FF3300"/>
              </a:solidFill>
              <a:round/>
              <a:headEnd/>
              <a:tailEnd/>
            </a:ln>
          </p:spPr>
          <p:txBody>
            <a:bodyPr/>
            <a:lstStyle/>
            <a:p>
              <a:endParaRPr lang="en-IN">
                <a:latin typeface="Times New Roman" pitchFamily="18" charset="0"/>
              </a:endParaRPr>
            </a:p>
          </p:txBody>
        </p:sp>
      </p:grpSp>
      <p:sp>
        <p:nvSpPr>
          <p:cNvPr id="63" name="Freeform 73"/>
          <p:cNvSpPr>
            <a:spLocks/>
          </p:cNvSpPr>
          <p:nvPr/>
        </p:nvSpPr>
        <p:spPr bwMode="auto">
          <a:xfrm>
            <a:off x="5105400" y="3343275"/>
            <a:ext cx="1588" cy="314325"/>
          </a:xfrm>
          <a:custGeom>
            <a:avLst/>
            <a:gdLst>
              <a:gd name="T0" fmla="*/ 0 w 1"/>
              <a:gd name="T1" fmla="*/ 2147483647 h 198"/>
              <a:gd name="T2" fmla="*/ 0 w 1"/>
              <a:gd name="T3" fmla="*/ 0 h 198"/>
              <a:gd name="T4" fmla="*/ 0 60000 65536"/>
              <a:gd name="T5" fmla="*/ 0 60000 65536"/>
              <a:gd name="T6" fmla="*/ 0 w 1"/>
              <a:gd name="T7" fmla="*/ 0 h 198"/>
              <a:gd name="T8" fmla="*/ 1 w 1"/>
              <a:gd name="T9" fmla="*/ 198 h 198"/>
            </a:gdLst>
            <a:ahLst/>
            <a:cxnLst>
              <a:cxn ang="T4">
                <a:pos x="T0" y="T1"/>
              </a:cxn>
              <a:cxn ang="T5">
                <a:pos x="T2" y="T3"/>
              </a:cxn>
            </a:cxnLst>
            <a:rect l="T6" t="T7" r="T8" b="T9"/>
            <a:pathLst>
              <a:path w="1" h="198">
                <a:moveTo>
                  <a:pt x="0" y="198"/>
                </a:moveTo>
                <a:lnTo>
                  <a:pt x="0" y="0"/>
                </a:lnTo>
              </a:path>
            </a:pathLst>
          </a:custGeom>
          <a:noFill/>
          <a:ln w="28575">
            <a:solidFill>
              <a:srgbClr val="FF3300"/>
            </a:solidFill>
            <a:prstDash val="sysDot"/>
            <a:round/>
            <a:headEnd type="none" w="sm" len="sm"/>
            <a:tailEnd type="none" w="sm" len="sm"/>
          </a:ln>
        </p:spPr>
        <p:txBody>
          <a:bodyPr/>
          <a:lstStyle/>
          <a:p>
            <a:endParaRPr lang="en-IN">
              <a:latin typeface="Times New Roman" pitchFamily="18" charset="0"/>
            </a:endParaRPr>
          </a:p>
        </p:txBody>
      </p:sp>
      <p:sp>
        <p:nvSpPr>
          <p:cNvPr id="64" name="Freeform 74"/>
          <p:cNvSpPr>
            <a:spLocks/>
          </p:cNvSpPr>
          <p:nvPr/>
        </p:nvSpPr>
        <p:spPr bwMode="auto">
          <a:xfrm>
            <a:off x="5165725" y="3298825"/>
            <a:ext cx="4763" cy="401638"/>
          </a:xfrm>
          <a:custGeom>
            <a:avLst/>
            <a:gdLst>
              <a:gd name="T0" fmla="*/ 2147483647 w 3"/>
              <a:gd name="T1" fmla="*/ 2147483647 h 253"/>
              <a:gd name="T2" fmla="*/ 0 w 3"/>
              <a:gd name="T3" fmla="*/ 0 h 253"/>
              <a:gd name="T4" fmla="*/ 0 60000 65536"/>
              <a:gd name="T5" fmla="*/ 0 60000 65536"/>
              <a:gd name="T6" fmla="*/ 0 w 3"/>
              <a:gd name="T7" fmla="*/ 0 h 253"/>
              <a:gd name="T8" fmla="*/ 3 w 3"/>
              <a:gd name="T9" fmla="*/ 253 h 253"/>
            </a:gdLst>
            <a:ahLst/>
            <a:cxnLst>
              <a:cxn ang="T4">
                <a:pos x="T0" y="T1"/>
              </a:cxn>
              <a:cxn ang="T5">
                <a:pos x="T2" y="T3"/>
              </a:cxn>
            </a:cxnLst>
            <a:rect l="T6" t="T7" r="T8" b="T9"/>
            <a:pathLst>
              <a:path w="3" h="253">
                <a:moveTo>
                  <a:pt x="3" y="253"/>
                </a:moveTo>
                <a:lnTo>
                  <a:pt x="0" y="0"/>
                </a:lnTo>
              </a:path>
            </a:pathLst>
          </a:custGeom>
          <a:noFill/>
          <a:ln w="28575">
            <a:solidFill>
              <a:srgbClr val="FF3300"/>
            </a:solidFill>
            <a:prstDash val="sysDot"/>
            <a:round/>
            <a:headEnd type="none" w="sm" len="sm"/>
            <a:tailEnd type="none" w="sm" len="sm"/>
          </a:ln>
        </p:spPr>
        <p:txBody>
          <a:bodyPr/>
          <a:lstStyle/>
          <a:p>
            <a:endParaRPr lang="en-IN">
              <a:latin typeface="Times New Roman" pitchFamily="18" charset="0"/>
            </a:endParaRPr>
          </a:p>
        </p:txBody>
      </p:sp>
      <p:sp>
        <p:nvSpPr>
          <p:cNvPr id="65" name="Freeform 75"/>
          <p:cNvSpPr>
            <a:spLocks/>
          </p:cNvSpPr>
          <p:nvPr/>
        </p:nvSpPr>
        <p:spPr bwMode="auto">
          <a:xfrm>
            <a:off x="5229225" y="3248025"/>
            <a:ext cx="3175" cy="442913"/>
          </a:xfrm>
          <a:custGeom>
            <a:avLst/>
            <a:gdLst>
              <a:gd name="T0" fmla="*/ 2147483647 w 2"/>
              <a:gd name="T1" fmla="*/ 2147483647 h 279"/>
              <a:gd name="T2" fmla="*/ 0 w 2"/>
              <a:gd name="T3" fmla="*/ 0 h 279"/>
              <a:gd name="T4" fmla="*/ 0 60000 65536"/>
              <a:gd name="T5" fmla="*/ 0 60000 65536"/>
              <a:gd name="T6" fmla="*/ 0 w 2"/>
              <a:gd name="T7" fmla="*/ 0 h 279"/>
              <a:gd name="T8" fmla="*/ 2 w 2"/>
              <a:gd name="T9" fmla="*/ 279 h 279"/>
            </a:gdLst>
            <a:ahLst/>
            <a:cxnLst>
              <a:cxn ang="T4">
                <a:pos x="T0" y="T1"/>
              </a:cxn>
              <a:cxn ang="T5">
                <a:pos x="T2" y="T3"/>
              </a:cxn>
            </a:cxnLst>
            <a:rect l="T6" t="T7" r="T8" b="T9"/>
            <a:pathLst>
              <a:path w="2" h="279">
                <a:moveTo>
                  <a:pt x="2" y="279"/>
                </a:moveTo>
                <a:lnTo>
                  <a:pt x="0" y="0"/>
                </a:lnTo>
              </a:path>
            </a:pathLst>
          </a:custGeom>
          <a:noFill/>
          <a:ln w="28575">
            <a:solidFill>
              <a:srgbClr val="FF3300"/>
            </a:solidFill>
            <a:prstDash val="sysDot"/>
            <a:round/>
            <a:headEnd type="none" w="sm" len="sm"/>
            <a:tailEnd type="none" w="sm" len="sm"/>
          </a:ln>
        </p:spPr>
        <p:txBody>
          <a:bodyPr/>
          <a:lstStyle/>
          <a:p>
            <a:endParaRPr lang="en-IN">
              <a:latin typeface="Times New Roman" pitchFamily="18" charset="0"/>
            </a:endParaRPr>
          </a:p>
        </p:txBody>
      </p:sp>
      <p:sp>
        <p:nvSpPr>
          <p:cNvPr id="66" name="Freeform 76"/>
          <p:cNvSpPr>
            <a:spLocks/>
          </p:cNvSpPr>
          <p:nvPr/>
        </p:nvSpPr>
        <p:spPr bwMode="auto">
          <a:xfrm>
            <a:off x="2208213" y="1209675"/>
            <a:ext cx="1587" cy="2263775"/>
          </a:xfrm>
          <a:custGeom>
            <a:avLst/>
            <a:gdLst>
              <a:gd name="T0" fmla="*/ 2147483647 w 1"/>
              <a:gd name="T1" fmla="*/ 2147483647 h 1426"/>
              <a:gd name="T2" fmla="*/ 0 w 1"/>
              <a:gd name="T3" fmla="*/ 0 h 1426"/>
              <a:gd name="T4" fmla="*/ 0 60000 65536"/>
              <a:gd name="T5" fmla="*/ 0 60000 65536"/>
              <a:gd name="T6" fmla="*/ 0 w 1"/>
              <a:gd name="T7" fmla="*/ 0 h 1426"/>
              <a:gd name="T8" fmla="*/ 1 w 1"/>
              <a:gd name="T9" fmla="*/ 1426 h 1426"/>
            </a:gdLst>
            <a:ahLst/>
            <a:cxnLst>
              <a:cxn ang="T4">
                <a:pos x="T0" y="T1"/>
              </a:cxn>
              <a:cxn ang="T5">
                <a:pos x="T2" y="T3"/>
              </a:cxn>
            </a:cxnLst>
            <a:rect l="T6" t="T7" r="T8" b="T9"/>
            <a:pathLst>
              <a:path w="1" h="1426">
                <a:moveTo>
                  <a:pt x="1" y="1426"/>
                </a:moveTo>
                <a:lnTo>
                  <a:pt x="0" y="0"/>
                </a:lnTo>
              </a:path>
            </a:pathLst>
          </a:custGeom>
          <a:noFill/>
          <a:ln w="60325">
            <a:solidFill>
              <a:srgbClr val="FF33CC"/>
            </a:solidFill>
            <a:round/>
            <a:headEnd/>
            <a:tailEnd/>
          </a:ln>
        </p:spPr>
        <p:txBody>
          <a:bodyPr/>
          <a:lstStyle/>
          <a:p>
            <a:endParaRPr lang="en-IN">
              <a:latin typeface="Times New Roman" pitchFamily="18" charset="0"/>
            </a:endParaRPr>
          </a:p>
        </p:txBody>
      </p:sp>
      <p:sp>
        <p:nvSpPr>
          <p:cNvPr id="67" name="Freeform 77"/>
          <p:cNvSpPr>
            <a:spLocks/>
          </p:cNvSpPr>
          <p:nvPr/>
        </p:nvSpPr>
        <p:spPr bwMode="auto">
          <a:xfrm>
            <a:off x="2209800" y="3429000"/>
            <a:ext cx="347663" cy="1706563"/>
          </a:xfrm>
          <a:custGeom>
            <a:avLst/>
            <a:gdLst>
              <a:gd name="T0" fmla="*/ 2147483647 w 622"/>
              <a:gd name="T1" fmla="*/ 2147483647 h 3148"/>
              <a:gd name="T2" fmla="*/ 2147483647 w 622"/>
              <a:gd name="T3" fmla="*/ 2147483647 h 3148"/>
              <a:gd name="T4" fmla="*/ 0 w 622"/>
              <a:gd name="T5" fmla="*/ 2147483647 h 3148"/>
              <a:gd name="T6" fmla="*/ 0 w 622"/>
              <a:gd name="T7" fmla="*/ 0 h 3148"/>
              <a:gd name="T8" fmla="*/ 0 w 622"/>
              <a:gd name="T9" fmla="*/ 0 h 3148"/>
              <a:gd name="T10" fmla="*/ 0 60000 65536"/>
              <a:gd name="T11" fmla="*/ 0 60000 65536"/>
              <a:gd name="T12" fmla="*/ 0 60000 65536"/>
              <a:gd name="T13" fmla="*/ 0 60000 65536"/>
              <a:gd name="T14" fmla="*/ 0 60000 65536"/>
              <a:gd name="T15" fmla="*/ 0 w 622"/>
              <a:gd name="T16" fmla="*/ 0 h 3148"/>
              <a:gd name="T17" fmla="*/ 622 w 622"/>
              <a:gd name="T18" fmla="*/ 3148 h 3148"/>
            </a:gdLst>
            <a:ahLst/>
            <a:cxnLst>
              <a:cxn ang="T10">
                <a:pos x="T0" y="T1"/>
              </a:cxn>
              <a:cxn ang="T11">
                <a:pos x="T2" y="T3"/>
              </a:cxn>
              <a:cxn ang="T12">
                <a:pos x="T4" y="T5"/>
              </a:cxn>
              <a:cxn ang="T13">
                <a:pos x="T6" y="T7"/>
              </a:cxn>
              <a:cxn ang="T14">
                <a:pos x="T8" y="T9"/>
              </a:cxn>
            </a:cxnLst>
            <a:rect l="T15" t="T16" r="T17" b="T18"/>
            <a:pathLst>
              <a:path w="622" h="3148">
                <a:moveTo>
                  <a:pt x="622" y="2024"/>
                </a:moveTo>
                <a:lnTo>
                  <a:pt x="622" y="3148"/>
                </a:lnTo>
                <a:lnTo>
                  <a:pt x="0" y="3148"/>
                </a:lnTo>
                <a:lnTo>
                  <a:pt x="0" y="0"/>
                </a:lnTo>
              </a:path>
            </a:pathLst>
          </a:custGeom>
          <a:noFill/>
          <a:ln w="60325">
            <a:solidFill>
              <a:srgbClr val="FF33CC"/>
            </a:solidFill>
            <a:round/>
            <a:headEnd/>
            <a:tailEnd/>
          </a:ln>
        </p:spPr>
        <p:txBody>
          <a:bodyPr/>
          <a:lstStyle/>
          <a:p>
            <a:endParaRPr lang="en-IN">
              <a:latin typeface="Times New Roman" pitchFamily="18" charset="0"/>
            </a:endParaRPr>
          </a:p>
        </p:txBody>
      </p:sp>
      <p:sp>
        <p:nvSpPr>
          <p:cNvPr id="68" name="Freeform 78"/>
          <p:cNvSpPr>
            <a:spLocks/>
          </p:cNvSpPr>
          <p:nvPr/>
        </p:nvSpPr>
        <p:spPr bwMode="auto">
          <a:xfrm>
            <a:off x="552450" y="3427413"/>
            <a:ext cx="1666875" cy="1587"/>
          </a:xfrm>
          <a:custGeom>
            <a:avLst/>
            <a:gdLst>
              <a:gd name="T0" fmla="*/ 0 w 1050"/>
              <a:gd name="T1" fmla="*/ 0 h 1"/>
              <a:gd name="T2" fmla="*/ 2147483647 w 1050"/>
              <a:gd name="T3" fmla="*/ 0 h 1"/>
              <a:gd name="T4" fmla="*/ 0 60000 65536"/>
              <a:gd name="T5" fmla="*/ 0 60000 65536"/>
              <a:gd name="T6" fmla="*/ 0 w 1050"/>
              <a:gd name="T7" fmla="*/ 0 h 1"/>
              <a:gd name="T8" fmla="*/ 1050 w 1050"/>
              <a:gd name="T9" fmla="*/ 1 h 1"/>
            </a:gdLst>
            <a:ahLst/>
            <a:cxnLst>
              <a:cxn ang="T4">
                <a:pos x="T0" y="T1"/>
              </a:cxn>
              <a:cxn ang="T5">
                <a:pos x="T2" y="T3"/>
              </a:cxn>
            </a:cxnLst>
            <a:rect l="T6" t="T7" r="T8" b="T9"/>
            <a:pathLst>
              <a:path w="1050" h="1">
                <a:moveTo>
                  <a:pt x="0" y="0"/>
                </a:moveTo>
                <a:lnTo>
                  <a:pt x="1050" y="0"/>
                </a:lnTo>
              </a:path>
            </a:pathLst>
          </a:custGeom>
          <a:noFill/>
          <a:ln w="76200">
            <a:solidFill>
              <a:srgbClr val="FF33CC"/>
            </a:solidFill>
            <a:round/>
            <a:headEnd type="none" w="sm" len="sm"/>
            <a:tailEnd type="none" w="sm" len="sm"/>
          </a:ln>
        </p:spPr>
        <p:txBody>
          <a:bodyPr/>
          <a:lstStyle/>
          <a:p>
            <a:endParaRPr lang="en-IN">
              <a:latin typeface="Times New Roman" pitchFamily="18" charset="0"/>
            </a:endParaRPr>
          </a:p>
        </p:txBody>
      </p:sp>
      <p:sp>
        <p:nvSpPr>
          <p:cNvPr id="69" name="Text Box 79"/>
          <p:cNvSpPr txBox="1">
            <a:spLocks noChangeArrowheads="1"/>
          </p:cNvSpPr>
          <p:nvPr/>
        </p:nvSpPr>
        <p:spPr bwMode="auto">
          <a:xfrm>
            <a:off x="5435600" y="3495675"/>
            <a:ext cx="965200" cy="336550"/>
          </a:xfrm>
          <a:prstGeom prst="rect">
            <a:avLst/>
          </a:prstGeom>
          <a:noFill/>
          <a:ln w="12700">
            <a:noFill/>
            <a:miter lim="800000"/>
            <a:headEnd type="none" w="sm" len="sm"/>
            <a:tailEnd type="none" w="sm" len="sm"/>
          </a:ln>
        </p:spPr>
        <p:txBody>
          <a:bodyPr wrap="none">
            <a:spAutoFit/>
          </a:bodyPr>
          <a:lstStyle/>
          <a:p>
            <a:r>
              <a:rPr lang="en-US" sz="1600">
                <a:latin typeface="Times New Roman" pitchFamily="18" charset="0"/>
              </a:rPr>
              <a:t>filament</a:t>
            </a:r>
          </a:p>
        </p:txBody>
      </p:sp>
      <p:sp>
        <p:nvSpPr>
          <p:cNvPr id="70" name="Freeform 80"/>
          <p:cNvSpPr>
            <a:spLocks/>
          </p:cNvSpPr>
          <p:nvPr/>
        </p:nvSpPr>
        <p:spPr bwMode="auto">
          <a:xfrm>
            <a:off x="5291138" y="3670300"/>
            <a:ext cx="217487" cy="20638"/>
          </a:xfrm>
          <a:custGeom>
            <a:avLst/>
            <a:gdLst>
              <a:gd name="T0" fmla="*/ 2147483647 w 137"/>
              <a:gd name="T1" fmla="*/ 0 h 13"/>
              <a:gd name="T2" fmla="*/ 0 w 137"/>
              <a:gd name="T3" fmla="*/ 2147483647 h 13"/>
              <a:gd name="T4" fmla="*/ 0 60000 65536"/>
              <a:gd name="T5" fmla="*/ 0 60000 65536"/>
              <a:gd name="T6" fmla="*/ 0 w 137"/>
              <a:gd name="T7" fmla="*/ 0 h 13"/>
              <a:gd name="T8" fmla="*/ 137 w 137"/>
              <a:gd name="T9" fmla="*/ 13 h 13"/>
            </a:gdLst>
            <a:ahLst/>
            <a:cxnLst>
              <a:cxn ang="T4">
                <a:pos x="T0" y="T1"/>
              </a:cxn>
              <a:cxn ang="T5">
                <a:pos x="T2" y="T3"/>
              </a:cxn>
            </a:cxnLst>
            <a:rect l="T6" t="T7" r="T8" b="T9"/>
            <a:pathLst>
              <a:path w="137" h="13">
                <a:moveTo>
                  <a:pt x="137" y="0"/>
                </a:moveTo>
                <a:lnTo>
                  <a:pt x="0" y="13"/>
                </a:lnTo>
              </a:path>
            </a:pathLst>
          </a:custGeom>
          <a:noFill/>
          <a:ln w="28575">
            <a:solidFill>
              <a:srgbClr val="0033CC"/>
            </a:solidFill>
            <a:round/>
            <a:headEnd type="none" w="sm" len="sm"/>
            <a:tailEnd type="triangle" w="sm" len="sm"/>
          </a:ln>
        </p:spPr>
        <p:txBody>
          <a:bodyPr/>
          <a:lstStyle/>
          <a:p>
            <a:endParaRPr lang="en-IN">
              <a:latin typeface="Times New Roman" pitchFamily="18" charset="0"/>
            </a:endParaRPr>
          </a:p>
        </p:txBody>
      </p:sp>
      <p:sp>
        <p:nvSpPr>
          <p:cNvPr id="71" name="Freeform 82"/>
          <p:cNvSpPr>
            <a:spLocks/>
          </p:cNvSpPr>
          <p:nvPr/>
        </p:nvSpPr>
        <p:spPr bwMode="auto">
          <a:xfrm>
            <a:off x="2532063" y="1293813"/>
            <a:ext cx="3402012" cy="1990725"/>
          </a:xfrm>
          <a:custGeom>
            <a:avLst/>
            <a:gdLst>
              <a:gd name="T0" fmla="*/ 2147483647 w 2143"/>
              <a:gd name="T1" fmla="*/ 2147483647 h 1254"/>
              <a:gd name="T2" fmla="*/ 2147483647 w 2143"/>
              <a:gd name="T3" fmla="*/ 0 h 1254"/>
              <a:gd name="T4" fmla="*/ 2147483647 w 2143"/>
              <a:gd name="T5" fmla="*/ 0 h 1254"/>
              <a:gd name="T6" fmla="*/ 2147483647 w 2143"/>
              <a:gd name="T7" fmla="*/ 2147483647 h 1254"/>
              <a:gd name="T8" fmla="*/ 2147483647 w 2143"/>
              <a:gd name="T9" fmla="*/ 2147483647 h 1254"/>
              <a:gd name="T10" fmla="*/ 2147483647 w 2143"/>
              <a:gd name="T11" fmla="*/ 2147483647 h 1254"/>
              <a:gd name="T12" fmla="*/ 2147483647 w 2143"/>
              <a:gd name="T13" fmla="*/ 2147483647 h 1254"/>
              <a:gd name="T14" fmla="*/ 2147483647 w 2143"/>
              <a:gd name="T15" fmla="*/ 2147483647 h 1254"/>
              <a:gd name="T16" fmla="*/ 0 w 2143"/>
              <a:gd name="T17" fmla="*/ 2147483647 h 1254"/>
              <a:gd name="T18" fmla="*/ 0 w 2143"/>
              <a:gd name="T19" fmla="*/ 2147483647 h 1254"/>
              <a:gd name="T20" fmla="*/ 2147483647 w 2143"/>
              <a:gd name="T21" fmla="*/ 2147483647 h 1254"/>
              <a:gd name="T22" fmla="*/ 2147483647 w 2143"/>
              <a:gd name="T23" fmla="*/ 2147483647 h 1254"/>
              <a:gd name="T24" fmla="*/ 2147483647 w 2143"/>
              <a:gd name="T25" fmla="*/ 2147483647 h 1254"/>
              <a:gd name="T26" fmla="*/ 2147483647 w 2143"/>
              <a:gd name="T27" fmla="*/ 2147483647 h 1254"/>
              <a:gd name="T28" fmla="*/ 2147483647 w 2143"/>
              <a:gd name="T29" fmla="*/ 2147483647 h 1254"/>
              <a:gd name="T30" fmla="*/ 2147483647 w 2143"/>
              <a:gd name="T31" fmla="*/ 2147483647 h 1254"/>
              <a:gd name="T32" fmla="*/ 2147483647 w 2143"/>
              <a:gd name="T33" fmla="*/ 2147483647 h 1254"/>
              <a:gd name="T34" fmla="*/ 2147483647 w 2143"/>
              <a:gd name="T35" fmla="*/ 2147483647 h 125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43"/>
              <a:gd name="T55" fmla="*/ 0 h 1254"/>
              <a:gd name="T56" fmla="*/ 2143 w 2143"/>
              <a:gd name="T57" fmla="*/ 1254 h 125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43" h="1254">
                <a:moveTo>
                  <a:pt x="2143" y="481"/>
                </a:moveTo>
                <a:lnTo>
                  <a:pt x="2140" y="0"/>
                </a:lnTo>
                <a:lnTo>
                  <a:pt x="842" y="0"/>
                </a:lnTo>
                <a:lnTo>
                  <a:pt x="690" y="133"/>
                </a:lnTo>
                <a:lnTo>
                  <a:pt x="684" y="1038"/>
                </a:lnTo>
                <a:lnTo>
                  <a:pt x="538" y="1209"/>
                </a:lnTo>
                <a:lnTo>
                  <a:pt x="44" y="1209"/>
                </a:lnTo>
                <a:lnTo>
                  <a:pt x="43" y="877"/>
                </a:lnTo>
                <a:lnTo>
                  <a:pt x="0" y="874"/>
                </a:lnTo>
                <a:lnTo>
                  <a:pt x="0" y="1254"/>
                </a:lnTo>
                <a:lnTo>
                  <a:pt x="544" y="1254"/>
                </a:lnTo>
                <a:lnTo>
                  <a:pt x="582" y="1228"/>
                </a:lnTo>
                <a:lnTo>
                  <a:pt x="733" y="1063"/>
                </a:lnTo>
                <a:lnTo>
                  <a:pt x="733" y="151"/>
                </a:lnTo>
                <a:lnTo>
                  <a:pt x="841" y="49"/>
                </a:lnTo>
                <a:lnTo>
                  <a:pt x="2095" y="45"/>
                </a:lnTo>
                <a:lnTo>
                  <a:pt x="2107" y="475"/>
                </a:lnTo>
                <a:lnTo>
                  <a:pt x="2143" y="481"/>
                </a:lnTo>
                <a:close/>
              </a:path>
            </a:pathLst>
          </a:custGeom>
          <a:solidFill>
            <a:schemeClr val="accent1"/>
          </a:solidFill>
          <a:ln w="12700">
            <a:solidFill>
              <a:schemeClr val="accent1"/>
            </a:solidFill>
            <a:round/>
            <a:headEnd/>
            <a:tailEnd/>
          </a:ln>
        </p:spPr>
        <p:txBody>
          <a:bodyPr/>
          <a:lstStyle/>
          <a:p>
            <a:endParaRPr lang="en-IN">
              <a:latin typeface="Times New Roman" pitchFamily="18" charset="0"/>
            </a:endParaRPr>
          </a:p>
        </p:txBody>
      </p:sp>
      <p:sp>
        <p:nvSpPr>
          <p:cNvPr id="72" name="Freeform 83"/>
          <p:cNvSpPr>
            <a:spLocks/>
          </p:cNvSpPr>
          <p:nvPr/>
        </p:nvSpPr>
        <p:spPr bwMode="auto">
          <a:xfrm>
            <a:off x="5162550" y="3829050"/>
            <a:ext cx="9525" cy="628650"/>
          </a:xfrm>
          <a:custGeom>
            <a:avLst/>
            <a:gdLst>
              <a:gd name="T0" fmla="*/ 2147483647 w 6"/>
              <a:gd name="T1" fmla="*/ 2147483647 h 396"/>
              <a:gd name="T2" fmla="*/ 0 w 6"/>
              <a:gd name="T3" fmla="*/ 0 h 396"/>
              <a:gd name="T4" fmla="*/ 0 60000 65536"/>
              <a:gd name="T5" fmla="*/ 0 60000 65536"/>
              <a:gd name="T6" fmla="*/ 0 w 6"/>
              <a:gd name="T7" fmla="*/ 0 h 396"/>
              <a:gd name="T8" fmla="*/ 6 w 6"/>
              <a:gd name="T9" fmla="*/ 396 h 396"/>
            </a:gdLst>
            <a:ahLst/>
            <a:cxnLst>
              <a:cxn ang="T4">
                <a:pos x="T0" y="T1"/>
              </a:cxn>
              <a:cxn ang="T5">
                <a:pos x="T2" y="T3"/>
              </a:cxn>
            </a:cxnLst>
            <a:rect l="T6" t="T7" r="T8" b="T9"/>
            <a:pathLst>
              <a:path w="6" h="396">
                <a:moveTo>
                  <a:pt x="6" y="396"/>
                </a:moveTo>
                <a:lnTo>
                  <a:pt x="0" y="0"/>
                </a:lnTo>
              </a:path>
            </a:pathLst>
          </a:custGeom>
          <a:solidFill>
            <a:srgbClr val="FF0000"/>
          </a:solidFill>
          <a:ln w="88900">
            <a:solidFill>
              <a:srgbClr val="FF0000"/>
            </a:solidFill>
            <a:round/>
            <a:headEnd/>
            <a:tailEnd/>
          </a:ln>
        </p:spPr>
        <p:txBody>
          <a:bodyPr wrap="none" anchor="ctr"/>
          <a:lstStyle/>
          <a:p>
            <a:endParaRPr lang="en-IN">
              <a:latin typeface="Times New Roman" pitchFamily="18" charset="0"/>
            </a:endParaRPr>
          </a:p>
        </p:txBody>
      </p:sp>
      <p:sp>
        <p:nvSpPr>
          <p:cNvPr id="73" name="Freeform 84"/>
          <p:cNvSpPr>
            <a:spLocks/>
          </p:cNvSpPr>
          <p:nvPr/>
        </p:nvSpPr>
        <p:spPr bwMode="auto">
          <a:xfrm>
            <a:off x="5153025" y="2474913"/>
            <a:ext cx="1588" cy="344487"/>
          </a:xfrm>
          <a:custGeom>
            <a:avLst/>
            <a:gdLst>
              <a:gd name="T0" fmla="*/ 0 w 1"/>
              <a:gd name="T1" fmla="*/ 0 h 217"/>
              <a:gd name="T2" fmla="*/ 0 w 1"/>
              <a:gd name="T3" fmla="*/ 2147483647 h 217"/>
              <a:gd name="T4" fmla="*/ 0 60000 65536"/>
              <a:gd name="T5" fmla="*/ 0 60000 65536"/>
              <a:gd name="T6" fmla="*/ 0 w 1"/>
              <a:gd name="T7" fmla="*/ 0 h 217"/>
              <a:gd name="T8" fmla="*/ 1 w 1"/>
              <a:gd name="T9" fmla="*/ 217 h 217"/>
            </a:gdLst>
            <a:ahLst/>
            <a:cxnLst>
              <a:cxn ang="T4">
                <a:pos x="T0" y="T1"/>
              </a:cxn>
              <a:cxn ang="T5">
                <a:pos x="T2" y="T3"/>
              </a:cxn>
            </a:cxnLst>
            <a:rect l="T6" t="T7" r="T8" b="T9"/>
            <a:pathLst>
              <a:path w="1" h="217">
                <a:moveTo>
                  <a:pt x="0" y="0"/>
                </a:moveTo>
                <a:lnTo>
                  <a:pt x="0" y="217"/>
                </a:lnTo>
              </a:path>
            </a:pathLst>
          </a:custGeom>
          <a:solidFill>
            <a:srgbClr val="FF5050"/>
          </a:solidFill>
          <a:ln w="76200">
            <a:solidFill>
              <a:srgbClr val="FF0000"/>
            </a:solidFill>
            <a:round/>
            <a:headEnd/>
            <a:tailEnd/>
          </a:ln>
        </p:spPr>
        <p:txBody>
          <a:bodyPr wrap="none" anchor="ctr"/>
          <a:lstStyle/>
          <a:p>
            <a:endParaRPr lang="en-IN">
              <a:latin typeface="Times New Roman" pitchFamily="18" charset="0"/>
            </a:endParaRPr>
          </a:p>
        </p:txBody>
      </p:sp>
      <p:sp>
        <p:nvSpPr>
          <p:cNvPr id="74" name="Freeform 85"/>
          <p:cNvSpPr>
            <a:spLocks/>
          </p:cNvSpPr>
          <p:nvPr/>
        </p:nvSpPr>
        <p:spPr bwMode="auto">
          <a:xfrm>
            <a:off x="5143500" y="2513013"/>
            <a:ext cx="438150" cy="1587"/>
          </a:xfrm>
          <a:custGeom>
            <a:avLst/>
            <a:gdLst>
              <a:gd name="T0" fmla="*/ 0 w 276"/>
              <a:gd name="T1" fmla="*/ 0 h 1"/>
              <a:gd name="T2" fmla="*/ 2147483647 w 276"/>
              <a:gd name="T3" fmla="*/ 0 h 1"/>
              <a:gd name="T4" fmla="*/ 0 60000 65536"/>
              <a:gd name="T5" fmla="*/ 0 60000 65536"/>
              <a:gd name="T6" fmla="*/ 0 w 276"/>
              <a:gd name="T7" fmla="*/ 0 h 1"/>
              <a:gd name="T8" fmla="*/ 276 w 276"/>
              <a:gd name="T9" fmla="*/ 1 h 1"/>
            </a:gdLst>
            <a:ahLst/>
            <a:cxnLst>
              <a:cxn ang="T4">
                <a:pos x="T0" y="T1"/>
              </a:cxn>
              <a:cxn ang="T5">
                <a:pos x="T2" y="T3"/>
              </a:cxn>
            </a:cxnLst>
            <a:rect l="T6" t="T7" r="T8" b="T9"/>
            <a:pathLst>
              <a:path w="276" h="1">
                <a:moveTo>
                  <a:pt x="0" y="0"/>
                </a:moveTo>
                <a:lnTo>
                  <a:pt x="276" y="0"/>
                </a:lnTo>
              </a:path>
            </a:pathLst>
          </a:custGeom>
          <a:solidFill>
            <a:srgbClr val="FF5050"/>
          </a:solidFill>
          <a:ln w="76200">
            <a:solidFill>
              <a:srgbClr val="FF0000"/>
            </a:solidFill>
            <a:round/>
            <a:headEnd/>
            <a:tailEnd/>
          </a:ln>
        </p:spPr>
        <p:txBody>
          <a:bodyPr wrap="none" anchor="ctr"/>
          <a:lstStyle/>
          <a:p>
            <a:endParaRPr lang="en-IN">
              <a:latin typeface="Times New Roman" pitchFamily="18" charset="0"/>
            </a:endParaRPr>
          </a:p>
        </p:txBody>
      </p:sp>
      <p:grpSp>
        <p:nvGrpSpPr>
          <p:cNvPr id="75" name="Group 86"/>
          <p:cNvGrpSpPr>
            <a:grpSpLocks/>
          </p:cNvGrpSpPr>
          <p:nvPr/>
        </p:nvGrpSpPr>
        <p:grpSpPr bwMode="auto">
          <a:xfrm>
            <a:off x="5562600" y="2057400"/>
            <a:ext cx="1752600" cy="685800"/>
            <a:chOff x="3456" y="1734"/>
            <a:chExt cx="1104" cy="432"/>
          </a:xfrm>
        </p:grpSpPr>
        <p:sp>
          <p:nvSpPr>
            <p:cNvPr id="76" name="Rectangle 87"/>
            <p:cNvSpPr>
              <a:spLocks noChangeArrowheads="1"/>
            </p:cNvSpPr>
            <p:nvPr/>
          </p:nvSpPr>
          <p:spPr bwMode="auto">
            <a:xfrm>
              <a:off x="3456" y="1734"/>
              <a:ext cx="1104" cy="432"/>
            </a:xfrm>
            <a:prstGeom prst="rect">
              <a:avLst/>
            </a:prstGeom>
            <a:solidFill>
              <a:srgbClr val="FF0000"/>
            </a:solidFill>
            <a:ln w="9525" algn="ctr">
              <a:solidFill>
                <a:srgbClr val="FF3300"/>
              </a:solidFill>
              <a:miter lim="800000"/>
              <a:headEnd/>
              <a:tailEnd/>
            </a:ln>
          </p:spPr>
          <p:txBody>
            <a:bodyPr wrap="none" anchor="ctr"/>
            <a:lstStyle/>
            <a:p>
              <a:endParaRPr lang="en-IN">
                <a:latin typeface="Times New Roman" pitchFamily="18" charset="0"/>
              </a:endParaRPr>
            </a:p>
          </p:txBody>
        </p:sp>
        <p:grpSp>
          <p:nvGrpSpPr>
            <p:cNvPr id="77" name="Group 88"/>
            <p:cNvGrpSpPr>
              <a:grpSpLocks/>
            </p:cNvGrpSpPr>
            <p:nvPr/>
          </p:nvGrpSpPr>
          <p:grpSpPr bwMode="auto">
            <a:xfrm>
              <a:off x="3630" y="1784"/>
              <a:ext cx="738" cy="323"/>
              <a:chOff x="3701" y="1206"/>
              <a:chExt cx="738" cy="323"/>
            </a:xfrm>
          </p:grpSpPr>
          <p:sp>
            <p:nvSpPr>
              <p:cNvPr id="78" name="Freeform 89"/>
              <p:cNvSpPr>
                <a:spLocks/>
              </p:cNvSpPr>
              <p:nvPr/>
            </p:nvSpPr>
            <p:spPr bwMode="auto">
              <a:xfrm>
                <a:off x="3772" y="1387"/>
                <a:ext cx="114" cy="138"/>
              </a:xfrm>
              <a:custGeom>
                <a:avLst/>
                <a:gdLst>
                  <a:gd name="T0" fmla="*/ 0 w 341"/>
                  <a:gd name="T1" fmla="*/ 0 h 414"/>
                  <a:gd name="T2" fmla="*/ 0 w 341"/>
                  <a:gd name="T3" fmla="*/ 0 h 414"/>
                  <a:gd name="T4" fmla="*/ 0 w 341"/>
                  <a:gd name="T5" fmla="*/ 0 h 414"/>
                  <a:gd name="T6" fmla="*/ 0 w 341"/>
                  <a:gd name="T7" fmla="*/ 0 h 414"/>
                  <a:gd name="T8" fmla="*/ 0 w 341"/>
                  <a:gd name="T9" fmla="*/ 0 h 414"/>
                  <a:gd name="T10" fmla="*/ 0 w 341"/>
                  <a:gd name="T11" fmla="*/ 0 h 414"/>
                  <a:gd name="T12" fmla="*/ 0 w 341"/>
                  <a:gd name="T13" fmla="*/ 0 h 414"/>
                  <a:gd name="T14" fmla="*/ 0 w 341"/>
                  <a:gd name="T15" fmla="*/ 0 h 414"/>
                  <a:gd name="T16" fmla="*/ 0 w 341"/>
                  <a:gd name="T17" fmla="*/ 0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1"/>
                  <a:gd name="T28" fmla="*/ 0 h 414"/>
                  <a:gd name="T29" fmla="*/ 341 w 341"/>
                  <a:gd name="T30" fmla="*/ 414 h 4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1" h="414">
                    <a:moveTo>
                      <a:pt x="127" y="414"/>
                    </a:moveTo>
                    <a:lnTo>
                      <a:pt x="127" y="73"/>
                    </a:lnTo>
                    <a:lnTo>
                      <a:pt x="0" y="73"/>
                    </a:lnTo>
                    <a:lnTo>
                      <a:pt x="0" y="0"/>
                    </a:lnTo>
                    <a:lnTo>
                      <a:pt x="341" y="0"/>
                    </a:lnTo>
                    <a:lnTo>
                      <a:pt x="341" y="73"/>
                    </a:lnTo>
                    <a:lnTo>
                      <a:pt x="215" y="73"/>
                    </a:lnTo>
                    <a:lnTo>
                      <a:pt x="215" y="414"/>
                    </a:lnTo>
                    <a:lnTo>
                      <a:pt x="127" y="414"/>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79" name="Freeform 90"/>
              <p:cNvSpPr>
                <a:spLocks/>
              </p:cNvSpPr>
              <p:nvPr/>
            </p:nvSpPr>
            <p:spPr bwMode="auto">
              <a:xfrm>
                <a:off x="3888" y="1421"/>
                <a:ext cx="60" cy="105"/>
              </a:xfrm>
              <a:custGeom>
                <a:avLst/>
                <a:gdLst>
                  <a:gd name="T0" fmla="*/ 0 w 182"/>
                  <a:gd name="T1" fmla="*/ 0 h 315"/>
                  <a:gd name="T2" fmla="*/ 0 w 182"/>
                  <a:gd name="T3" fmla="*/ 0 h 315"/>
                  <a:gd name="T4" fmla="*/ 0 w 182"/>
                  <a:gd name="T5" fmla="*/ 0 h 315"/>
                  <a:gd name="T6" fmla="*/ 0 w 182"/>
                  <a:gd name="T7" fmla="*/ 0 h 315"/>
                  <a:gd name="T8" fmla="*/ 0 w 182"/>
                  <a:gd name="T9" fmla="*/ 0 h 315"/>
                  <a:gd name="T10" fmla="*/ 0 w 182"/>
                  <a:gd name="T11" fmla="*/ 0 h 315"/>
                  <a:gd name="T12" fmla="*/ 0 w 182"/>
                  <a:gd name="T13" fmla="*/ 0 h 315"/>
                  <a:gd name="T14" fmla="*/ 0 w 182"/>
                  <a:gd name="T15" fmla="*/ 0 h 315"/>
                  <a:gd name="T16" fmla="*/ 0 w 182"/>
                  <a:gd name="T17" fmla="*/ 0 h 315"/>
                  <a:gd name="T18" fmla="*/ 0 w 182"/>
                  <a:gd name="T19" fmla="*/ 0 h 315"/>
                  <a:gd name="T20" fmla="*/ 0 w 182"/>
                  <a:gd name="T21" fmla="*/ 0 h 315"/>
                  <a:gd name="T22" fmla="*/ 0 w 182"/>
                  <a:gd name="T23" fmla="*/ 0 h 315"/>
                  <a:gd name="T24" fmla="*/ 0 w 182"/>
                  <a:gd name="T25" fmla="*/ 0 h 315"/>
                  <a:gd name="T26" fmla="*/ 0 w 182"/>
                  <a:gd name="T27" fmla="*/ 0 h 315"/>
                  <a:gd name="T28" fmla="*/ 0 w 182"/>
                  <a:gd name="T29" fmla="*/ 0 h 315"/>
                  <a:gd name="T30" fmla="*/ 0 w 182"/>
                  <a:gd name="T31" fmla="*/ 0 h 315"/>
                  <a:gd name="T32" fmla="*/ 0 w 182"/>
                  <a:gd name="T33" fmla="*/ 0 h 315"/>
                  <a:gd name="T34" fmla="*/ 0 w 182"/>
                  <a:gd name="T35" fmla="*/ 0 h 315"/>
                  <a:gd name="T36" fmla="*/ 0 w 182"/>
                  <a:gd name="T37" fmla="*/ 0 h 315"/>
                  <a:gd name="T38" fmla="*/ 0 w 182"/>
                  <a:gd name="T39" fmla="*/ 0 h 315"/>
                  <a:gd name="T40" fmla="*/ 0 w 182"/>
                  <a:gd name="T41" fmla="*/ 0 h 315"/>
                  <a:gd name="T42" fmla="*/ 0 w 182"/>
                  <a:gd name="T43" fmla="*/ 0 h 315"/>
                  <a:gd name="T44" fmla="*/ 0 w 182"/>
                  <a:gd name="T45" fmla="*/ 0 h 315"/>
                  <a:gd name="T46" fmla="*/ 0 w 182"/>
                  <a:gd name="T47" fmla="*/ 0 h 315"/>
                  <a:gd name="T48" fmla="*/ 0 w 182"/>
                  <a:gd name="T49" fmla="*/ 0 h 315"/>
                  <a:gd name="T50" fmla="*/ 0 w 182"/>
                  <a:gd name="T51" fmla="*/ 0 h 315"/>
                  <a:gd name="T52" fmla="*/ 0 w 182"/>
                  <a:gd name="T53" fmla="*/ 0 h 315"/>
                  <a:gd name="T54" fmla="*/ 0 w 182"/>
                  <a:gd name="T55" fmla="*/ 0 h 315"/>
                  <a:gd name="T56" fmla="*/ 0 w 182"/>
                  <a:gd name="T57" fmla="*/ 0 h 3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315"/>
                  <a:gd name="T89" fmla="*/ 182 w 182"/>
                  <a:gd name="T90" fmla="*/ 315 h 31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315">
                    <a:moveTo>
                      <a:pt x="0" y="315"/>
                    </a:moveTo>
                    <a:lnTo>
                      <a:pt x="0" y="8"/>
                    </a:lnTo>
                    <a:lnTo>
                      <a:pt x="78" y="8"/>
                    </a:lnTo>
                    <a:lnTo>
                      <a:pt x="78" y="61"/>
                    </a:lnTo>
                    <a:lnTo>
                      <a:pt x="87" y="46"/>
                    </a:lnTo>
                    <a:lnTo>
                      <a:pt x="96" y="34"/>
                    </a:lnTo>
                    <a:lnTo>
                      <a:pt x="107" y="24"/>
                    </a:lnTo>
                    <a:lnTo>
                      <a:pt x="117" y="14"/>
                    </a:lnTo>
                    <a:lnTo>
                      <a:pt x="128" y="8"/>
                    </a:lnTo>
                    <a:lnTo>
                      <a:pt x="141" y="3"/>
                    </a:lnTo>
                    <a:lnTo>
                      <a:pt x="154" y="1"/>
                    </a:lnTo>
                    <a:lnTo>
                      <a:pt x="169" y="0"/>
                    </a:lnTo>
                    <a:lnTo>
                      <a:pt x="175" y="0"/>
                    </a:lnTo>
                    <a:lnTo>
                      <a:pt x="182" y="1"/>
                    </a:lnTo>
                    <a:lnTo>
                      <a:pt x="182" y="84"/>
                    </a:lnTo>
                    <a:lnTo>
                      <a:pt x="154" y="84"/>
                    </a:lnTo>
                    <a:lnTo>
                      <a:pt x="146" y="84"/>
                    </a:lnTo>
                    <a:lnTo>
                      <a:pt x="137" y="85"/>
                    </a:lnTo>
                    <a:lnTo>
                      <a:pt x="131" y="86"/>
                    </a:lnTo>
                    <a:lnTo>
                      <a:pt x="124" y="88"/>
                    </a:lnTo>
                    <a:lnTo>
                      <a:pt x="117" y="90"/>
                    </a:lnTo>
                    <a:lnTo>
                      <a:pt x="112" y="93"/>
                    </a:lnTo>
                    <a:lnTo>
                      <a:pt x="103" y="101"/>
                    </a:lnTo>
                    <a:lnTo>
                      <a:pt x="95" y="111"/>
                    </a:lnTo>
                    <a:lnTo>
                      <a:pt x="89" y="123"/>
                    </a:lnTo>
                    <a:lnTo>
                      <a:pt x="86" y="136"/>
                    </a:lnTo>
                    <a:lnTo>
                      <a:pt x="85" y="153"/>
                    </a:lnTo>
                    <a:lnTo>
                      <a:pt x="85" y="315"/>
                    </a:lnTo>
                    <a:lnTo>
                      <a:pt x="0" y="315"/>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80" name="Freeform 91"/>
              <p:cNvSpPr>
                <a:spLocks noEditPoints="1"/>
              </p:cNvSpPr>
              <p:nvPr/>
            </p:nvSpPr>
            <p:spPr bwMode="auto">
              <a:xfrm>
                <a:off x="3963" y="1420"/>
                <a:ext cx="99" cy="109"/>
              </a:xfrm>
              <a:custGeom>
                <a:avLst/>
                <a:gdLst>
                  <a:gd name="T0" fmla="*/ 0 w 296"/>
                  <a:gd name="T1" fmla="*/ 0 h 329"/>
                  <a:gd name="T2" fmla="*/ 0 w 296"/>
                  <a:gd name="T3" fmla="*/ 0 h 329"/>
                  <a:gd name="T4" fmla="*/ 0 w 296"/>
                  <a:gd name="T5" fmla="*/ 0 h 329"/>
                  <a:gd name="T6" fmla="*/ 0 w 296"/>
                  <a:gd name="T7" fmla="*/ 0 h 329"/>
                  <a:gd name="T8" fmla="*/ 0 w 296"/>
                  <a:gd name="T9" fmla="*/ 0 h 329"/>
                  <a:gd name="T10" fmla="*/ 0 w 296"/>
                  <a:gd name="T11" fmla="*/ 0 h 329"/>
                  <a:gd name="T12" fmla="*/ 0 w 296"/>
                  <a:gd name="T13" fmla="*/ 0 h 329"/>
                  <a:gd name="T14" fmla="*/ 0 w 296"/>
                  <a:gd name="T15" fmla="*/ 0 h 329"/>
                  <a:gd name="T16" fmla="*/ 0 w 296"/>
                  <a:gd name="T17" fmla="*/ 0 h 329"/>
                  <a:gd name="T18" fmla="*/ 0 w 296"/>
                  <a:gd name="T19" fmla="*/ 0 h 329"/>
                  <a:gd name="T20" fmla="*/ 0 w 296"/>
                  <a:gd name="T21" fmla="*/ 0 h 329"/>
                  <a:gd name="T22" fmla="*/ 0 w 296"/>
                  <a:gd name="T23" fmla="*/ 0 h 329"/>
                  <a:gd name="T24" fmla="*/ 0 w 296"/>
                  <a:gd name="T25" fmla="*/ 0 h 329"/>
                  <a:gd name="T26" fmla="*/ 0 w 296"/>
                  <a:gd name="T27" fmla="*/ 0 h 329"/>
                  <a:gd name="T28" fmla="*/ 0 w 296"/>
                  <a:gd name="T29" fmla="*/ 0 h 329"/>
                  <a:gd name="T30" fmla="*/ 0 w 296"/>
                  <a:gd name="T31" fmla="*/ 0 h 329"/>
                  <a:gd name="T32" fmla="*/ 0 w 296"/>
                  <a:gd name="T33" fmla="*/ 0 h 329"/>
                  <a:gd name="T34" fmla="*/ 0 w 296"/>
                  <a:gd name="T35" fmla="*/ 0 h 329"/>
                  <a:gd name="T36" fmla="*/ 0 w 296"/>
                  <a:gd name="T37" fmla="*/ 0 h 329"/>
                  <a:gd name="T38" fmla="*/ 0 w 296"/>
                  <a:gd name="T39" fmla="*/ 0 h 329"/>
                  <a:gd name="T40" fmla="*/ 0 w 296"/>
                  <a:gd name="T41" fmla="*/ 0 h 329"/>
                  <a:gd name="T42" fmla="*/ 0 w 296"/>
                  <a:gd name="T43" fmla="*/ 0 h 329"/>
                  <a:gd name="T44" fmla="*/ 0 w 296"/>
                  <a:gd name="T45" fmla="*/ 0 h 329"/>
                  <a:gd name="T46" fmla="*/ 0 w 296"/>
                  <a:gd name="T47" fmla="*/ 0 h 329"/>
                  <a:gd name="T48" fmla="*/ 0 w 296"/>
                  <a:gd name="T49" fmla="*/ 0 h 329"/>
                  <a:gd name="T50" fmla="*/ 0 w 296"/>
                  <a:gd name="T51" fmla="*/ 0 h 329"/>
                  <a:gd name="T52" fmla="*/ 0 w 296"/>
                  <a:gd name="T53" fmla="*/ 0 h 329"/>
                  <a:gd name="T54" fmla="*/ 0 w 296"/>
                  <a:gd name="T55" fmla="*/ 0 h 329"/>
                  <a:gd name="T56" fmla="*/ 0 w 296"/>
                  <a:gd name="T57" fmla="*/ 0 h 329"/>
                  <a:gd name="T58" fmla="*/ 0 w 296"/>
                  <a:gd name="T59" fmla="*/ 0 h 329"/>
                  <a:gd name="T60" fmla="*/ 0 w 296"/>
                  <a:gd name="T61" fmla="*/ 0 h 329"/>
                  <a:gd name="T62" fmla="*/ 0 w 296"/>
                  <a:gd name="T63" fmla="*/ 0 h 329"/>
                  <a:gd name="T64" fmla="*/ 0 w 296"/>
                  <a:gd name="T65" fmla="*/ 0 h 329"/>
                  <a:gd name="T66" fmla="*/ 0 w 296"/>
                  <a:gd name="T67" fmla="*/ 0 h 329"/>
                  <a:gd name="T68" fmla="*/ 0 w 296"/>
                  <a:gd name="T69" fmla="*/ 0 h 329"/>
                  <a:gd name="T70" fmla="*/ 0 w 296"/>
                  <a:gd name="T71" fmla="*/ 0 h 329"/>
                  <a:gd name="T72" fmla="*/ 0 w 296"/>
                  <a:gd name="T73" fmla="*/ 0 h 329"/>
                  <a:gd name="T74" fmla="*/ 0 w 296"/>
                  <a:gd name="T75" fmla="*/ 0 h 329"/>
                  <a:gd name="T76" fmla="*/ 0 w 296"/>
                  <a:gd name="T77" fmla="*/ 0 h 329"/>
                  <a:gd name="T78" fmla="*/ 0 w 296"/>
                  <a:gd name="T79" fmla="*/ 0 h 329"/>
                  <a:gd name="T80" fmla="*/ 0 w 296"/>
                  <a:gd name="T81" fmla="*/ 0 h 329"/>
                  <a:gd name="T82" fmla="*/ 0 w 296"/>
                  <a:gd name="T83" fmla="*/ 0 h 329"/>
                  <a:gd name="T84" fmla="*/ 0 w 296"/>
                  <a:gd name="T85" fmla="*/ 0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6"/>
                  <a:gd name="T130" fmla="*/ 0 h 329"/>
                  <a:gd name="T131" fmla="*/ 296 w 296"/>
                  <a:gd name="T132" fmla="*/ 329 h 3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6" h="329">
                    <a:moveTo>
                      <a:pt x="198" y="280"/>
                    </a:moveTo>
                    <a:lnTo>
                      <a:pt x="189" y="291"/>
                    </a:lnTo>
                    <a:lnTo>
                      <a:pt x="180" y="301"/>
                    </a:lnTo>
                    <a:lnTo>
                      <a:pt x="168" y="309"/>
                    </a:lnTo>
                    <a:lnTo>
                      <a:pt x="156" y="317"/>
                    </a:lnTo>
                    <a:lnTo>
                      <a:pt x="143" y="322"/>
                    </a:lnTo>
                    <a:lnTo>
                      <a:pt x="128" y="326"/>
                    </a:lnTo>
                    <a:lnTo>
                      <a:pt x="113" y="328"/>
                    </a:lnTo>
                    <a:lnTo>
                      <a:pt x="96" y="329"/>
                    </a:lnTo>
                    <a:lnTo>
                      <a:pt x="85" y="328"/>
                    </a:lnTo>
                    <a:lnTo>
                      <a:pt x="74" y="327"/>
                    </a:lnTo>
                    <a:lnTo>
                      <a:pt x="65" y="325"/>
                    </a:lnTo>
                    <a:lnTo>
                      <a:pt x="55" y="323"/>
                    </a:lnTo>
                    <a:lnTo>
                      <a:pt x="47" y="319"/>
                    </a:lnTo>
                    <a:lnTo>
                      <a:pt x="42" y="317"/>
                    </a:lnTo>
                    <a:lnTo>
                      <a:pt x="39" y="314"/>
                    </a:lnTo>
                    <a:lnTo>
                      <a:pt x="32" y="309"/>
                    </a:lnTo>
                    <a:lnTo>
                      <a:pt x="26" y="304"/>
                    </a:lnTo>
                    <a:lnTo>
                      <a:pt x="15" y="290"/>
                    </a:lnTo>
                    <a:lnTo>
                      <a:pt x="7" y="273"/>
                    </a:lnTo>
                    <a:lnTo>
                      <a:pt x="2" y="254"/>
                    </a:lnTo>
                    <a:lnTo>
                      <a:pt x="0" y="231"/>
                    </a:lnTo>
                    <a:lnTo>
                      <a:pt x="1" y="221"/>
                    </a:lnTo>
                    <a:lnTo>
                      <a:pt x="2" y="211"/>
                    </a:lnTo>
                    <a:lnTo>
                      <a:pt x="4" y="202"/>
                    </a:lnTo>
                    <a:lnTo>
                      <a:pt x="7" y="193"/>
                    </a:lnTo>
                    <a:lnTo>
                      <a:pt x="11" y="184"/>
                    </a:lnTo>
                    <a:lnTo>
                      <a:pt x="13" y="181"/>
                    </a:lnTo>
                    <a:lnTo>
                      <a:pt x="15" y="177"/>
                    </a:lnTo>
                    <a:lnTo>
                      <a:pt x="20" y="171"/>
                    </a:lnTo>
                    <a:lnTo>
                      <a:pt x="27" y="165"/>
                    </a:lnTo>
                    <a:lnTo>
                      <a:pt x="41" y="154"/>
                    </a:lnTo>
                    <a:lnTo>
                      <a:pt x="59" y="145"/>
                    </a:lnTo>
                    <a:lnTo>
                      <a:pt x="82" y="139"/>
                    </a:lnTo>
                    <a:lnTo>
                      <a:pt x="107" y="134"/>
                    </a:lnTo>
                    <a:lnTo>
                      <a:pt x="148" y="129"/>
                    </a:lnTo>
                    <a:lnTo>
                      <a:pt x="164" y="127"/>
                    </a:lnTo>
                    <a:lnTo>
                      <a:pt x="175" y="124"/>
                    </a:lnTo>
                    <a:lnTo>
                      <a:pt x="181" y="123"/>
                    </a:lnTo>
                    <a:lnTo>
                      <a:pt x="185" y="121"/>
                    </a:lnTo>
                    <a:lnTo>
                      <a:pt x="190" y="116"/>
                    </a:lnTo>
                    <a:lnTo>
                      <a:pt x="194" y="108"/>
                    </a:lnTo>
                    <a:lnTo>
                      <a:pt x="196" y="99"/>
                    </a:lnTo>
                    <a:lnTo>
                      <a:pt x="194" y="91"/>
                    </a:lnTo>
                    <a:lnTo>
                      <a:pt x="192" y="83"/>
                    </a:lnTo>
                    <a:lnTo>
                      <a:pt x="188" y="78"/>
                    </a:lnTo>
                    <a:lnTo>
                      <a:pt x="183" y="73"/>
                    </a:lnTo>
                    <a:lnTo>
                      <a:pt x="175" y="69"/>
                    </a:lnTo>
                    <a:lnTo>
                      <a:pt x="167" y="66"/>
                    </a:lnTo>
                    <a:lnTo>
                      <a:pt x="144" y="64"/>
                    </a:lnTo>
                    <a:lnTo>
                      <a:pt x="131" y="65"/>
                    </a:lnTo>
                    <a:lnTo>
                      <a:pt x="121" y="67"/>
                    </a:lnTo>
                    <a:lnTo>
                      <a:pt x="112" y="71"/>
                    </a:lnTo>
                    <a:lnTo>
                      <a:pt x="105" y="75"/>
                    </a:lnTo>
                    <a:lnTo>
                      <a:pt x="98" y="80"/>
                    </a:lnTo>
                    <a:lnTo>
                      <a:pt x="94" y="87"/>
                    </a:lnTo>
                    <a:lnTo>
                      <a:pt x="92" y="94"/>
                    </a:lnTo>
                    <a:lnTo>
                      <a:pt x="91" y="102"/>
                    </a:lnTo>
                    <a:lnTo>
                      <a:pt x="91" y="107"/>
                    </a:lnTo>
                    <a:lnTo>
                      <a:pt x="12" y="107"/>
                    </a:lnTo>
                    <a:lnTo>
                      <a:pt x="12" y="101"/>
                    </a:lnTo>
                    <a:lnTo>
                      <a:pt x="12" y="90"/>
                    </a:lnTo>
                    <a:lnTo>
                      <a:pt x="14" y="80"/>
                    </a:lnTo>
                    <a:lnTo>
                      <a:pt x="16" y="70"/>
                    </a:lnTo>
                    <a:lnTo>
                      <a:pt x="20" y="59"/>
                    </a:lnTo>
                    <a:lnTo>
                      <a:pt x="26" y="50"/>
                    </a:lnTo>
                    <a:lnTo>
                      <a:pt x="31" y="42"/>
                    </a:lnTo>
                    <a:lnTo>
                      <a:pt x="38" y="35"/>
                    </a:lnTo>
                    <a:lnTo>
                      <a:pt x="46" y="28"/>
                    </a:lnTo>
                    <a:lnTo>
                      <a:pt x="64" y="16"/>
                    </a:lnTo>
                    <a:lnTo>
                      <a:pt x="86" y="7"/>
                    </a:lnTo>
                    <a:lnTo>
                      <a:pt x="111" y="2"/>
                    </a:lnTo>
                    <a:lnTo>
                      <a:pt x="141" y="0"/>
                    </a:lnTo>
                    <a:lnTo>
                      <a:pt x="156" y="1"/>
                    </a:lnTo>
                    <a:lnTo>
                      <a:pt x="172" y="2"/>
                    </a:lnTo>
                    <a:lnTo>
                      <a:pt x="186" y="3"/>
                    </a:lnTo>
                    <a:lnTo>
                      <a:pt x="200" y="6"/>
                    </a:lnTo>
                    <a:lnTo>
                      <a:pt x="211" y="9"/>
                    </a:lnTo>
                    <a:lnTo>
                      <a:pt x="223" y="13"/>
                    </a:lnTo>
                    <a:lnTo>
                      <a:pt x="228" y="15"/>
                    </a:lnTo>
                    <a:lnTo>
                      <a:pt x="234" y="17"/>
                    </a:lnTo>
                    <a:lnTo>
                      <a:pt x="242" y="22"/>
                    </a:lnTo>
                    <a:lnTo>
                      <a:pt x="250" y="29"/>
                    </a:lnTo>
                    <a:lnTo>
                      <a:pt x="258" y="36"/>
                    </a:lnTo>
                    <a:lnTo>
                      <a:pt x="268" y="50"/>
                    </a:lnTo>
                    <a:lnTo>
                      <a:pt x="276" y="67"/>
                    </a:lnTo>
                    <a:lnTo>
                      <a:pt x="278" y="87"/>
                    </a:lnTo>
                    <a:lnTo>
                      <a:pt x="278" y="261"/>
                    </a:lnTo>
                    <a:lnTo>
                      <a:pt x="279" y="277"/>
                    </a:lnTo>
                    <a:lnTo>
                      <a:pt x="281" y="289"/>
                    </a:lnTo>
                    <a:lnTo>
                      <a:pt x="283" y="294"/>
                    </a:lnTo>
                    <a:lnTo>
                      <a:pt x="286" y="298"/>
                    </a:lnTo>
                    <a:lnTo>
                      <a:pt x="291" y="301"/>
                    </a:lnTo>
                    <a:lnTo>
                      <a:pt x="296" y="304"/>
                    </a:lnTo>
                    <a:lnTo>
                      <a:pt x="296" y="318"/>
                    </a:lnTo>
                    <a:lnTo>
                      <a:pt x="207" y="318"/>
                    </a:lnTo>
                    <a:lnTo>
                      <a:pt x="204" y="309"/>
                    </a:lnTo>
                    <a:lnTo>
                      <a:pt x="201" y="300"/>
                    </a:lnTo>
                    <a:lnTo>
                      <a:pt x="198" y="280"/>
                    </a:lnTo>
                    <a:close/>
                    <a:moveTo>
                      <a:pt x="197" y="167"/>
                    </a:moveTo>
                    <a:lnTo>
                      <a:pt x="173" y="176"/>
                    </a:lnTo>
                    <a:lnTo>
                      <a:pt x="153" y="181"/>
                    </a:lnTo>
                    <a:lnTo>
                      <a:pt x="122" y="188"/>
                    </a:lnTo>
                    <a:lnTo>
                      <a:pt x="112" y="191"/>
                    </a:lnTo>
                    <a:lnTo>
                      <a:pt x="104" y="195"/>
                    </a:lnTo>
                    <a:lnTo>
                      <a:pt x="97" y="199"/>
                    </a:lnTo>
                    <a:lnTo>
                      <a:pt x="91" y="203"/>
                    </a:lnTo>
                    <a:lnTo>
                      <a:pt x="87" y="208"/>
                    </a:lnTo>
                    <a:lnTo>
                      <a:pt x="84" y="214"/>
                    </a:lnTo>
                    <a:lnTo>
                      <a:pt x="82" y="229"/>
                    </a:lnTo>
                    <a:lnTo>
                      <a:pt x="82" y="238"/>
                    </a:lnTo>
                    <a:lnTo>
                      <a:pt x="84" y="245"/>
                    </a:lnTo>
                    <a:lnTo>
                      <a:pt x="88" y="251"/>
                    </a:lnTo>
                    <a:lnTo>
                      <a:pt x="92" y="256"/>
                    </a:lnTo>
                    <a:lnTo>
                      <a:pt x="98" y="260"/>
                    </a:lnTo>
                    <a:lnTo>
                      <a:pt x="106" y="263"/>
                    </a:lnTo>
                    <a:lnTo>
                      <a:pt x="114" y="265"/>
                    </a:lnTo>
                    <a:lnTo>
                      <a:pt x="123" y="266"/>
                    </a:lnTo>
                    <a:lnTo>
                      <a:pt x="131" y="265"/>
                    </a:lnTo>
                    <a:lnTo>
                      <a:pt x="140" y="265"/>
                    </a:lnTo>
                    <a:lnTo>
                      <a:pt x="147" y="263"/>
                    </a:lnTo>
                    <a:lnTo>
                      <a:pt x="154" y="261"/>
                    </a:lnTo>
                    <a:lnTo>
                      <a:pt x="161" y="258"/>
                    </a:lnTo>
                    <a:lnTo>
                      <a:pt x="167" y="255"/>
                    </a:lnTo>
                    <a:lnTo>
                      <a:pt x="178" y="247"/>
                    </a:lnTo>
                    <a:lnTo>
                      <a:pt x="182" y="243"/>
                    </a:lnTo>
                    <a:lnTo>
                      <a:pt x="186" y="238"/>
                    </a:lnTo>
                    <a:lnTo>
                      <a:pt x="191" y="225"/>
                    </a:lnTo>
                    <a:lnTo>
                      <a:pt x="196" y="212"/>
                    </a:lnTo>
                    <a:lnTo>
                      <a:pt x="197" y="197"/>
                    </a:lnTo>
                    <a:lnTo>
                      <a:pt x="197" y="167"/>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81" name="Freeform 92"/>
              <p:cNvSpPr>
                <a:spLocks/>
              </p:cNvSpPr>
              <p:nvPr/>
            </p:nvSpPr>
            <p:spPr bwMode="auto">
              <a:xfrm>
                <a:off x="4086" y="1421"/>
                <a:ext cx="94" cy="105"/>
              </a:xfrm>
              <a:custGeom>
                <a:avLst/>
                <a:gdLst>
                  <a:gd name="T0" fmla="*/ 0 w 283"/>
                  <a:gd name="T1" fmla="*/ 0 h 315"/>
                  <a:gd name="T2" fmla="*/ 0 w 283"/>
                  <a:gd name="T3" fmla="*/ 0 h 315"/>
                  <a:gd name="T4" fmla="*/ 0 w 283"/>
                  <a:gd name="T5" fmla="*/ 0 h 315"/>
                  <a:gd name="T6" fmla="*/ 0 w 283"/>
                  <a:gd name="T7" fmla="*/ 0 h 315"/>
                  <a:gd name="T8" fmla="*/ 0 w 283"/>
                  <a:gd name="T9" fmla="*/ 0 h 315"/>
                  <a:gd name="T10" fmla="*/ 0 w 283"/>
                  <a:gd name="T11" fmla="*/ 0 h 315"/>
                  <a:gd name="T12" fmla="*/ 0 w 283"/>
                  <a:gd name="T13" fmla="*/ 0 h 315"/>
                  <a:gd name="T14" fmla="*/ 0 w 283"/>
                  <a:gd name="T15" fmla="*/ 0 h 315"/>
                  <a:gd name="T16" fmla="*/ 0 w 283"/>
                  <a:gd name="T17" fmla="*/ 0 h 315"/>
                  <a:gd name="T18" fmla="*/ 0 w 283"/>
                  <a:gd name="T19" fmla="*/ 0 h 315"/>
                  <a:gd name="T20" fmla="*/ 0 w 283"/>
                  <a:gd name="T21" fmla="*/ 0 h 315"/>
                  <a:gd name="T22" fmla="*/ 0 w 283"/>
                  <a:gd name="T23" fmla="*/ 0 h 315"/>
                  <a:gd name="T24" fmla="*/ 0 w 283"/>
                  <a:gd name="T25" fmla="*/ 0 h 315"/>
                  <a:gd name="T26" fmla="*/ 0 w 283"/>
                  <a:gd name="T27" fmla="*/ 0 h 315"/>
                  <a:gd name="T28" fmla="*/ 0 w 283"/>
                  <a:gd name="T29" fmla="*/ 0 h 315"/>
                  <a:gd name="T30" fmla="*/ 0 w 283"/>
                  <a:gd name="T31" fmla="*/ 0 h 315"/>
                  <a:gd name="T32" fmla="*/ 0 w 283"/>
                  <a:gd name="T33" fmla="*/ 0 h 315"/>
                  <a:gd name="T34" fmla="*/ 0 w 283"/>
                  <a:gd name="T35" fmla="*/ 0 h 315"/>
                  <a:gd name="T36" fmla="*/ 0 w 283"/>
                  <a:gd name="T37" fmla="*/ 0 h 315"/>
                  <a:gd name="T38" fmla="*/ 0 w 283"/>
                  <a:gd name="T39" fmla="*/ 0 h 315"/>
                  <a:gd name="T40" fmla="*/ 0 w 283"/>
                  <a:gd name="T41" fmla="*/ 0 h 315"/>
                  <a:gd name="T42" fmla="*/ 0 w 283"/>
                  <a:gd name="T43" fmla="*/ 0 h 315"/>
                  <a:gd name="T44" fmla="*/ 0 w 283"/>
                  <a:gd name="T45" fmla="*/ 0 h 315"/>
                  <a:gd name="T46" fmla="*/ 0 w 283"/>
                  <a:gd name="T47" fmla="*/ 0 h 315"/>
                  <a:gd name="T48" fmla="*/ 0 w 283"/>
                  <a:gd name="T49" fmla="*/ 0 h 315"/>
                  <a:gd name="T50" fmla="*/ 0 w 283"/>
                  <a:gd name="T51" fmla="*/ 0 h 315"/>
                  <a:gd name="T52" fmla="*/ 0 w 283"/>
                  <a:gd name="T53" fmla="*/ 0 h 315"/>
                  <a:gd name="T54" fmla="*/ 0 w 283"/>
                  <a:gd name="T55" fmla="*/ 0 h 315"/>
                  <a:gd name="T56" fmla="*/ 0 w 283"/>
                  <a:gd name="T57" fmla="*/ 0 h 315"/>
                  <a:gd name="T58" fmla="*/ 0 w 283"/>
                  <a:gd name="T59" fmla="*/ 0 h 315"/>
                  <a:gd name="T60" fmla="*/ 0 w 283"/>
                  <a:gd name="T61" fmla="*/ 0 h 315"/>
                  <a:gd name="T62" fmla="*/ 0 w 283"/>
                  <a:gd name="T63" fmla="*/ 0 h 315"/>
                  <a:gd name="T64" fmla="*/ 0 w 283"/>
                  <a:gd name="T65" fmla="*/ 0 h 315"/>
                  <a:gd name="T66" fmla="*/ 0 w 283"/>
                  <a:gd name="T67" fmla="*/ 0 h 315"/>
                  <a:gd name="T68" fmla="*/ 0 w 283"/>
                  <a:gd name="T69" fmla="*/ 0 h 315"/>
                  <a:gd name="T70" fmla="*/ 0 w 283"/>
                  <a:gd name="T71" fmla="*/ 0 h 315"/>
                  <a:gd name="T72" fmla="*/ 0 w 283"/>
                  <a:gd name="T73" fmla="*/ 0 h 315"/>
                  <a:gd name="T74" fmla="*/ 0 w 283"/>
                  <a:gd name="T75" fmla="*/ 0 h 315"/>
                  <a:gd name="T76" fmla="*/ 0 w 283"/>
                  <a:gd name="T77" fmla="*/ 0 h 315"/>
                  <a:gd name="T78" fmla="*/ 0 w 283"/>
                  <a:gd name="T79" fmla="*/ 0 h 315"/>
                  <a:gd name="T80" fmla="*/ 0 w 283"/>
                  <a:gd name="T81" fmla="*/ 0 h 315"/>
                  <a:gd name="T82" fmla="*/ 0 w 283"/>
                  <a:gd name="T83" fmla="*/ 0 h 315"/>
                  <a:gd name="T84" fmla="*/ 0 w 283"/>
                  <a:gd name="T85" fmla="*/ 0 h 315"/>
                  <a:gd name="T86" fmla="*/ 0 w 283"/>
                  <a:gd name="T87" fmla="*/ 0 h 315"/>
                  <a:gd name="T88" fmla="*/ 0 w 283"/>
                  <a:gd name="T89" fmla="*/ 0 h 315"/>
                  <a:gd name="T90" fmla="*/ 0 w 283"/>
                  <a:gd name="T91" fmla="*/ 0 h 315"/>
                  <a:gd name="T92" fmla="*/ 0 w 283"/>
                  <a:gd name="T93" fmla="*/ 0 h 315"/>
                  <a:gd name="T94" fmla="*/ 0 w 283"/>
                  <a:gd name="T95" fmla="*/ 0 h 315"/>
                  <a:gd name="T96" fmla="*/ 0 w 283"/>
                  <a:gd name="T97" fmla="*/ 0 h 315"/>
                  <a:gd name="T98" fmla="*/ 0 w 283"/>
                  <a:gd name="T99" fmla="*/ 0 h 315"/>
                  <a:gd name="T100" fmla="*/ 0 w 283"/>
                  <a:gd name="T101" fmla="*/ 0 h 315"/>
                  <a:gd name="T102" fmla="*/ 0 w 283"/>
                  <a:gd name="T103" fmla="*/ 0 h 3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3"/>
                  <a:gd name="T157" fmla="*/ 0 h 315"/>
                  <a:gd name="T158" fmla="*/ 283 w 283"/>
                  <a:gd name="T159" fmla="*/ 315 h 31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3" h="315">
                    <a:moveTo>
                      <a:pt x="0" y="315"/>
                    </a:moveTo>
                    <a:lnTo>
                      <a:pt x="0" y="8"/>
                    </a:lnTo>
                    <a:lnTo>
                      <a:pt x="82" y="8"/>
                    </a:lnTo>
                    <a:lnTo>
                      <a:pt x="82" y="45"/>
                    </a:lnTo>
                    <a:lnTo>
                      <a:pt x="91" y="35"/>
                    </a:lnTo>
                    <a:lnTo>
                      <a:pt x="102" y="26"/>
                    </a:lnTo>
                    <a:lnTo>
                      <a:pt x="113" y="17"/>
                    </a:lnTo>
                    <a:lnTo>
                      <a:pt x="124" y="11"/>
                    </a:lnTo>
                    <a:lnTo>
                      <a:pt x="136" y="6"/>
                    </a:lnTo>
                    <a:lnTo>
                      <a:pt x="150" y="3"/>
                    </a:lnTo>
                    <a:lnTo>
                      <a:pt x="163" y="1"/>
                    </a:lnTo>
                    <a:lnTo>
                      <a:pt x="178" y="0"/>
                    </a:lnTo>
                    <a:lnTo>
                      <a:pt x="191" y="1"/>
                    </a:lnTo>
                    <a:lnTo>
                      <a:pt x="202" y="2"/>
                    </a:lnTo>
                    <a:lnTo>
                      <a:pt x="213" y="4"/>
                    </a:lnTo>
                    <a:lnTo>
                      <a:pt x="223" y="7"/>
                    </a:lnTo>
                    <a:lnTo>
                      <a:pt x="233" y="10"/>
                    </a:lnTo>
                    <a:lnTo>
                      <a:pt x="237" y="12"/>
                    </a:lnTo>
                    <a:lnTo>
                      <a:pt x="241" y="15"/>
                    </a:lnTo>
                    <a:lnTo>
                      <a:pt x="249" y="20"/>
                    </a:lnTo>
                    <a:lnTo>
                      <a:pt x="256" y="27"/>
                    </a:lnTo>
                    <a:lnTo>
                      <a:pt x="268" y="42"/>
                    </a:lnTo>
                    <a:lnTo>
                      <a:pt x="276" y="59"/>
                    </a:lnTo>
                    <a:lnTo>
                      <a:pt x="280" y="81"/>
                    </a:lnTo>
                    <a:lnTo>
                      <a:pt x="283" y="107"/>
                    </a:lnTo>
                    <a:lnTo>
                      <a:pt x="283" y="315"/>
                    </a:lnTo>
                    <a:lnTo>
                      <a:pt x="198" y="315"/>
                    </a:lnTo>
                    <a:lnTo>
                      <a:pt x="198" y="129"/>
                    </a:lnTo>
                    <a:lnTo>
                      <a:pt x="197" y="115"/>
                    </a:lnTo>
                    <a:lnTo>
                      <a:pt x="196" y="109"/>
                    </a:lnTo>
                    <a:lnTo>
                      <a:pt x="195" y="102"/>
                    </a:lnTo>
                    <a:lnTo>
                      <a:pt x="192" y="92"/>
                    </a:lnTo>
                    <a:lnTo>
                      <a:pt x="190" y="87"/>
                    </a:lnTo>
                    <a:lnTo>
                      <a:pt x="186" y="83"/>
                    </a:lnTo>
                    <a:lnTo>
                      <a:pt x="183" y="80"/>
                    </a:lnTo>
                    <a:lnTo>
                      <a:pt x="180" y="77"/>
                    </a:lnTo>
                    <a:lnTo>
                      <a:pt x="172" y="72"/>
                    </a:lnTo>
                    <a:lnTo>
                      <a:pt x="161" y="70"/>
                    </a:lnTo>
                    <a:lnTo>
                      <a:pt x="148" y="69"/>
                    </a:lnTo>
                    <a:lnTo>
                      <a:pt x="141" y="69"/>
                    </a:lnTo>
                    <a:lnTo>
                      <a:pt x="135" y="70"/>
                    </a:lnTo>
                    <a:lnTo>
                      <a:pt x="128" y="71"/>
                    </a:lnTo>
                    <a:lnTo>
                      <a:pt x="122" y="73"/>
                    </a:lnTo>
                    <a:lnTo>
                      <a:pt x="116" y="75"/>
                    </a:lnTo>
                    <a:lnTo>
                      <a:pt x="110" y="78"/>
                    </a:lnTo>
                    <a:lnTo>
                      <a:pt x="101" y="85"/>
                    </a:lnTo>
                    <a:lnTo>
                      <a:pt x="94" y="95"/>
                    </a:lnTo>
                    <a:lnTo>
                      <a:pt x="88" y="105"/>
                    </a:lnTo>
                    <a:lnTo>
                      <a:pt x="85" y="119"/>
                    </a:lnTo>
                    <a:lnTo>
                      <a:pt x="84" y="133"/>
                    </a:lnTo>
                    <a:lnTo>
                      <a:pt x="84" y="315"/>
                    </a:lnTo>
                    <a:lnTo>
                      <a:pt x="0" y="315"/>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82" name="Freeform 93"/>
              <p:cNvSpPr>
                <a:spLocks/>
              </p:cNvSpPr>
              <p:nvPr/>
            </p:nvSpPr>
            <p:spPr bwMode="auto">
              <a:xfrm>
                <a:off x="4203" y="1420"/>
                <a:ext cx="96" cy="109"/>
              </a:xfrm>
              <a:custGeom>
                <a:avLst/>
                <a:gdLst>
                  <a:gd name="T0" fmla="*/ 0 w 287"/>
                  <a:gd name="T1" fmla="*/ 0 h 328"/>
                  <a:gd name="T2" fmla="*/ 0 w 287"/>
                  <a:gd name="T3" fmla="*/ 0 h 328"/>
                  <a:gd name="T4" fmla="*/ 0 w 287"/>
                  <a:gd name="T5" fmla="*/ 0 h 328"/>
                  <a:gd name="T6" fmla="*/ 0 w 287"/>
                  <a:gd name="T7" fmla="*/ 0 h 328"/>
                  <a:gd name="T8" fmla="*/ 0 w 287"/>
                  <a:gd name="T9" fmla="*/ 0 h 328"/>
                  <a:gd name="T10" fmla="*/ 0 w 287"/>
                  <a:gd name="T11" fmla="*/ 0 h 328"/>
                  <a:gd name="T12" fmla="*/ 0 w 287"/>
                  <a:gd name="T13" fmla="*/ 0 h 328"/>
                  <a:gd name="T14" fmla="*/ 0 w 287"/>
                  <a:gd name="T15" fmla="*/ 0 h 328"/>
                  <a:gd name="T16" fmla="*/ 0 w 287"/>
                  <a:gd name="T17" fmla="*/ 0 h 328"/>
                  <a:gd name="T18" fmla="*/ 0 w 287"/>
                  <a:gd name="T19" fmla="*/ 0 h 328"/>
                  <a:gd name="T20" fmla="*/ 0 w 287"/>
                  <a:gd name="T21" fmla="*/ 0 h 328"/>
                  <a:gd name="T22" fmla="*/ 0 w 287"/>
                  <a:gd name="T23" fmla="*/ 0 h 328"/>
                  <a:gd name="T24" fmla="*/ 0 w 287"/>
                  <a:gd name="T25" fmla="*/ 0 h 328"/>
                  <a:gd name="T26" fmla="*/ 0 w 287"/>
                  <a:gd name="T27" fmla="*/ 0 h 328"/>
                  <a:gd name="T28" fmla="*/ 0 w 287"/>
                  <a:gd name="T29" fmla="*/ 0 h 328"/>
                  <a:gd name="T30" fmla="*/ 0 w 287"/>
                  <a:gd name="T31" fmla="*/ 0 h 328"/>
                  <a:gd name="T32" fmla="*/ 0 w 287"/>
                  <a:gd name="T33" fmla="*/ 0 h 328"/>
                  <a:gd name="T34" fmla="*/ 0 w 287"/>
                  <a:gd name="T35" fmla="*/ 0 h 328"/>
                  <a:gd name="T36" fmla="*/ 0 w 287"/>
                  <a:gd name="T37" fmla="*/ 0 h 328"/>
                  <a:gd name="T38" fmla="*/ 0 w 287"/>
                  <a:gd name="T39" fmla="*/ 0 h 328"/>
                  <a:gd name="T40" fmla="*/ 0 w 287"/>
                  <a:gd name="T41" fmla="*/ 0 h 328"/>
                  <a:gd name="T42" fmla="*/ 0 w 287"/>
                  <a:gd name="T43" fmla="*/ 0 h 328"/>
                  <a:gd name="T44" fmla="*/ 0 w 287"/>
                  <a:gd name="T45" fmla="*/ 0 h 328"/>
                  <a:gd name="T46" fmla="*/ 0 w 287"/>
                  <a:gd name="T47" fmla="*/ 0 h 328"/>
                  <a:gd name="T48" fmla="*/ 0 w 287"/>
                  <a:gd name="T49" fmla="*/ 0 h 328"/>
                  <a:gd name="T50" fmla="*/ 0 w 287"/>
                  <a:gd name="T51" fmla="*/ 0 h 328"/>
                  <a:gd name="T52" fmla="*/ 0 w 287"/>
                  <a:gd name="T53" fmla="*/ 0 h 328"/>
                  <a:gd name="T54" fmla="*/ 0 w 287"/>
                  <a:gd name="T55" fmla="*/ 0 h 328"/>
                  <a:gd name="T56" fmla="*/ 0 w 287"/>
                  <a:gd name="T57" fmla="*/ 0 h 328"/>
                  <a:gd name="T58" fmla="*/ 0 w 287"/>
                  <a:gd name="T59" fmla="*/ 0 h 328"/>
                  <a:gd name="T60" fmla="*/ 0 w 287"/>
                  <a:gd name="T61" fmla="*/ 0 h 328"/>
                  <a:gd name="T62" fmla="*/ 0 w 287"/>
                  <a:gd name="T63" fmla="*/ 0 h 328"/>
                  <a:gd name="T64" fmla="*/ 0 w 287"/>
                  <a:gd name="T65" fmla="*/ 0 h 328"/>
                  <a:gd name="T66" fmla="*/ 0 w 287"/>
                  <a:gd name="T67" fmla="*/ 0 h 328"/>
                  <a:gd name="T68" fmla="*/ 0 w 287"/>
                  <a:gd name="T69" fmla="*/ 0 h 328"/>
                  <a:gd name="T70" fmla="*/ 0 w 287"/>
                  <a:gd name="T71" fmla="*/ 0 h 328"/>
                  <a:gd name="T72" fmla="*/ 0 w 287"/>
                  <a:gd name="T73" fmla="*/ 0 h 328"/>
                  <a:gd name="T74" fmla="*/ 0 w 287"/>
                  <a:gd name="T75" fmla="*/ 0 h 328"/>
                  <a:gd name="T76" fmla="*/ 0 w 287"/>
                  <a:gd name="T77" fmla="*/ 0 h 328"/>
                  <a:gd name="T78" fmla="*/ 0 w 287"/>
                  <a:gd name="T79" fmla="*/ 0 h 328"/>
                  <a:gd name="T80" fmla="*/ 0 w 287"/>
                  <a:gd name="T81" fmla="*/ 0 h 328"/>
                  <a:gd name="T82" fmla="*/ 0 w 287"/>
                  <a:gd name="T83" fmla="*/ 0 h 328"/>
                  <a:gd name="T84" fmla="*/ 0 w 287"/>
                  <a:gd name="T85" fmla="*/ 0 h 328"/>
                  <a:gd name="T86" fmla="*/ 0 w 287"/>
                  <a:gd name="T87" fmla="*/ 0 h 328"/>
                  <a:gd name="T88" fmla="*/ 0 w 287"/>
                  <a:gd name="T89" fmla="*/ 0 h 3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28"/>
                  <a:gd name="T137" fmla="*/ 287 w 287"/>
                  <a:gd name="T138" fmla="*/ 328 h 3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28">
                    <a:moveTo>
                      <a:pt x="0" y="218"/>
                    </a:moveTo>
                    <a:lnTo>
                      <a:pt x="85" y="218"/>
                    </a:lnTo>
                    <a:lnTo>
                      <a:pt x="86" y="229"/>
                    </a:lnTo>
                    <a:lnTo>
                      <a:pt x="89" y="239"/>
                    </a:lnTo>
                    <a:lnTo>
                      <a:pt x="94" y="247"/>
                    </a:lnTo>
                    <a:lnTo>
                      <a:pt x="102" y="253"/>
                    </a:lnTo>
                    <a:lnTo>
                      <a:pt x="111" y="258"/>
                    </a:lnTo>
                    <a:lnTo>
                      <a:pt x="123" y="262"/>
                    </a:lnTo>
                    <a:lnTo>
                      <a:pt x="135" y="264"/>
                    </a:lnTo>
                    <a:lnTo>
                      <a:pt x="151" y="264"/>
                    </a:lnTo>
                    <a:lnTo>
                      <a:pt x="163" y="264"/>
                    </a:lnTo>
                    <a:lnTo>
                      <a:pt x="168" y="263"/>
                    </a:lnTo>
                    <a:lnTo>
                      <a:pt x="173" y="262"/>
                    </a:lnTo>
                    <a:lnTo>
                      <a:pt x="182" y="260"/>
                    </a:lnTo>
                    <a:lnTo>
                      <a:pt x="189" y="256"/>
                    </a:lnTo>
                    <a:lnTo>
                      <a:pt x="196" y="252"/>
                    </a:lnTo>
                    <a:lnTo>
                      <a:pt x="200" y="247"/>
                    </a:lnTo>
                    <a:lnTo>
                      <a:pt x="202" y="241"/>
                    </a:lnTo>
                    <a:lnTo>
                      <a:pt x="203" y="235"/>
                    </a:lnTo>
                    <a:lnTo>
                      <a:pt x="202" y="229"/>
                    </a:lnTo>
                    <a:lnTo>
                      <a:pt x="202" y="225"/>
                    </a:lnTo>
                    <a:lnTo>
                      <a:pt x="198" y="219"/>
                    </a:lnTo>
                    <a:lnTo>
                      <a:pt x="191" y="214"/>
                    </a:lnTo>
                    <a:lnTo>
                      <a:pt x="182" y="210"/>
                    </a:lnTo>
                    <a:lnTo>
                      <a:pt x="155" y="204"/>
                    </a:lnTo>
                    <a:lnTo>
                      <a:pt x="120" y="196"/>
                    </a:lnTo>
                    <a:lnTo>
                      <a:pt x="93" y="188"/>
                    </a:lnTo>
                    <a:lnTo>
                      <a:pt x="82" y="184"/>
                    </a:lnTo>
                    <a:lnTo>
                      <a:pt x="71" y="180"/>
                    </a:lnTo>
                    <a:lnTo>
                      <a:pt x="61" y="176"/>
                    </a:lnTo>
                    <a:lnTo>
                      <a:pt x="52" y="172"/>
                    </a:lnTo>
                    <a:lnTo>
                      <a:pt x="37" y="162"/>
                    </a:lnTo>
                    <a:lnTo>
                      <a:pt x="24" y="150"/>
                    </a:lnTo>
                    <a:lnTo>
                      <a:pt x="20" y="143"/>
                    </a:lnTo>
                    <a:lnTo>
                      <a:pt x="17" y="136"/>
                    </a:lnTo>
                    <a:lnTo>
                      <a:pt x="12" y="121"/>
                    </a:lnTo>
                    <a:lnTo>
                      <a:pt x="10" y="102"/>
                    </a:lnTo>
                    <a:lnTo>
                      <a:pt x="11" y="91"/>
                    </a:lnTo>
                    <a:lnTo>
                      <a:pt x="12" y="81"/>
                    </a:lnTo>
                    <a:lnTo>
                      <a:pt x="15" y="71"/>
                    </a:lnTo>
                    <a:lnTo>
                      <a:pt x="19" y="60"/>
                    </a:lnTo>
                    <a:lnTo>
                      <a:pt x="23" y="51"/>
                    </a:lnTo>
                    <a:lnTo>
                      <a:pt x="30" y="43"/>
                    </a:lnTo>
                    <a:lnTo>
                      <a:pt x="36" y="36"/>
                    </a:lnTo>
                    <a:lnTo>
                      <a:pt x="45" y="29"/>
                    </a:lnTo>
                    <a:lnTo>
                      <a:pt x="63" y="16"/>
                    </a:lnTo>
                    <a:lnTo>
                      <a:pt x="85" y="7"/>
                    </a:lnTo>
                    <a:lnTo>
                      <a:pt x="111" y="2"/>
                    </a:lnTo>
                    <a:lnTo>
                      <a:pt x="140" y="0"/>
                    </a:lnTo>
                    <a:lnTo>
                      <a:pt x="155" y="1"/>
                    </a:lnTo>
                    <a:lnTo>
                      <a:pt x="170" y="2"/>
                    </a:lnTo>
                    <a:lnTo>
                      <a:pt x="184" y="4"/>
                    </a:lnTo>
                    <a:lnTo>
                      <a:pt x="197" y="7"/>
                    </a:lnTo>
                    <a:lnTo>
                      <a:pt x="209" y="11"/>
                    </a:lnTo>
                    <a:lnTo>
                      <a:pt x="220" y="16"/>
                    </a:lnTo>
                    <a:lnTo>
                      <a:pt x="229" y="21"/>
                    </a:lnTo>
                    <a:lnTo>
                      <a:pt x="239" y="28"/>
                    </a:lnTo>
                    <a:lnTo>
                      <a:pt x="247" y="35"/>
                    </a:lnTo>
                    <a:lnTo>
                      <a:pt x="255" y="43"/>
                    </a:lnTo>
                    <a:lnTo>
                      <a:pt x="261" y="51"/>
                    </a:lnTo>
                    <a:lnTo>
                      <a:pt x="266" y="61"/>
                    </a:lnTo>
                    <a:lnTo>
                      <a:pt x="274" y="82"/>
                    </a:lnTo>
                    <a:lnTo>
                      <a:pt x="277" y="104"/>
                    </a:lnTo>
                    <a:lnTo>
                      <a:pt x="196" y="104"/>
                    </a:lnTo>
                    <a:lnTo>
                      <a:pt x="194" y="95"/>
                    </a:lnTo>
                    <a:lnTo>
                      <a:pt x="191" y="87"/>
                    </a:lnTo>
                    <a:lnTo>
                      <a:pt x="189" y="84"/>
                    </a:lnTo>
                    <a:lnTo>
                      <a:pt x="187" y="81"/>
                    </a:lnTo>
                    <a:lnTo>
                      <a:pt x="181" y="75"/>
                    </a:lnTo>
                    <a:lnTo>
                      <a:pt x="172" y="70"/>
                    </a:lnTo>
                    <a:lnTo>
                      <a:pt x="163" y="66"/>
                    </a:lnTo>
                    <a:lnTo>
                      <a:pt x="152" y="64"/>
                    </a:lnTo>
                    <a:lnTo>
                      <a:pt x="140" y="63"/>
                    </a:lnTo>
                    <a:lnTo>
                      <a:pt x="129" y="64"/>
                    </a:lnTo>
                    <a:lnTo>
                      <a:pt x="118" y="65"/>
                    </a:lnTo>
                    <a:lnTo>
                      <a:pt x="111" y="67"/>
                    </a:lnTo>
                    <a:lnTo>
                      <a:pt x="107" y="70"/>
                    </a:lnTo>
                    <a:lnTo>
                      <a:pt x="106" y="70"/>
                    </a:lnTo>
                    <a:lnTo>
                      <a:pt x="104" y="71"/>
                    </a:lnTo>
                    <a:lnTo>
                      <a:pt x="98" y="75"/>
                    </a:lnTo>
                    <a:lnTo>
                      <a:pt x="95" y="80"/>
                    </a:lnTo>
                    <a:lnTo>
                      <a:pt x="93" y="86"/>
                    </a:lnTo>
                    <a:lnTo>
                      <a:pt x="92" y="92"/>
                    </a:lnTo>
                    <a:lnTo>
                      <a:pt x="93" y="96"/>
                    </a:lnTo>
                    <a:lnTo>
                      <a:pt x="93" y="99"/>
                    </a:lnTo>
                    <a:lnTo>
                      <a:pt x="95" y="102"/>
                    </a:lnTo>
                    <a:lnTo>
                      <a:pt x="97" y="105"/>
                    </a:lnTo>
                    <a:lnTo>
                      <a:pt x="104" y="110"/>
                    </a:lnTo>
                    <a:lnTo>
                      <a:pt x="113" y="114"/>
                    </a:lnTo>
                    <a:lnTo>
                      <a:pt x="140" y="122"/>
                    </a:lnTo>
                    <a:lnTo>
                      <a:pt x="179" y="130"/>
                    </a:lnTo>
                    <a:lnTo>
                      <a:pt x="204" y="136"/>
                    </a:lnTo>
                    <a:lnTo>
                      <a:pt x="226" y="143"/>
                    </a:lnTo>
                    <a:lnTo>
                      <a:pt x="236" y="147"/>
                    </a:lnTo>
                    <a:lnTo>
                      <a:pt x="245" y="152"/>
                    </a:lnTo>
                    <a:lnTo>
                      <a:pt x="253" y="156"/>
                    </a:lnTo>
                    <a:lnTo>
                      <a:pt x="260" y="161"/>
                    </a:lnTo>
                    <a:lnTo>
                      <a:pt x="272" y="173"/>
                    </a:lnTo>
                    <a:lnTo>
                      <a:pt x="280" y="186"/>
                    </a:lnTo>
                    <a:lnTo>
                      <a:pt x="285" y="203"/>
                    </a:lnTo>
                    <a:lnTo>
                      <a:pt x="287" y="222"/>
                    </a:lnTo>
                    <a:lnTo>
                      <a:pt x="286" y="235"/>
                    </a:lnTo>
                    <a:lnTo>
                      <a:pt x="285" y="241"/>
                    </a:lnTo>
                    <a:lnTo>
                      <a:pt x="284" y="247"/>
                    </a:lnTo>
                    <a:lnTo>
                      <a:pt x="283" y="252"/>
                    </a:lnTo>
                    <a:lnTo>
                      <a:pt x="282" y="257"/>
                    </a:lnTo>
                    <a:lnTo>
                      <a:pt x="278" y="267"/>
                    </a:lnTo>
                    <a:lnTo>
                      <a:pt x="273" y="278"/>
                    </a:lnTo>
                    <a:lnTo>
                      <a:pt x="269" y="282"/>
                    </a:lnTo>
                    <a:lnTo>
                      <a:pt x="266" y="286"/>
                    </a:lnTo>
                    <a:lnTo>
                      <a:pt x="258" y="294"/>
                    </a:lnTo>
                    <a:lnTo>
                      <a:pt x="249" y="301"/>
                    </a:lnTo>
                    <a:lnTo>
                      <a:pt x="228" y="312"/>
                    </a:lnTo>
                    <a:lnTo>
                      <a:pt x="217" y="318"/>
                    </a:lnTo>
                    <a:lnTo>
                      <a:pt x="204" y="322"/>
                    </a:lnTo>
                    <a:lnTo>
                      <a:pt x="189" y="324"/>
                    </a:lnTo>
                    <a:lnTo>
                      <a:pt x="173" y="327"/>
                    </a:lnTo>
                    <a:lnTo>
                      <a:pt x="140" y="328"/>
                    </a:lnTo>
                    <a:lnTo>
                      <a:pt x="124" y="328"/>
                    </a:lnTo>
                    <a:lnTo>
                      <a:pt x="108" y="326"/>
                    </a:lnTo>
                    <a:lnTo>
                      <a:pt x="94" y="324"/>
                    </a:lnTo>
                    <a:lnTo>
                      <a:pt x="87" y="323"/>
                    </a:lnTo>
                    <a:lnTo>
                      <a:pt x="80" y="321"/>
                    </a:lnTo>
                    <a:lnTo>
                      <a:pt x="68" y="317"/>
                    </a:lnTo>
                    <a:lnTo>
                      <a:pt x="63" y="314"/>
                    </a:lnTo>
                    <a:lnTo>
                      <a:pt x="56" y="312"/>
                    </a:lnTo>
                    <a:lnTo>
                      <a:pt x="47" y="306"/>
                    </a:lnTo>
                    <a:lnTo>
                      <a:pt x="37" y="300"/>
                    </a:lnTo>
                    <a:lnTo>
                      <a:pt x="29" y="293"/>
                    </a:lnTo>
                    <a:lnTo>
                      <a:pt x="21" y="285"/>
                    </a:lnTo>
                    <a:lnTo>
                      <a:pt x="15" y="276"/>
                    </a:lnTo>
                    <a:lnTo>
                      <a:pt x="10" y="266"/>
                    </a:lnTo>
                    <a:lnTo>
                      <a:pt x="5" y="256"/>
                    </a:lnTo>
                    <a:lnTo>
                      <a:pt x="2" y="246"/>
                    </a:lnTo>
                    <a:lnTo>
                      <a:pt x="0" y="222"/>
                    </a:lnTo>
                    <a:lnTo>
                      <a:pt x="0" y="218"/>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83" name="Freeform 94"/>
              <p:cNvSpPr>
                <a:spLocks/>
              </p:cNvSpPr>
              <p:nvPr/>
            </p:nvSpPr>
            <p:spPr bwMode="auto">
              <a:xfrm>
                <a:off x="3701" y="1206"/>
                <a:ext cx="116" cy="146"/>
              </a:xfrm>
              <a:custGeom>
                <a:avLst/>
                <a:gdLst>
                  <a:gd name="T0" fmla="*/ 0 w 347"/>
                  <a:gd name="T1" fmla="*/ 0 h 438"/>
                  <a:gd name="T2" fmla="*/ 0 w 347"/>
                  <a:gd name="T3" fmla="*/ 0 h 438"/>
                  <a:gd name="T4" fmla="*/ 0 w 347"/>
                  <a:gd name="T5" fmla="*/ 0 h 438"/>
                  <a:gd name="T6" fmla="*/ 0 w 347"/>
                  <a:gd name="T7" fmla="*/ 0 h 438"/>
                  <a:gd name="T8" fmla="*/ 0 w 347"/>
                  <a:gd name="T9" fmla="*/ 0 h 438"/>
                  <a:gd name="T10" fmla="*/ 0 w 347"/>
                  <a:gd name="T11" fmla="*/ 0 h 438"/>
                  <a:gd name="T12" fmla="*/ 0 w 347"/>
                  <a:gd name="T13" fmla="*/ 0 h 438"/>
                  <a:gd name="T14" fmla="*/ 0 w 347"/>
                  <a:gd name="T15" fmla="*/ 0 h 438"/>
                  <a:gd name="T16" fmla="*/ 0 w 347"/>
                  <a:gd name="T17" fmla="*/ 0 h 438"/>
                  <a:gd name="T18" fmla="*/ 0 w 347"/>
                  <a:gd name="T19" fmla="*/ 0 h 438"/>
                  <a:gd name="T20" fmla="*/ 0 w 347"/>
                  <a:gd name="T21" fmla="*/ 0 h 438"/>
                  <a:gd name="T22" fmla="*/ 0 w 347"/>
                  <a:gd name="T23" fmla="*/ 0 h 438"/>
                  <a:gd name="T24" fmla="*/ 0 w 347"/>
                  <a:gd name="T25" fmla="*/ 0 h 438"/>
                  <a:gd name="T26" fmla="*/ 0 w 347"/>
                  <a:gd name="T27" fmla="*/ 0 h 438"/>
                  <a:gd name="T28" fmla="*/ 0 w 347"/>
                  <a:gd name="T29" fmla="*/ 0 h 438"/>
                  <a:gd name="T30" fmla="*/ 0 w 347"/>
                  <a:gd name="T31" fmla="*/ 0 h 438"/>
                  <a:gd name="T32" fmla="*/ 0 w 347"/>
                  <a:gd name="T33" fmla="*/ 0 h 438"/>
                  <a:gd name="T34" fmla="*/ 0 w 347"/>
                  <a:gd name="T35" fmla="*/ 0 h 438"/>
                  <a:gd name="T36" fmla="*/ 0 w 347"/>
                  <a:gd name="T37" fmla="*/ 0 h 438"/>
                  <a:gd name="T38" fmla="*/ 0 w 347"/>
                  <a:gd name="T39" fmla="*/ 0 h 438"/>
                  <a:gd name="T40" fmla="*/ 0 w 347"/>
                  <a:gd name="T41" fmla="*/ 0 h 438"/>
                  <a:gd name="T42" fmla="*/ 0 w 347"/>
                  <a:gd name="T43" fmla="*/ 0 h 438"/>
                  <a:gd name="T44" fmla="*/ 0 w 347"/>
                  <a:gd name="T45" fmla="*/ 0 h 438"/>
                  <a:gd name="T46" fmla="*/ 0 w 347"/>
                  <a:gd name="T47" fmla="*/ 0 h 438"/>
                  <a:gd name="T48" fmla="*/ 0 w 347"/>
                  <a:gd name="T49" fmla="*/ 0 h 438"/>
                  <a:gd name="T50" fmla="*/ 0 w 347"/>
                  <a:gd name="T51" fmla="*/ 0 h 438"/>
                  <a:gd name="T52" fmla="*/ 0 w 347"/>
                  <a:gd name="T53" fmla="*/ 0 h 438"/>
                  <a:gd name="T54" fmla="*/ 0 w 347"/>
                  <a:gd name="T55" fmla="*/ 0 h 438"/>
                  <a:gd name="T56" fmla="*/ 0 w 347"/>
                  <a:gd name="T57" fmla="*/ 0 h 438"/>
                  <a:gd name="T58" fmla="*/ 0 w 347"/>
                  <a:gd name="T59" fmla="*/ 0 h 438"/>
                  <a:gd name="T60" fmla="*/ 0 w 347"/>
                  <a:gd name="T61" fmla="*/ 0 h 438"/>
                  <a:gd name="T62" fmla="*/ 0 w 347"/>
                  <a:gd name="T63" fmla="*/ 0 h 438"/>
                  <a:gd name="T64" fmla="*/ 0 w 347"/>
                  <a:gd name="T65" fmla="*/ 0 h 438"/>
                  <a:gd name="T66" fmla="*/ 0 w 347"/>
                  <a:gd name="T67" fmla="*/ 0 h 438"/>
                  <a:gd name="T68" fmla="*/ 0 w 347"/>
                  <a:gd name="T69" fmla="*/ 0 h 438"/>
                  <a:gd name="T70" fmla="*/ 0 w 347"/>
                  <a:gd name="T71" fmla="*/ 0 h 438"/>
                  <a:gd name="T72" fmla="*/ 0 w 347"/>
                  <a:gd name="T73" fmla="*/ 0 h 438"/>
                  <a:gd name="T74" fmla="*/ 0 w 347"/>
                  <a:gd name="T75" fmla="*/ 0 h 438"/>
                  <a:gd name="T76" fmla="*/ 0 w 347"/>
                  <a:gd name="T77" fmla="*/ 0 h 438"/>
                  <a:gd name="T78" fmla="*/ 0 w 347"/>
                  <a:gd name="T79" fmla="*/ 0 h 438"/>
                  <a:gd name="T80" fmla="*/ 0 w 347"/>
                  <a:gd name="T81" fmla="*/ 0 h 438"/>
                  <a:gd name="T82" fmla="*/ 0 w 347"/>
                  <a:gd name="T83" fmla="*/ 0 h 438"/>
                  <a:gd name="T84" fmla="*/ 0 w 347"/>
                  <a:gd name="T85" fmla="*/ 0 h 438"/>
                  <a:gd name="T86" fmla="*/ 0 w 347"/>
                  <a:gd name="T87" fmla="*/ 0 h 438"/>
                  <a:gd name="T88" fmla="*/ 0 w 347"/>
                  <a:gd name="T89" fmla="*/ 0 h 438"/>
                  <a:gd name="T90" fmla="*/ 0 w 347"/>
                  <a:gd name="T91" fmla="*/ 0 h 438"/>
                  <a:gd name="T92" fmla="*/ 0 w 347"/>
                  <a:gd name="T93" fmla="*/ 0 h 438"/>
                  <a:gd name="T94" fmla="*/ 0 w 347"/>
                  <a:gd name="T95" fmla="*/ 0 h 438"/>
                  <a:gd name="T96" fmla="*/ 0 w 347"/>
                  <a:gd name="T97" fmla="*/ 0 h 438"/>
                  <a:gd name="T98" fmla="*/ 0 w 347"/>
                  <a:gd name="T99" fmla="*/ 0 h 438"/>
                  <a:gd name="T100" fmla="*/ 0 w 347"/>
                  <a:gd name="T101" fmla="*/ 0 h 438"/>
                  <a:gd name="T102" fmla="*/ 0 w 347"/>
                  <a:gd name="T103" fmla="*/ 0 h 438"/>
                  <a:gd name="T104" fmla="*/ 0 w 347"/>
                  <a:gd name="T105" fmla="*/ 0 h 4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7"/>
                  <a:gd name="T160" fmla="*/ 0 h 438"/>
                  <a:gd name="T161" fmla="*/ 347 w 347"/>
                  <a:gd name="T162" fmla="*/ 438 h 4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7" h="438">
                    <a:moveTo>
                      <a:pt x="0" y="299"/>
                    </a:moveTo>
                    <a:lnTo>
                      <a:pt x="86" y="299"/>
                    </a:lnTo>
                    <a:lnTo>
                      <a:pt x="88" y="307"/>
                    </a:lnTo>
                    <a:lnTo>
                      <a:pt x="90" y="315"/>
                    </a:lnTo>
                    <a:lnTo>
                      <a:pt x="93" y="322"/>
                    </a:lnTo>
                    <a:lnTo>
                      <a:pt x="96" y="329"/>
                    </a:lnTo>
                    <a:lnTo>
                      <a:pt x="100" y="335"/>
                    </a:lnTo>
                    <a:lnTo>
                      <a:pt x="104" y="341"/>
                    </a:lnTo>
                    <a:lnTo>
                      <a:pt x="116" y="350"/>
                    </a:lnTo>
                    <a:lnTo>
                      <a:pt x="128" y="357"/>
                    </a:lnTo>
                    <a:lnTo>
                      <a:pt x="144" y="362"/>
                    </a:lnTo>
                    <a:lnTo>
                      <a:pt x="162" y="365"/>
                    </a:lnTo>
                    <a:lnTo>
                      <a:pt x="183" y="366"/>
                    </a:lnTo>
                    <a:lnTo>
                      <a:pt x="201" y="365"/>
                    </a:lnTo>
                    <a:lnTo>
                      <a:pt x="217" y="362"/>
                    </a:lnTo>
                    <a:lnTo>
                      <a:pt x="231" y="358"/>
                    </a:lnTo>
                    <a:lnTo>
                      <a:pt x="236" y="356"/>
                    </a:lnTo>
                    <a:lnTo>
                      <a:pt x="241" y="353"/>
                    </a:lnTo>
                    <a:lnTo>
                      <a:pt x="250" y="345"/>
                    </a:lnTo>
                    <a:lnTo>
                      <a:pt x="256" y="337"/>
                    </a:lnTo>
                    <a:lnTo>
                      <a:pt x="259" y="325"/>
                    </a:lnTo>
                    <a:lnTo>
                      <a:pt x="260" y="313"/>
                    </a:lnTo>
                    <a:lnTo>
                      <a:pt x="260" y="307"/>
                    </a:lnTo>
                    <a:lnTo>
                      <a:pt x="259" y="301"/>
                    </a:lnTo>
                    <a:lnTo>
                      <a:pt x="257" y="296"/>
                    </a:lnTo>
                    <a:lnTo>
                      <a:pt x="254" y="290"/>
                    </a:lnTo>
                    <a:lnTo>
                      <a:pt x="246" y="281"/>
                    </a:lnTo>
                    <a:lnTo>
                      <a:pt x="233" y="274"/>
                    </a:lnTo>
                    <a:lnTo>
                      <a:pt x="217" y="268"/>
                    </a:lnTo>
                    <a:lnTo>
                      <a:pt x="197" y="263"/>
                    </a:lnTo>
                    <a:lnTo>
                      <a:pt x="146" y="250"/>
                    </a:lnTo>
                    <a:lnTo>
                      <a:pt x="121" y="245"/>
                    </a:lnTo>
                    <a:lnTo>
                      <a:pt x="109" y="242"/>
                    </a:lnTo>
                    <a:lnTo>
                      <a:pt x="97" y="239"/>
                    </a:lnTo>
                    <a:lnTo>
                      <a:pt x="85" y="236"/>
                    </a:lnTo>
                    <a:lnTo>
                      <a:pt x="74" y="232"/>
                    </a:lnTo>
                    <a:lnTo>
                      <a:pt x="63" y="227"/>
                    </a:lnTo>
                    <a:lnTo>
                      <a:pt x="58" y="224"/>
                    </a:lnTo>
                    <a:lnTo>
                      <a:pt x="52" y="221"/>
                    </a:lnTo>
                    <a:lnTo>
                      <a:pt x="47" y="217"/>
                    </a:lnTo>
                    <a:lnTo>
                      <a:pt x="42" y="213"/>
                    </a:lnTo>
                    <a:lnTo>
                      <a:pt x="32" y="204"/>
                    </a:lnTo>
                    <a:lnTo>
                      <a:pt x="24" y="194"/>
                    </a:lnTo>
                    <a:lnTo>
                      <a:pt x="18" y="183"/>
                    </a:lnTo>
                    <a:lnTo>
                      <a:pt x="12" y="170"/>
                    </a:lnTo>
                    <a:lnTo>
                      <a:pt x="9" y="157"/>
                    </a:lnTo>
                    <a:lnTo>
                      <a:pt x="6" y="142"/>
                    </a:lnTo>
                    <a:lnTo>
                      <a:pt x="6" y="126"/>
                    </a:lnTo>
                    <a:lnTo>
                      <a:pt x="6" y="111"/>
                    </a:lnTo>
                    <a:lnTo>
                      <a:pt x="8" y="98"/>
                    </a:lnTo>
                    <a:lnTo>
                      <a:pt x="10" y="91"/>
                    </a:lnTo>
                    <a:lnTo>
                      <a:pt x="11" y="84"/>
                    </a:lnTo>
                    <a:lnTo>
                      <a:pt x="14" y="78"/>
                    </a:lnTo>
                    <a:lnTo>
                      <a:pt x="17" y="72"/>
                    </a:lnTo>
                    <a:lnTo>
                      <a:pt x="23" y="61"/>
                    </a:lnTo>
                    <a:lnTo>
                      <a:pt x="29" y="51"/>
                    </a:lnTo>
                    <a:lnTo>
                      <a:pt x="38" y="41"/>
                    </a:lnTo>
                    <a:lnTo>
                      <a:pt x="48" y="33"/>
                    </a:lnTo>
                    <a:lnTo>
                      <a:pt x="59" y="25"/>
                    </a:lnTo>
                    <a:lnTo>
                      <a:pt x="71" y="19"/>
                    </a:lnTo>
                    <a:lnTo>
                      <a:pt x="85" y="13"/>
                    </a:lnTo>
                    <a:lnTo>
                      <a:pt x="100" y="9"/>
                    </a:lnTo>
                    <a:lnTo>
                      <a:pt x="116" y="4"/>
                    </a:lnTo>
                    <a:lnTo>
                      <a:pt x="133" y="2"/>
                    </a:lnTo>
                    <a:lnTo>
                      <a:pt x="171" y="0"/>
                    </a:lnTo>
                    <a:lnTo>
                      <a:pt x="189" y="0"/>
                    </a:lnTo>
                    <a:lnTo>
                      <a:pt x="206" y="2"/>
                    </a:lnTo>
                    <a:lnTo>
                      <a:pt x="222" y="6"/>
                    </a:lnTo>
                    <a:lnTo>
                      <a:pt x="237" y="9"/>
                    </a:lnTo>
                    <a:lnTo>
                      <a:pt x="252" y="14"/>
                    </a:lnTo>
                    <a:lnTo>
                      <a:pt x="265" y="20"/>
                    </a:lnTo>
                    <a:lnTo>
                      <a:pt x="277" y="27"/>
                    </a:lnTo>
                    <a:lnTo>
                      <a:pt x="288" y="35"/>
                    </a:lnTo>
                    <a:lnTo>
                      <a:pt x="297" y="43"/>
                    </a:lnTo>
                    <a:lnTo>
                      <a:pt x="306" y="54"/>
                    </a:lnTo>
                    <a:lnTo>
                      <a:pt x="320" y="76"/>
                    </a:lnTo>
                    <a:lnTo>
                      <a:pt x="325" y="90"/>
                    </a:lnTo>
                    <a:lnTo>
                      <a:pt x="329" y="103"/>
                    </a:lnTo>
                    <a:lnTo>
                      <a:pt x="332" y="133"/>
                    </a:lnTo>
                    <a:lnTo>
                      <a:pt x="247" y="133"/>
                    </a:lnTo>
                    <a:lnTo>
                      <a:pt x="245" y="118"/>
                    </a:lnTo>
                    <a:lnTo>
                      <a:pt x="242" y="111"/>
                    </a:lnTo>
                    <a:lnTo>
                      <a:pt x="240" y="106"/>
                    </a:lnTo>
                    <a:lnTo>
                      <a:pt x="238" y="103"/>
                    </a:lnTo>
                    <a:lnTo>
                      <a:pt x="237" y="100"/>
                    </a:lnTo>
                    <a:lnTo>
                      <a:pt x="233" y="95"/>
                    </a:lnTo>
                    <a:lnTo>
                      <a:pt x="223" y="85"/>
                    </a:lnTo>
                    <a:lnTo>
                      <a:pt x="212" y="79"/>
                    </a:lnTo>
                    <a:lnTo>
                      <a:pt x="197" y="74"/>
                    </a:lnTo>
                    <a:lnTo>
                      <a:pt x="181" y="71"/>
                    </a:lnTo>
                    <a:lnTo>
                      <a:pt x="162" y="70"/>
                    </a:lnTo>
                    <a:lnTo>
                      <a:pt x="146" y="71"/>
                    </a:lnTo>
                    <a:lnTo>
                      <a:pt x="133" y="73"/>
                    </a:lnTo>
                    <a:lnTo>
                      <a:pt x="125" y="75"/>
                    </a:lnTo>
                    <a:lnTo>
                      <a:pt x="120" y="77"/>
                    </a:lnTo>
                    <a:lnTo>
                      <a:pt x="109" y="83"/>
                    </a:lnTo>
                    <a:lnTo>
                      <a:pt x="102" y="91"/>
                    </a:lnTo>
                    <a:lnTo>
                      <a:pt x="96" y="100"/>
                    </a:lnTo>
                    <a:lnTo>
                      <a:pt x="93" y="110"/>
                    </a:lnTo>
                    <a:lnTo>
                      <a:pt x="92" y="121"/>
                    </a:lnTo>
                    <a:lnTo>
                      <a:pt x="92" y="127"/>
                    </a:lnTo>
                    <a:lnTo>
                      <a:pt x="93" y="134"/>
                    </a:lnTo>
                    <a:lnTo>
                      <a:pt x="95" y="139"/>
                    </a:lnTo>
                    <a:lnTo>
                      <a:pt x="98" y="144"/>
                    </a:lnTo>
                    <a:lnTo>
                      <a:pt x="101" y="148"/>
                    </a:lnTo>
                    <a:lnTo>
                      <a:pt x="105" y="151"/>
                    </a:lnTo>
                    <a:lnTo>
                      <a:pt x="116" y="157"/>
                    </a:lnTo>
                    <a:lnTo>
                      <a:pt x="131" y="162"/>
                    </a:lnTo>
                    <a:lnTo>
                      <a:pt x="149" y="166"/>
                    </a:lnTo>
                    <a:lnTo>
                      <a:pt x="194" y="178"/>
                    </a:lnTo>
                    <a:lnTo>
                      <a:pt x="223" y="185"/>
                    </a:lnTo>
                    <a:lnTo>
                      <a:pt x="250" y="192"/>
                    </a:lnTo>
                    <a:lnTo>
                      <a:pt x="273" y="200"/>
                    </a:lnTo>
                    <a:lnTo>
                      <a:pt x="278" y="202"/>
                    </a:lnTo>
                    <a:lnTo>
                      <a:pt x="285" y="204"/>
                    </a:lnTo>
                    <a:lnTo>
                      <a:pt x="294" y="209"/>
                    </a:lnTo>
                    <a:lnTo>
                      <a:pt x="307" y="218"/>
                    </a:lnTo>
                    <a:lnTo>
                      <a:pt x="317" y="226"/>
                    </a:lnTo>
                    <a:lnTo>
                      <a:pt x="327" y="236"/>
                    </a:lnTo>
                    <a:lnTo>
                      <a:pt x="334" y="247"/>
                    </a:lnTo>
                    <a:lnTo>
                      <a:pt x="340" y="260"/>
                    </a:lnTo>
                    <a:lnTo>
                      <a:pt x="344" y="273"/>
                    </a:lnTo>
                    <a:lnTo>
                      <a:pt x="346" y="287"/>
                    </a:lnTo>
                    <a:lnTo>
                      <a:pt x="347" y="303"/>
                    </a:lnTo>
                    <a:lnTo>
                      <a:pt x="347" y="318"/>
                    </a:lnTo>
                    <a:lnTo>
                      <a:pt x="345" y="332"/>
                    </a:lnTo>
                    <a:lnTo>
                      <a:pt x="341" y="347"/>
                    </a:lnTo>
                    <a:lnTo>
                      <a:pt x="339" y="353"/>
                    </a:lnTo>
                    <a:lnTo>
                      <a:pt x="335" y="359"/>
                    </a:lnTo>
                    <a:lnTo>
                      <a:pt x="329" y="371"/>
                    </a:lnTo>
                    <a:lnTo>
                      <a:pt x="326" y="377"/>
                    </a:lnTo>
                    <a:lnTo>
                      <a:pt x="322" y="383"/>
                    </a:lnTo>
                    <a:lnTo>
                      <a:pt x="317" y="388"/>
                    </a:lnTo>
                    <a:lnTo>
                      <a:pt x="313" y="393"/>
                    </a:lnTo>
                    <a:lnTo>
                      <a:pt x="303" y="402"/>
                    </a:lnTo>
                    <a:lnTo>
                      <a:pt x="291" y="410"/>
                    </a:lnTo>
                    <a:lnTo>
                      <a:pt x="278" y="417"/>
                    </a:lnTo>
                    <a:lnTo>
                      <a:pt x="264" y="424"/>
                    </a:lnTo>
                    <a:lnTo>
                      <a:pt x="249" y="429"/>
                    </a:lnTo>
                    <a:lnTo>
                      <a:pt x="214" y="435"/>
                    </a:lnTo>
                    <a:lnTo>
                      <a:pt x="175" y="438"/>
                    </a:lnTo>
                    <a:lnTo>
                      <a:pt x="155" y="437"/>
                    </a:lnTo>
                    <a:lnTo>
                      <a:pt x="146" y="436"/>
                    </a:lnTo>
                    <a:lnTo>
                      <a:pt x="137" y="435"/>
                    </a:lnTo>
                    <a:lnTo>
                      <a:pt x="128" y="434"/>
                    </a:lnTo>
                    <a:lnTo>
                      <a:pt x="119" y="433"/>
                    </a:lnTo>
                    <a:lnTo>
                      <a:pt x="103" y="429"/>
                    </a:lnTo>
                    <a:lnTo>
                      <a:pt x="95" y="426"/>
                    </a:lnTo>
                    <a:lnTo>
                      <a:pt x="87" y="424"/>
                    </a:lnTo>
                    <a:lnTo>
                      <a:pt x="74" y="417"/>
                    </a:lnTo>
                    <a:lnTo>
                      <a:pt x="60" y="410"/>
                    </a:lnTo>
                    <a:lnTo>
                      <a:pt x="48" y="401"/>
                    </a:lnTo>
                    <a:lnTo>
                      <a:pt x="38" y="392"/>
                    </a:lnTo>
                    <a:lnTo>
                      <a:pt x="28" y="382"/>
                    </a:lnTo>
                    <a:lnTo>
                      <a:pt x="21" y="370"/>
                    </a:lnTo>
                    <a:lnTo>
                      <a:pt x="13" y="358"/>
                    </a:lnTo>
                    <a:lnTo>
                      <a:pt x="8" y="345"/>
                    </a:lnTo>
                    <a:lnTo>
                      <a:pt x="4" y="330"/>
                    </a:lnTo>
                    <a:lnTo>
                      <a:pt x="1" y="315"/>
                    </a:lnTo>
                    <a:lnTo>
                      <a:pt x="0" y="299"/>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84" name="Freeform 95"/>
              <p:cNvSpPr>
                <a:spLocks/>
              </p:cNvSpPr>
              <p:nvPr/>
            </p:nvSpPr>
            <p:spPr bwMode="auto">
              <a:xfrm>
                <a:off x="3829" y="1218"/>
                <a:ext cx="58" cy="132"/>
              </a:xfrm>
              <a:custGeom>
                <a:avLst/>
                <a:gdLst>
                  <a:gd name="T0" fmla="*/ 0 w 175"/>
                  <a:gd name="T1" fmla="*/ 0 h 394"/>
                  <a:gd name="T2" fmla="*/ 0 w 175"/>
                  <a:gd name="T3" fmla="*/ 0 h 394"/>
                  <a:gd name="T4" fmla="*/ 0 w 175"/>
                  <a:gd name="T5" fmla="*/ 0 h 394"/>
                  <a:gd name="T6" fmla="*/ 0 w 175"/>
                  <a:gd name="T7" fmla="*/ 0 h 394"/>
                  <a:gd name="T8" fmla="*/ 0 w 175"/>
                  <a:gd name="T9" fmla="*/ 0 h 394"/>
                  <a:gd name="T10" fmla="*/ 0 w 175"/>
                  <a:gd name="T11" fmla="*/ 0 h 394"/>
                  <a:gd name="T12" fmla="*/ 0 w 175"/>
                  <a:gd name="T13" fmla="*/ 0 h 394"/>
                  <a:gd name="T14" fmla="*/ 0 w 175"/>
                  <a:gd name="T15" fmla="*/ 0 h 394"/>
                  <a:gd name="T16" fmla="*/ 0 w 175"/>
                  <a:gd name="T17" fmla="*/ 0 h 394"/>
                  <a:gd name="T18" fmla="*/ 0 w 175"/>
                  <a:gd name="T19" fmla="*/ 0 h 394"/>
                  <a:gd name="T20" fmla="*/ 0 w 175"/>
                  <a:gd name="T21" fmla="*/ 0 h 394"/>
                  <a:gd name="T22" fmla="*/ 0 w 175"/>
                  <a:gd name="T23" fmla="*/ 0 h 394"/>
                  <a:gd name="T24" fmla="*/ 0 w 175"/>
                  <a:gd name="T25" fmla="*/ 0 h 394"/>
                  <a:gd name="T26" fmla="*/ 0 w 175"/>
                  <a:gd name="T27" fmla="*/ 0 h 394"/>
                  <a:gd name="T28" fmla="*/ 0 w 175"/>
                  <a:gd name="T29" fmla="*/ 0 h 394"/>
                  <a:gd name="T30" fmla="*/ 0 w 175"/>
                  <a:gd name="T31" fmla="*/ 0 h 394"/>
                  <a:gd name="T32" fmla="*/ 0 w 175"/>
                  <a:gd name="T33" fmla="*/ 0 h 394"/>
                  <a:gd name="T34" fmla="*/ 0 w 175"/>
                  <a:gd name="T35" fmla="*/ 0 h 394"/>
                  <a:gd name="T36" fmla="*/ 0 w 175"/>
                  <a:gd name="T37" fmla="*/ 0 h 394"/>
                  <a:gd name="T38" fmla="*/ 0 w 175"/>
                  <a:gd name="T39" fmla="*/ 0 h 394"/>
                  <a:gd name="T40" fmla="*/ 0 w 175"/>
                  <a:gd name="T41" fmla="*/ 0 h 394"/>
                  <a:gd name="T42" fmla="*/ 0 w 175"/>
                  <a:gd name="T43" fmla="*/ 0 h 394"/>
                  <a:gd name="T44" fmla="*/ 0 w 175"/>
                  <a:gd name="T45" fmla="*/ 0 h 394"/>
                  <a:gd name="T46" fmla="*/ 0 w 175"/>
                  <a:gd name="T47" fmla="*/ 0 h 394"/>
                  <a:gd name="T48" fmla="*/ 0 w 175"/>
                  <a:gd name="T49" fmla="*/ 0 h 394"/>
                  <a:gd name="T50" fmla="*/ 0 w 175"/>
                  <a:gd name="T51" fmla="*/ 0 h 394"/>
                  <a:gd name="T52" fmla="*/ 0 w 175"/>
                  <a:gd name="T53" fmla="*/ 0 h 394"/>
                  <a:gd name="T54" fmla="*/ 0 w 175"/>
                  <a:gd name="T55" fmla="*/ 0 h 394"/>
                  <a:gd name="T56" fmla="*/ 0 w 175"/>
                  <a:gd name="T57" fmla="*/ 0 h 394"/>
                  <a:gd name="T58" fmla="*/ 0 w 175"/>
                  <a:gd name="T59" fmla="*/ 0 h 394"/>
                  <a:gd name="T60" fmla="*/ 0 w 175"/>
                  <a:gd name="T61" fmla="*/ 0 h 394"/>
                  <a:gd name="T62" fmla="*/ 0 w 175"/>
                  <a:gd name="T63" fmla="*/ 0 h 394"/>
                  <a:gd name="T64" fmla="*/ 0 w 175"/>
                  <a:gd name="T65" fmla="*/ 0 h 394"/>
                  <a:gd name="T66" fmla="*/ 0 w 175"/>
                  <a:gd name="T67" fmla="*/ 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5"/>
                  <a:gd name="T103" fmla="*/ 0 h 394"/>
                  <a:gd name="T104" fmla="*/ 175 w 175"/>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5" h="394">
                    <a:moveTo>
                      <a:pt x="175" y="392"/>
                    </a:moveTo>
                    <a:lnTo>
                      <a:pt x="127" y="394"/>
                    </a:lnTo>
                    <a:lnTo>
                      <a:pt x="114" y="393"/>
                    </a:lnTo>
                    <a:lnTo>
                      <a:pt x="103" y="393"/>
                    </a:lnTo>
                    <a:lnTo>
                      <a:pt x="93" y="391"/>
                    </a:lnTo>
                    <a:lnTo>
                      <a:pt x="84" y="389"/>
                    </a:lnTo>
                    <a:lnTo>
                      <a:pt x="76" y="387"/>
                    </a:lnTo>
                    <a:lnTo>
                      <a:pt x="73" y="385"/>
                    </a:lnTo>
                    <a:lnTo>
                      <a:pt x="70" y="383"/>
                    </a:lnTo>
                    <a:lnTo>
                      <a:pt x="63" y="379"/>
                    </a:lnTo>
                    <a:lnTo>
                      <a:pt x="59" y="374"/>
                    </a:lnTo>
                    <a:lnTo>
                      <a:pt x="51" y="362"/>
                    </a:lnTo>
                    <a:lnTo>
                      <a:pt x="45" y="348"/>
                    </a:lnTo>
                    <a:lnTo>
                      <a:pt x="43" y="329"/>
                    </a:lnTo>
                    <a:lnTo>
                      <a:pt x="42" y="307"/>
                    </a:lnTo>
                    <a:lnTo>
                      <a:pt x="42" y="142"/>
                    </a:lnTo>
                    <a:lnTo>
                      <a:pt x="0" y="142"/>
                    </a:lnTo>
                    <a:lnTo>
                      <a:pt x="0" y="83"/>
                    </a:lnTo>
                    <a:lnTo>
                      <a:pt x="42" y="83"/>
                    </a:lnTo>
                    <a:lnTo>
                      <a:pt x="42" y="0"/>
                    </a:lnTo>
                    <a:lnTo>
                      <a:pt x="127" y="0"/>
                    </a:lnTo>
                    <a:lnTo>
                      <a:pt x="127" y="83"/>
                    </a:lnTo>
                    <a:lnTo>
                      <a:pt x="175" y="83"/>
                    </a:lnTo>
                    <a:lnTo>
                      <a:pt x="175" y="142"/>
                    </a:lnTo>
                    <a:lnTo>
                      <a:pt x="127" y="142"/>
                    </a:lnTo>
                    <a:lnTo>
                      <a:pt x="127" y="311"/>
                    </a:lnTo>
                    <a:lnTo>
                      <a:pt x="127" y="317"/>
                    </a:lnTo>
                    <a:lnTo>
                      <a:pt x="128" y="321"/>
                    </a:lnTo>
                    <a:lnTo>
                      <a:pt x="129" y="324"/>
                    </a:lnTo>
                    <a:lnTo>
                      <a:pt x="132" y="327"/>
                    </a:lnTo>
                    <a:lnTo>
                      <a:pt x="140" y="329"/>
                    </a:lnTo>
                    <a:lnTo>
                      <a:pt x="154" y="330"/>
                    </a:lnTo>
                    <a:lnTo>
                      <a:pt x="175" y="330"/>
                    </a:lnTo>
                    <a:lnTo>
                      <a:pt x="175" y="392"/>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85" name="Freeform 96"/>
              <p:cNvSpPr>
                <a:spLocks noEditPoints="1"/>
              </p:cNvSpPr>
              <p:nvPr/>
            </p:nvSpPr>
            <p:spPr bwMode="auto">
              <a:xfrm>
                <a:off x="3901" y="1242"/>
                <a:ext cx="99" cy="110"/>
              </a:xfrm>
              <a:custGeom>
                <a:avLst/>
                <a:gdLst>
                  <a:gd name="T0" fmla="*/ 0 w 299"/>
                  <a:gd name="T1" fmla="*/ 0 h 328"/>
                  <a:gd name="T2" fmla="*/ 0 w 299"/>
                  <a:gd name="T3" fmla="*/ 0 h 328"/>
                  <a:gd name="T4" fmla="*/ 0 w 299"/>
                  <a:gd name="T5" fmla="*/ 0 h 328"/>
                  <a:gd name="T6" fmla="*/ 0 w 299"/>
                  <a:gd name="T7" fmla="*/ 0 h 328"/>
                  <a:gd name="T8" fmla="*/ 0 w 299"/>
                  <a:gd name="T9" fmla="*/ 0 h 328"/>
                  <a:gd name="T10" fmla="*/ 0 w 299"/>
                  <a:gd name="T11" fmla="*/ 0 h 328"/>
                  <a:gd name="T12" fmla="*/ 0 w 299"/>
                  <a:gd name="T13" fmla="*/ 0 h 328"/>
                  <a:gd name="T14" fmla="*/ 0 w 299"/>
                  <a:gd name="T15" fmla="*/ 0 h 328"/>
                  <a:gd name="T16" fmla="*/ 0 w 299"/>
                  <a:gd name="T17" fmla="*/ 0 h 328"/>
                  <a:gd name="T18" fmla="*/ 0 w 299"/>
                  <a:gd name="T19" fmla="*/ 0 h 328"/>
                  <a:gd name="T20" fmla="*/ 0 w 299"/>
                  <a:gd name="T21" fmla="*/ 0 h 328"/>
                  <a:gd name="T22" fmla="*/ 0 w 299"/>
                  <a:gd name="T23" fmla="*/ 0 h 328"/>
                  <a:gd name="T24" fmla="*/ 0 w 299"/>
                  <a:gd name="T25" fmla="*/ 0 h 328"/>
                  <a:gd name="T26" fmla="*/ 0 w 299"/>
                  <a:gd name="T27" fmla="*/ 0 h 328"/>
                  <a:gd name="T28" fmla="*/ 0 w 299"/>
                  <a:gd name="T29" fmla="*/ 0 h 328"/>
                  <a:gd name="T30" fmla="*/ 0 w 299"/>
                  <a:gd name="T31" fmla="*/ 0 h 328"/>
                  <a:gd name="T32" fmla="*/ 0 w 299"/>
                  <a:gd name="T33" fmla="*/ 0 h 328"/>
                  <a:gd name="T34" fmla="*/ 0 w 299"/>
                  <a:gd name="T35" fmla="*/ 0 h 328"/>
                  <a:gd name="T36" fmla="*/ 0 w 299"/>
                  <a:gd name="T37" fmla="*/ 0 h 328"/>
                  <a:gd name="T38" fmla="*/ 0 w 299"/>
                  <a:gd name="T39" fmla="*/ 0 h 328"/>
                  <a:gd name="T40" fmla="*/ 0 w 299"/>
                  <a:gd name="T41" fmla="*/ 0 h 328"/>
                  <a:gd name="T42" fmla="*/ 0 w 299"/>
                  <a:gd name="T43" fmla="*/ 0 h 328"/>
                  <a:gd name="T44" fmla="*/ 0 w 299"/>
                  <a:gd name="T45" fmla="*/ 0 h 328"/>
                  <a:gd name="T46" fmla="*/ 0 w 299"/>
                  <a:gd name="T47" fmla="*/ 0 h 328"/>
                  <a:gd name="T48" fmla="*/ 0 w 299"/>
                  <a:gd name="T49" fmla="*/ 0 h 328"/>
                  <a:gd name="T50" fmla="*/ 0 w 299"/>
                  <a:gd name="T51" fmla="*/ 0 h 328"/>
                  <a:gd name="T52" fmla="*/ 0 w 299"/>
                  <a:gd name="T53" fmla="*/ 0 h 328"/>
                  <a:gd name="T54" fmla="*/ 0 w 299"/>
                  <a:gd name="T55" fmla="*/ 0 h 328"/>
                  <a:gd name="T56" fmla="*/ 0 w 299"/>
                  <a:gd name="T57" fmla="*/ 0 h 328"/>
                  <a:gd name="T58" fmla="*/ 0 w 299"/>
                  <a:gd name="T59" fmla="*/ 0 h 328"/>
                  <a:gd name="T60" fmla="*/ 0 w 299"/>
                  <a:gd name="T61" fmla="*/ 0 h 328"/>
                  <a:gd name="T62" fmla="*/ 0 w 299"/>
                  <a:gd name="T63" fmla="*/ 0 h 328"/>
                  <a:gd name="T64" fmla="*/ 0 w 299"/>
                  <a:gd name="T65" fmla="*/ 0 h 328"/>
                  <a:gd name="T66" fmla="*/ 0 w 299"/>
                  <a:gd name="T67" fmla="*/ 0 h 328"/>
                  <a:gd name="T68" fmla="*/ 0 w 299"/>
                  <a:gd name="T69" fmla="*/ 0 h 328"/>
                  <a:gd name="T70" fmla="*/ 0 w 299"/>
                  <a:gd name="T71" fmla="*/ 0 h 328"/>
                  <a:gd name="T72" fmla="*/ 0 w 299"/>
                  <a:gd name="T73" fmla="*/ 0 h 328"/>
                  <a:gd name="T74" fmla="*/ 0 w 299"/>
                  <a:gd name="T75" fmla="*/ 0 h 328"/>
                  <a:gd name="T76" fmla="*/ 0 w 299"/>
                  <a:gd name="T77" fmla="*/ 0 h 328"/>
                  <a:gd name="T78" fmla="*/ 0 w 299"/>
                  <a:gd name="T79" fmla="*/ 0 h 328"/>
                  <a:gd name="T80" fmla="*/ 0 w 299"/>
                  <a:gd name="T81" fmla="*/ 0 h 328"/>
                  <a:gd name="T82" fmla="*/ 0 w 299"/>
                  <a:gd name="T83" fmla="*/ 0 h 328"/>
                  <a:gd name="T84" fmla="*/ 0 w 299"/>
                  <a:gd name="T85" fmla="*/ 0 h 328"/>
                  <a:gd name="T86" fmla="*/ 0 w 299"/>
                  <a:gd name="T87" fmla="*/ 0 h 328"/>
                  <a:gd name="T88" fmla="*/ 0 w 299"/>
                  <a:gd name="T89" fmla="*/ 0 h 328"/>
                  <a:gd name="T90" fmla="*/ 0 w 299"/>
                  <a:gd name="T91" fmla="*/ 0 h 328"/>
                  <a:gd name="T92" fmla="*/ 0 w 299"/>
                  <a:gd name="T93" fmla="*/ 0 h 328"/>
                  <a:gd name="T94" fmla="*/ 0 w 299"/>
                  <a:gd name="T95" fmla="*/ 0 h 328"/>
                  <a:gd name="T96" fmla="*/ 0 w 299"/>
                  <a:gd name="T97" fmla="*/ 0 h 328"/>
                  <a:gd name="T98" fmla="*/ 0 w 299"/>
                  <a:gd name="T99" fmla="*/ 0 h 328"/>
                  <a:gd name="T100" fmla="*/ 0 w 299"/>
                  <a:gd name="T101" fmla="*/ 0 h 328"/>
                  <a:gd name="T102" fmla="*/ 0 w 299"/>
                  <a:gd name="T103" fmla="*/ 0 h 328"/>
                  <a:gd name="T104" fmla="*/ 0 w 299"/>
                  <a:gd name="T105" fmla="*/ 0 h 328"/>
                  <a:gd name="T106" fmla="*/ 0 w 299"/>
                  <a:gd name="T107" fmla="*/ 0 h 3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99"/>
                  <a:gd name="T163" fmla="*/ 0 h 328"/>
                  <a:gd name="T164" fmla="*/ 299 w 299"/>
                  <a:gd name="T165" fmla="*/ 328 h 32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99" h="328">
                    <a:moveTo>
                      <a:pt x="210" y="224"/>
                    </a:moveTo>
                    <a:lnTo>
                      <a:pt x="295" y="224"/>
                    </a:lnTo>
                    <a:lnTo>
                      <a:pt x="291" y="237"/>
                    </a:lnTo>
                    <a:lnTo>
                      <a:pt x="286" y="248"/>
                    </a:lnTo>
                    <a:lnTo>
                      <a:pt x="281" y="258"/>
                    </a:lnTo>
                    <a:lnTo>
                      <a:pt x="275" y="268"/>
                    </a:lnTo>
                    <a:lnTo>
                      <a:pt x="268" y="277"/>
                    </a:lnTo>
                    <a:lnTo>
                      <a:pt x="261" y="286"/>
                    </a:lnTo>
                    <a:lnTo>
                      <a:pt x="253" y="293"/>
                    </a:lnTo>
                    <a:lnTo>
                      <a:pt x="243" y="300"/>
                    </a:lnTo>
                    <a:lnTo>
                      <a:pt x="234" y="306"/>
                    </a:lnTo>
                    <a:lnTo>
                      <a:pt x="223" y="313"/>
                    </a:lnTo>
                    <a:lnTo>
                      <a:pt x="201" y="321"/>
                    </a:lnTo>
                    <a:lnTo>
                      <a:pt x="176" y="326"/>
                    </a:lnTo>
                    <a:lnTo>
                      <a:pt x="149" y="328"/>
                    </a:lnTo>
                    <a:lnTo>
                      <a:pt x="132" y="327"/>
                    </a:lnTo>
                    <a:lnTo>
                      <a:pt x="116" y="325"/>
                    </a:lnTo>
                    <a:lnTo>
                      <a:pt x="102" y="322"/>
                    </a:lnTo>
                    <a:lnTo>
                      <a:pt x="88" y="317"/>
                    </a:lnTo>
                    <a:lnTo>
                      <a:pt x="75" y="311"/>
                    </a:lnTo>
                    <a:lnTo>
                      <a:pt x="63" y="302"/>
                    </a:lnTo>
                    <a:lnTo>
                      <a:pt x="51" y="294"/>
                    </a:lnTo>
                    <a:lnTo>
                      <a:pt x="41" y="284"/>
                    </a:lnTo>
                    <a:lnTo>
                      <a:pt x="32" y="273"/>
                    </a:lnTo>
                    <a:lnTo>
                      <a:pt x="24" y="260"/>
                    </a:lnTo>
                    <a:lnTo>
                      <a:pt x="17" y="247"/>
                    </a:lnTo>
                    <a:lnTo>
                      <a:pt x="11" y="232"/>
                    </a:lnTo>
                    <a:lnTo>
                      <a:pt x="7" y="216"/>
                    </a:lnTo>
                    <a:lnTo>
                      <a:pt x="3" y="199"/>
                    </a:lnTo>
                    <a:lnTo>
                      <a:pt x="1" y="181"/>
                    </a:lnTo>
                    <a:lnTo>
                      <a:pt x="0" y="162"/>
                    </a:lnTo>
                    <a:lnTo>
                      <a:pt x="1" y="145"/>
                    </a:lnTo>
                    <a:lnTo>
                      <a:pt x="3" y="127"/>
                    </a:lnTo>
                    <a:lnTo>
                      <a:pt x="7" y="111"/>
                    </a:lnTo>
                    <a:lnTo>
                      <a:pt x="11" y="95"/>
                    </a:lnTo>
                    <a:lnTo>
                      <a:pt x="16" y="81"/>
                    </a:lnTo>
                    <a:lnTo>
                      <a:pt x="24" y="68"/>
                    </a:lnTo>
                    <a:lnTo>
                      <a:pt x="31" y="55"/>
                    </a:lnTo>
                    <a:lnTo>
                      <a:pt x="40" y="44"/>
                    </a:lnTo>
                    <a:lnTo>
                      <a:pt x="50" y="34"/>
                    </a:lnTo>
                    <a:lnTo>
                      <a:pt x="62" y="26"/>
                    </a:lnTo>
                    <a:lnTo>
                      <a:pt x="73" y="17"/>
                    </a:lnTo>
                    <a:lnTo>
                      <a:pt x="86" y="11"/>
                    </a:lnTo>
                    <a:lnTo>
                      <a:pt x="100" y="7"/>
                    </a:lnTo>
                    <a:lnTo>
                      <a:pt x="114" y="3"/>
                    </a:lnTo>
                    <a:lnTo>
                      <a:pt x="130" y="1"/>
                    </a:lnTo>
                    <a:lnTo>
                      <a:pt x="147" y="0"/>
                    </a:lnTo>
                    <a:lnTo>
                      <a:pt x="165" y="1"/>
                    </a:lnTo>
                    <a:lnTo>
                      <a:pt x="182" y="3"/>
                    </a:lnTo>
                    <a:lnTo>
                      <a:pt x="198" y="6"/>
                    </a:lnTo>
                    <a:lnTo>
                      <a:pt x="205" y="8"/>
                    </a:lnTo>
                    <a:lnTo>
                      <a:pt x="211" y="11"/>
                    </a:lnTo>
                    <a:lnTo>
                      <a:pt x="219" y="14"/>
                    </a:lnTo>
                    <a:lnTo>
                      <a:pt x="225" y="17"/>
                    </a:lnTo>
                    <a:lnTo>
                      <a:pt x="228" y="19"/>
                    </a:lnTo>
                    <a:lnTo>
                      <a:pt x="230" y="19"/>
                    </a:lnTo>
                    <a:lnTo>
                      <a:pt x="232" y="21"/>
                    </a:lnTo>
                    <a:lnTo>
                      <a:pt x="238" y="25"/>
                    </a:lnTo>
                    <a:lnTo>
                      <a:pt x="249" y="33"/>
                    </a:lnTo>
                    <a:lnTo>
                      <a:pt x="260" y="43"/>
                    </a:lnTo>
                    <a:lnTo>
                      <a:pt x="268" y="54"/>
                    </a:lnTo>
                    <a:lnTo>
                      <a:pt x="277" y="67"/>
                    </a:lnTo>
                    <a:lnTo>
                      <a:pt x="283" y="80"/>
                    </a:lnTo>
                    <a:lnTo>
                      <a:pt x="290" y="95"/>
                    </a:lnTo>
                    <a:lnTo>
                      <a:pt x="294" y="111"/>
                    </a:lnTo>
                    <a:lnTo>
                      <a:pt x="297" y="128"/>
                    </a:lnTo>
                    <a:lnTo>
                      <a:pt x="299" y="165"/>
                    </a:lnTo>
                    <a:lnTo>
                      <a:pt x="299" y="175"/>
                    </a:lnTo>
                    <a:lnTo>
                      <a:pt x="298" y="185"/>
                    </a:lnTo>
                    <a:lnTo>
                      <a:pt x="87" y="185"/>
                    </a:lnTo>
                    <a:lnTo>
                      <a:pt x="88" y="195"/>
                    </a:lnTo>
                    <a:lnTo>
                      <a:pt x="89" y="203"/>
                    </a:lnTo>
                    <a:lnTo>
                      <a:pt x="90" y="210"/>
                    </a:lnTo>
                    <a:lnTo>
                      <a:pt x="92" y="217"/>
                    </a:lnTo>
                    <a:lnTo>
                      <a:pt x="95" y="224"/>
                    </a:lnTo>
                    <a:lnTo>
                      <a:pt x="97" y="231"/>
                    </a:lnTo>
                    <a:lnTo>
                      <a:pt x="102" y="236"/>
                    </a:lnTo>
                    <a:lnTo>
                      <a:pt x="105" y="241"/>
                    </a:lnTo>
                    <a:lnTo>
                      <a:pt x="114" y="249"/>
                    </a:lnTo>
                    <a:lnTo>
                      <a:pt x="125" y="254"/>
                    </a:lnTo>
                    <a:lnTo>
                      <a:pt x="138" y="258"/>
                    </a:lnTo>
                    <a:lnTo>
                      <a:pt x="152" y="259"/>
                    </a:lnTo>
                    <a:lnTo>
                      <a:pt x="163" y="258"/>
                    </a:lnTo>
                    <a:lnTo>
                      <a:pt x="172" y="257"/>
                    </a:lnTo>
                    <a:lnTo>
                      <a:pt x="181" y="254"/>
                    </a:lnTo>
                    <a:lnTo>
                      <a:pt x="188" y="251"/>
                    </a:lnTo>
                    <a:lnTo>
                      <a:pt x="195" y="246"/>
                    </a:lnTo>
                    <a:lnTo>
                      <a:pt x="201" y="240"/>
                    </a:lnTo>
                    <a:lnTo>
                      <a:pt x="210" y="224"/>
                    </a:lnTo>
                    <a:close/>
                    <a:moveTo>
                      <a:pt x="87" y="132"/>
                    </a:moveTo>
                    <a:lnTo>
                      <a:pt x="211" y="132"/>
                    </a:lnTo>
                    <a:lnTo>
                      <a:pt x="210" y="118"/>
                    </a:lnTo>
                    <a:lnTo>
                      <a:pt x="207" y="106"/>
                    </a:lnTo>
                    <a:lnTo>
                      <a:pt x="202" y="94"/>
                    </a:lnTo>
                    <a:lnTo>
                      <a:pt x="195" y="85"/>
                    </a:lnTo>
                    <a:lnTo>
                      <a:pt x="186" y="79"/>
                    </a:lnTo>
                    <a:lnTo>
                      <a:pt x="176" y="74"/>
                    </a:lnTo>
                    <a:lnTo>
                      <a:pt x="163" y="71"/>
                    </a:lnTo>
                    <a:lnTo>
                      <a:pt x="149" y="70"/>
                    </a:lnTo>
                    <a:lnTo>
                      <a:pt x="143" y="70"/>
                    </a:lnTo>
                    <a:lnTo>
                      <a:pt x="136" y="71"/>
                    </a:lnTo>
                    <a:lnTo>
                      <a:pt x="125" y="74"/>
                    </a:lnTo>
                    <a:lnTo>
                      <a:pt x="114" y="79"/>
                    </a:lnTo>
                    <a:lnTo>
                      <a:pt x="106" y="85"/>
                    </a:lnTo>
                    <a:lnTo>
                      <a:pt x="98" y="94"/>
                    </a:lnTo>
                    <a:lnTo>
                      <a:pt x="93" y="106"/>
                    </a:lnTo>
                    <a:lnTo>
                      <a:pt x="89" y="118"/>
                    </a:lnTo>
                    <a:lnTo>
                      <a:pt x="87" y="132"/>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86" name="Freeform 97"/>
              <p:cNvSpPr>
                <a:spLocks noEditPoints="1"/>
              </p:cNvSpPr>
              <p:nvPr/>
            </p:nvSpPr>
            <p:spPr bwMode="auto">
              <a:xfrm>
                <a:off x="4023" y="1243"/>
                <a:ext cx="101" cy="146"/>
              </a:xfrm>
              <a:custGeom>
                <a:avLst/>
                <a:gdLst>
                  <a:gd name="T0" fmla="*/ 0 w 305"/>
                  <a:gd name="T1" fmla="*/ 0 h 439"/>
                  <a:gd name="T2" fmla="*/ 0 w 305"/>
                  <a:gd name="T3" fmla="*/ 0 h 439"/>
                  <a:gd name="T4" fmla="*/ 0 w 305"/>
                  <a:gd name="T5" fmla="*/ 0 h 439"/>
                  <a:gd name="T6" fmla="*/ 0 w 305"/>
                  <a:gd name="T7" fmla="*/ 0 h 439"/>
                  <a:gd name="T8" fmla="*/ 0 w 305"/>
                  <a:gd name="T9" fmla="*/ 0 h 439"/>
                  <a:gd name="T10" fmla="*/ 0 w 305"/>
                  <a:gd name="T11" fmla="*/ 0 h 439"/>
                  <a:gd name="T12" fmla="*/ 0 w 305"/>
                  <a:gd name="T13" fmla="*/ 0 h 439"/>
                  <a:gd name="T14" fmla="*/ 0 w 305"/>
                  <a:gd name="T15" fmla="*/ 0 h 439"/>
                  <a:gd name="T16" fmla="*/ 0 w 305"/>
                  <a:gd name="T17" fmla="*/ 0 h 439"/>
                  <a:gd name="T18" fmla="*/ 0 w 305"/>
                  <a:gd name="T19" fmla="*/ 0 h 439"/>
                  <a:gd name="T20" fmla="*/ 0 w 305"/>
                  <a:gd name="T21" fmla="*/ 0 h 439"/>
                  <a:gd name="T22" fmla="*/ 0 w 305"/>
                  <a:gd name="T23" fmla="*/ 0 h 439"/>
                  <a:gd name="T24" fmla="*/ 0 w 305"/>
                  <a:gd name="T25" fmla="*/ 0 h 439"/>
                  <a:gd name="T26" fmla="*/ 0 w 305"/>
                  <a:gd name="T27" fmla="*/ 0 h 439"/>
                  <a:gd name="T28" fmla="*/ 0 w 305"/>
                  <a:gd name="T29" fmla="*/ 0 h 439"/>
                  <a:gd name="T30" fmla="*/ 0 w 305"/>
                  <a:gd name="T31" fmla="*/ 0 h 439"/>
                  <a:gd name="T32" fmla="*/ 0 w 305"/>
                  <a:gd name="T33" fmla="*/ 0 h 439"/>
                  <a:gd name="T34" fmla="*/ 0 w 305"/>
                  <a:gd name="T35" fmla="*/ 0 h 439"/>
                  <a:gd name="T36" fmla="*/ 0 w 305"/>
                  <a:gd name="T37" fmla="*/ 0 h 439"/>
                  <a:gd name="T38" fmla="*/ 0 w 305"/>
                  <a:gd name="T39" fmla="*/ 0 h 439"/>
                  <a:gd name="T40" fmla="*/ 0 w 305"/>
                  <a:gd name="T41" fmla="*/ 0 h 439"/>
                  <a:gd name="T42" fmla="*/ 0 w 305"/>
                  <a:gd name="T43" fmla="*/ 0 h 439"/>
                  <a:gd name="T44" fmla="*/ 0 w 305"/>
                  <a:gd name="T45" fmla="*/ 0 h 439"/>
                  <a:gd name="T46" fmla="*/ 0 w 305"/>
                  <a:gd name="T47" fmla="*/ 0 h 439"/>
                  <a:gd name="T48" fmla="*/ 0 w 305"/>
                  <a:gd name="T49" fmla="*/ 0 h 439"/>
                  <a:gd name="T50" fmla="*/ 0 w 305"/>
                  <a:gd name="T51" fmla="*/ 0 h 439"/>
                  <a:gd name="T52" fmla="*/ 0 w 305"/>
                  <a:gd name="T53" fmla="*/ 0 h 439"/>
                  <a:gd name="T54" fmla="*/ 0 w 305"/>
                  <a:gd name="T55" fmla="*/ 0 h 439"/>
                  <a:gd name="T56" fmla="*/ 0 w 305"/>
                  <a:gd name="T57" fmla="*/ 0 h 439"/>
                  <a:gd name="T58" fmla="*/ 0 w 305"/>
                  <a:gd name="T59" fmla="*/ 0 h 439"/>
                  <a:gd name="T60" fmla="*/ 0 w 305"/>
                  <a:gd name="T61" fmla="*/ 0 h 439"/>
                  <a:gd name="T62" fmla="*/ 0 w 305"/>
                  <a:gd name="T63" fmla="*/ 0 h 439"/>
                  <a:gd name="T64" fmla="*/ 0 w 305"/>
                  <a:gd name="T65" fmla="*/ 0 h 439"/>
                  <a:gd name="T66" fmla="*/ 0 w 305"/>
                  <a:gd name="T67" fmla="*/ 0 h 439"/>
                  <a:gd name="T68" fmla="*/ 0 w 305"/>
                  <a:gd name="T69" fmla="*/ 0 h 439"/>
                  <a:gd name="T70" fmla="*/ 0 w 305"/>
                  <a:gd name="T71" fmla="*/ 0 h 439"/>
                  <a:gd name="T72" fmla="*/ 0 w 305"/>
                  <a:gd name="T73" fmla="*/ 0 h 439"/>
                  <a:gd name="T74" fmla="*/ 0 w 305"/>
                  <a:gd name="T75" fmla="*/ 0 h 439"/>
                  <a:gd name="T76" fmla="*/ 0 w 305"/>
                  <a:gd name="T77" fmla="*/ 0 h 439"/>
                  <a:gd name="T78" fmla="*/ 0 w 305"/>
                  <a:gd name="T79" fmla="*/ 0 h 439"/>
                  <a:gd name="T80" fmla="*/ 0 w 305"/>
                  <a:gd name="T81" fmla="*/ 0 h 439"/>
                  <a:gd name="T82" fmla="*/ 0 w 305"/>
                  <a:gd name="T83" fmla="*/ 0 h 439"/>
                  <a:gd name="T84" fmla="*/ 0 w 305"/>
                  <a:gd name="T85" fmla="*/ 0 h 439"/>
                  <a:gd name="T86" fmla="*/ 0 w 305"/>
                  <a:gd name="T87" fmla="*/ 0 h 439"/>
                  <a:gd name="T88" fmla="*/ 0 w 305"/>
                  <a:gd name="T89" fmla="*/ 0 h 439"/>
                  <a:gd name="T90" fmla="*/ 0 w 305"/>
                  <a:gd name="T91" fmla="*/ 0 h 439"/>
                  <a:gd name="T92" fmla="*/ 0 w 305"/>
                  <a:gd name="T93" fmla="*/ 0 h 439"/>
                  <a:gd name="T94" fmla="*/ 0 w 305"/>
                  <a:gd name="T95" fmla="*/ 0 h 439"/>
                  <a:gd name="T96" fmla="*/ 0 w 305"/>
                  <a:gd name="T97" fmla="*/ 0 h 439"/>
                  <a:gd name="T98" fmla="*/ 0 w 305"/>
                  <a:gd name="T99" fmla="*/ 0 h 43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5"/>
                  <a:gd name="T151" fmla="*/ 0 h 439"/>
                  <a:gd name="T152" fmla="*/ 305 w 305"/>
                  <a:gd name="T153" fmla="*/ 439 h 43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5" h="439">
                    <a:moveTo>
                      <a:pt x="221" y="166"/>
                    </a:moveTo>
                    <a:lnTo>
                      <a:pt x="221" y="155"/>
                    </a:lnTo>
                    <a:lnTo>
                      <a:pt x="220" y="145"/>
                    </a:lnTo>
                    <a:lnTo>
                      <a:pt x="219" y="134"/>
                    </a:lnTo>
                    <a:lnTo>
                      <a:pt x="217" y="125"/>
                    </a:lnTo>
                    <a:lnTo>
                      <a:pt x="214" y="117"/>
                    </a:lnTo>
                    <a:lnTo>
                      <a:pt x="211" y="109"/>
                    </a:lnTo>
                    <a:lnTo>
                      <a:pt x="203" y="95"/>
                    </a:lnTo>
                    <a:lnTo>
                      <a:pt x="193" y="85"/>
                    </a:lnTo>
                    <a:lnTo>
                      <a:pt x="181" y="77"/>
                    </a:lnTo>
                    <a:lnTo>
                      <a:pt x="166" y="73"/>
                    </a:lnTo>
                    <a:lnTo>
                      <a:pt x="151" y="71"/>
                    </a:lnTo>
                    <a:lnTo>
                      <a:pt x="143" y="72"/>
                    </a:lnTo>
                    <a:lnTo>
                      <a:pt x="135" y="73"/>
                    </a:lnTo>
                    <a:lnTo>
                      <a:pt x="128" y="75"/>
                    </a:lnTo>
                    <a:lnTo>
                      <a:pt x="121" y="77"/>
                    </a:lnTo>
                    <a:lnTo>
                      <a:pt x="116" y="81"/>
                    </a:lnTo>
                    <a:lnTo>
                      <a:pt x="109" y="85"/>
                    </a:lnTo>
                    <a:lnTo>
                      <a:pt x="100" y="95"/>
                    </a:lnTo>
                    <a:lnTo>
                      <a:pt x="93" y="109"/>
                    </a:lnTo>
                    <a:lnTo>
                      <a:pt x="87" y="125"/>
                    </a:lnTo>
                    <a:lnTo>
                      <a:pt x="83" y="145"/>
                    </a:lnTo>
                    <a:lnTo>
                      <a:pt x="82" y="166"/>
                    </a:lnTo>
                    <a:lnTo>
                      <a:pt x="83" y="176"/>
                    </a:lnTo>
                    <a:lnTo>
                      <a:pt x="83" y="187"/>
                    </a:lnTo>
                    <a:lnTo>
                      <a:pt x="85" y="196"/>
                    </a:lnTo>
                    <a:lnTo>
                      <a:pt x="87" y="204"/>
                    </a:lnTo>
                    <a:lnTo>
                      <a:pt x="89" y="212"/>
                    </a:lnTo>
                    <a:lnTo>
                      <a:pt x="93" y="220"/>
                    </a:lnTo>
                    <a:lnTo>
                      <a:pt x="97" y="227"/>
                    </a:lnTo>
                    <a:lnTo>
                      <a:pt x="99" y="230"/>
                    </a:lnTo>
                    <a:lnTo>
                      <a:pt x="101" y="233"/>
                    </a:lnTo>
                    <a:lnTo>
                      <a:pt x="105" y="239"/>
                    </a:lnTo>
                    <a:lnTo>
                      <a:pt x="110" y="243"/>
                    </a:lnTo>
                    <a:lnTo>
                      <a:pt x="123" y="250"/>
                    </a:lnTo>
                    <a:lnTo>
                      <a:pt x="137" y="255"/>
                    </a:lnTo>
                    <a:lnTo>
                      <a:pt x="153" y="256"/>
                    </a:lnTo>
                    <a:lnTo>
                      <a:pt x="160" y="256"/>
                    </a:lnTo>
                    <a:lnTo>
                      <a:pt x="167" y="255"/>
                    </a:lnTo>
                    <a:lnTo>
                      <a:pt x="175" y="253"/>
                    </a:lnTo>
                    <a:lnTo>
                      <a:pt x="181" y="250"/>
                    </a:lnTo>
                    <a:lnTo>
                      <a:pt x="188" y="247"/>
                    </a:lnTo>
                    <a:lnTo>
                      <a:pt x="193" y="243"/>
                    </a:lnTo>
                    <a:lnTo>
                      <a:pt x="203" y="233"/>
                    </a:lnTo>
                    <a:lnTo>
                      <a:pt x="211" y="219"/>
                    </a:lnTo>
                    <a:lnTo>
                      <a:pt x="217" y="204"/>
                    </a:lnTo>
                    <a:lnTo>
                      <a:pt x="220" y="187"/>
                    </a:lnTo>
                    <a:lnTo>
                      <a:pt x="221" y="166"/>
                    </a:lnTo>
                    <a:close/>
                    <a:moveTo>
                      <a:pt x="0" y="439"/>
                    </a:moveTo>
                    <a:lnTo>
                      <a:pt x="0" y="10"/>
                    </a:lnTo>
                    <a:lnTo>
                      <a:pt x="80" y="10"/>
                    </a:lnTo>
                    <a:lnTo>
                      <a:pt x="80" y="52"/>
                    </a:lnTo>
                    <a:lnTo>
                      <a:pt x="89" y="40"/>
                    </a:lnTo>
                    <a:lnTo>
                      <a:pt x="100" y="30"/>
                    </a:lnTo>
                    <a:lnTo>
                      <a:pt x="110" y="21"/>
                    </a:lnTo>
                    <a:lnTo>
                      <a:pt x="121" y="13"/>
                    </a:lnTo>
                    <a:lnTo>
                      <a:pt x="133" y="7"/>
                    </a:lnTo>
                    <a:lnTo>
                      <a:pt x="146" y="3"/>
                    </a:lnTo>
                    <a:lnTo>
                      <a:pt x="160" y="1"/>
                    </a:lnTo>
                    <a:lnTo>
                      <a:pt x="175" y="0"/>
                    </a:lnTo>
                    <a:lnTo>
                      <a:pt x="189" y="1"/>
                    </a:lnTo>
                    <a:lnTo>
                      <a:pt x="202" y="3"/>
                    </a:lnTo>
                    <a:lnTo>
                      <a:pt x="215" y="7"/>
                    </a:lnTo>
                    <a:lnTo>
                      <a:pt x="228" y="12"/>
                    </a:lnTo>
                    <a:lnTo>
                      <a:pt x="238" y="18"/>
                    </a:lnTo>
                    <a:lnTo>
                      <a:pt x="249" y="26"/>
                    </a:lnTo>
                    <a:lnTo>
                      <a:pt x="259" y="35"/>
                    </a:lnTo>
                    <a:lnTo>
                      <a:pt x="268" y="44"/>
                    </a:lnTo>
                    <a:lnTo>
                      <a:pt x="276" y="55"/>
                    </a:lnTo>
                    <a:lnTo>
                      <a:pt x="284" y="68"/>
                    </a:lnTo>
                    <a:lnTo>
                      <a:pt x="290" y="81"/>
                    </a:lnTo>
                    <a:lnTo>
                      <a:pt x="295" y="95"/>
                    </a:lnTo>
                    <a:lnTo>
                      <a:pt x="303" y="127"/>
                    </a:lnTo>
                    <a:lnTo>
                      <a:pt x="305" y="162"/>
                    </a:lnTo>
                    <a:lnTo>
                      <a:pt x="305" y="180"/>
                    </a:lnTo>
                    <a:lnTo>
                      <a:pt x="303" y="198"/>
                    </a:lnTo>
                    <a:lnTo>
                      <a:pt x="299" y="215"/>
                    </a:lnTo>
                    <a:lnTo>
                      <a:pt x="295" y="231"/>
                    </a:lnTo>
                    <a:lnTo>
                      <a:pt x="290" y="245"/>
                    </a:lnTo>
                    <a:lnTo>
                      <a:pt x="284" y="258"/>
                    </a:lnTo>
                    <a:lnTo>
                      <a:pt x="276" y="271"/>
                    </a:lnTo>
                    <a:lnTo>
                      <a:pt x="268" y="282"/>
                    </a:lnTo>
                    <a:lnTo>
                      <a:pt x="258" y="292"/>
                    </a:lnTo>
                    <a:lnTo>
                      <a:pt x="249" y="301"/>
                    </a:lnTo>
                    <a:lnTo>
                      <a:pt x="238" y="308"/>
                    </a:lnTo>
                    <a:lnTo>
                      <a:pt x="227" y="316"/>
                    </a:lnTo>
                    <a:lnTo>
                      <a:pt x="202" y="324"/>
                    </a:lnTo>
                    <a:lnTo>
                      <a:pt x="190" y="326"/>
                    </a:lnTo>
                    <a:lnTo>
                      <a:pt x="176" y="327"/>
                    </a:lnTo>
                    <a:lnTo>
                      <a:pt x="161" y="326"/>
                    </a:lnTo>
                    <a:lnTo>
                      <a:pt x="146" y="324"/>
                    </a:lnTo>
                    <a:lnTo>
                      <a:pt x="134" y="320"/>
                    </a:lnTo>
                    <a:lnTo>
                      <a:pt x="127" y="318"/>
                    </a:lnTo>
                    <a:lnTo>
                      <a:pt x="121" y="315"/>
                    </a:lnTo>
                    <a:lnTo>
                      <a:pt x="110" y="308"/>
                    </a:lnTo>
                    <a:lnTo>
                      <a:pt x="100" y="300"/>
                    </a:lnTo>
                    <a:lnTo>
                      <a:pt x="90" y="290"/>
                    </a:lnTo>
                    <a:lnTo>
                      <a:pt x="82" y="279"/>
                    </a:lnTo>
                    <a:lnTo>
                      <a:pt x="82" y="439"/>
                    </a:lnTo>
                    <a:lnTo>
                      <a:pt x="0" y="439"/>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87" name="Rectangle 98"/>
              <p:cNvSpPr>
                <a:spLocks noChangeArrowheads="1"/>
              </p:cNvSpPr>
              <p:nvPr/>
            </p:nvSpPr>
            <p:spPr bwMode="auto">
              <a:xfrm>
                <a:off x="4140" y="1284"/>
                <a:ext cx="55" cy="26"/>
              </a:xfrm>
              <a:prstGeom prst="rect">
                <a:avLst/>
              </a:prstGeom>
              <a:solidFill>
                <a:schemeClr val="tx1"/>
              </a:solidFill>
              <a:ln w="9525">
                <a:solidFill>
                  <a:schemeClr val="tx1"/>
                </a:solidFill>
                <a:miter lim="800000"/>
                <a:headEnd/>
                <a:tailEnd/>
              </a:ln>
            </p:spPr>
            <p:txBody>
              <a:bodyPr/>
              <a:lstStyle/>
              <a:p>
                <a:endParaRPr lang="en-IN">
                  <a:latin typeface="Times New Roman" pitchFamily="18" charset="0"/>
                </a:endParaRPr>
              </a:p>
            </p:txBody>
          </p:sp>
          <p:sp>
            <p:nvSpPr>
              <p:cNvPr id="88" name="Freeform 99"/>
              <p:cNvSpPr>
                <a:spLocks/>
              </p:cNvSpPr>
              <p:nvPr/>
            </p:nvSpPr>
            <p:spPr bwMode="auto">
              <a:xfrm>
                <a:off x="4215" y="1246"/>
                <a:ext cx="94" cy="105"/>
              </a:xfrm>
              <a:custGeom>
                <a:avLst/>
                <a:gdLst>
                  <a:gd name="T0" fmla="*/ 0 w 282"/>
                  <a:gd name="T1" fmla="*/ 0 h 314"/>
                  <a:gd name="T2" fmla="*/ 0 w 282"/>
                  <a:gd name="T3" fmla="*/ 0 h 314"/>
                  <a:gd name="T4" fmla="*/ 0 w 282"/>
                  <a:gd name="T5" fmla="*/ 0 h 314"/>
                  <a:gd name="T6" fmla="*/ 0 w 282"/>
                  <a:gd name="T7" fmla="*/ 0 h 314"/>
                  <a:gd name="T8" fmla="*/ 0 w 282"/>
                  <a:gd name="T9" fmla="*/ 0 h 314"/>
                  <a:gd name="T10" fmla="*/ 0 w 282"/>
                  <a:gd name="T11" fmla="*/ 0 h 314"/>
                  <a:gd name="T12" fmla="*/ 0 w 282"/>
                  <a:gd name="T13" fmla="*/ 0 h 314"/>
                  <a:gd name="T14" fmla="*/ 0 w 282"/>
                  <a:gd name="T15" fmla="*/ 0 h 314"/>
                  <a:gd name="T16" fmla="*/ 0 w 282"/>
                  <a:gd name="T17" fmla="*/ 0 h 314"/>
                  <a:gd name="T18" fmla="*/ 0 w 282"/>
                  <a:gd name="T19" fmla="*/ 0 h 314"/>
                  <a:gd name="T20" fmla="*/ 0 w 282"/>
                  <a:gd name="T21" fmla="*/ 0 h 314"/>
                  <a:gd name="T22" fmla="*/ 0 w 282"/>
                  <a:gd name="T23" fmla="*/ 0 h 314"/>
                  <a:gd name="T24" fmla="*/ 0 w 282"/>
                  <a:gd name="T25" fmla="*/ 0 h 314"/>
                  <a:gd name="T26" fmla="*/ 0 w 282"/>
                  <a:gd name="T27" fmla="*/ 0 h 314"/>
                  <a:gd name="T28" fmla="*/ 0 w 282"/>
                  <a:gd name="T29" fmla="*/ 0 h 314"/>
                  <a:gd name="T30" fmla="*/ 0 w 282"/>
                  <a:gd name="T31" fmla="*/ 0 h 314"/>
                  <a:gd name="T32" fmla="*/ 0 w 282"/>
                  <a:gd name="T33" fmla="*/ 0 h 314"/>
                  <a:gd name="T34" fmla="*/ 0 w 282"/>
                  <a:gd name="T35" fmla="*/ 0 h 314"/>
                  <a:gd name="T36" fmla="*/ 0 w 282"/>
                  <a:gd name="T37" fmla="*/ 0 h 314"/>
                  <a:gd name="T38" fmla="*/ 0 w 282"/>
                  <a:gd name="T39" fmla="*/ 0 h 314"/>
                  <a:gd name="T40" fmla="*/ 0 w 282"/>
                  <a:gd name="T41" fmla="*/ 0 h 314"/>
                  <a:gd name="T42" fmla="*/ 0 w 282"/>
                  <a:gd name="T43" fmla="*/ 0 h 314"/>
                  <a:gd name="T44" fmla="*/ 0 w 282"/>
                  <a:gd name="T45" fmla="*/ 0 h 314"/>
                  <a:gd name="T46" fmla="*/ 0 w 282"/>
                  <a:gd name="T47" fmla="*/ 0 h 314"/>
                  <a:gd name="T48" fmla="*/ 0 w 282"/>
                  <a:gd name="T49" fmla="*/ 0 h 314"/>
                  <a:gd name="T50" fmla="*/ 0 w 282"/>
                  <a:gd name="T51" fmla="*/ 0 h 314"/>
                  <a:gd name="T52" fmla="*/ 0 w 282"/>
                  <a:gd name="T53" fmla="*/ 0 h 314"/>
                  <a:gd name="T54" fmla="*/ 0 w 282"/>
                  <a:gd name="T55" fmla="*/ 0 h 314"/>
                  <a:gd name="T56" fmla="*/ 0 w 282"/>
                  <a:gd name="T57" fmla="*/ 0 h 314"/>
                  <a:gd name="T58" fmla="*/ 0 w 282"/>
                  <a:gd name="T59" fmla="*/ 0 h 314"/>
                  <a:gd name="T60" fmla="*/ 0 w 282"/>
                  <a:gd name="T61" fmla="*/ 0 h 314"/>
                  <a:gd name="T62" fmla="*/ 0 w 282"/>
                  <a:gd name="T63" fmla="*/ 0 h 314"/>
                  <a:gd name="T64" fmla="*/ 0 w 282"/>
                  <a:gd name="T65" fmla="*/ 0 h 314"/>
                  <a:gd name="T66" fmla="*/ 0 w 282"/>
                  <a:gd name="T67" fmla="*/ 0 h 314"/>
                  <a:gd name="T68" fmla="*/ 0 w 282"/>
                  <a:gd name="T69" fmla="*/ 0 h 314"/>
                  <a:gd name="T70" fmla="*/ 0 w 282"/>
                  <a:gd name="T71" fmla="*/ 0 h 314"/>
                  <a:gd name="T72" fmla="*/ 0 w 282"/>
                  <a:gd name="T73" fmla="*/ 0 h 314"/>
                  <a:gd name="T74" fmla="*/ 0 w 282"/>
                  <a:gd name="T75" fmla="*/ 0 h 314"/>
                  <a:gd name="T76" fmla="*/ 0 w 282"/>
                  <a:gd name="T77" fmla="*/ 0 h 314"/>
                  <a:gd name="T78" fmla="*/ 0 w 282"/>
                  <a:gd name="T79" fmla="*/ 0 h 314"/>
                  <a:gd name="T80" fmla="*/ 0 w 282"/>
                  <a:gd name="T81" fmla="*/ 0 h 314"/>
                  <a:gd name="T82" fmla="*/ 0 w 282"/>
                  <a:gd name="T83" fmla="*/ 0 h 314"/>
                  <a:gd name="T84" fmla="*/ 0 w 282"/>
                  <a:gd name="T85" fmla="*/ 0 h 314"/>
                  <a:gd name="T86" fmla="*/ 0 w 282"/>
                  <a:gd name="T87" fmla="*/ 0 h 314"/>
                  <a:gd name="T88" fmla="*/ 0 w 282"/>
                  <a:gd name="T89" fmla="*/ 0 h 314"/>
                  <a:gd name="T90" fmla="*/ 0 w 282"/>
                  <a:gd name="T91" fmla="*/ 0 h 314"/>
                  <a:gd name="T92" fmla="*/ 0 w 282"/>
                  <a:gd name="T93" fmla="*/ 0 h 314"/>
                  <a:gd name="T94" fmla="*/ 0 w 282"/>
                  <a:gd name="T95" fmla="*/ 0 h 314"/>
                  <a:gd name="T96" fmla="*/ 0 w 282"/>
                  <a:gd name="T97" fmla="*/ 0 h 314"/>
                  <a:gd name="T98" fmla="*/ 0 w 282"/>
                  <a:gd name="T99" fmla="*/ 0 h 3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2"/>
                  <a:gd name="T151" fmla="*/ 0 h 314"/>
                  <a:gd name="T152" fmla="*/ 282 w 282"/>
                  <a:gd name="T153" fmla="*/ 314 h 3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2" h="314">
                    <a:moveTo>
                      <a:pt x="282" y="0"/>
                    </a:moveTo>
                    <a:lnTo>
                      <a:pt x="282" y="307"/>
                    </a:lnTo>
                    <a:lnTo>
                      <a:pt x="200" y="307"/>
                    </a:lnTo>
                    <a:lnTo>
                      <a:pt x="200" y="270"/>
                    </a:lnTo>
                    <a:lnTo>
                      <a:pt x="190" y="280"/>
                    </a:lnTo>
                    <a:lnTo>
                      <a:pt x="181" y="289"/>
                    </a:lnTo>
                    <a:lnTo>
                      <a:pt x="170" y="297"/>
                    </a:lnTo>
                    <a:lnTo>
                      <a:pt x="159" y="304"/>
                    </a:lnTo>
                    <a:lnTo>
                      <a:pt x="146" y="308"/>
                    </a:lnTo>
                    <a:lnTo>
                      <a:pt x="133" y="312"/>
                    </a:lnTo>
                    <a:lnTo>
                      <a:pt x="118" y="314"/>
                    </a:lnTo>
                    <a:lnTo>
                      <a:pt x="105" y="314"/>
                    </a:lnTo>
                    <a:lnTo>
                      <a:pt x="92" y="314"/>
                    </a:lnTo>
                    <a:lnTo>
                      <a:pt x="79" y="313"/>
                    </a:lnTo>
                    <a:lnTo>
                      <a:pt x="69" y="311"/>
                    </a:lnTo>
                    <a:lnTo>
                      <a:pt x="58" y="308"/>
                    </a:lnTo>
                    <a:lnTo>
                      <a:pt x="40" y="300"/>
                    </a:lnTo>
                    <a:lnTo>
                      <a:pt x="33" y="294"/>
                    </a:lnTo>
                    <a:lnTo>
                      <a:pt x="26" y="288"/>
                    </a:lnTo>
                    <a:lnTo>
                      <a:pt x="20" y="281"/>
                    </a:lnTo>
                    <a:lnTo>
                      <a:pt x="15" y="273"/>
                    </a:lnTo>
                    <a:lnTo>
                      <a:pt x="7" y="255"/>
                    </a:lnTo>
                    <a:lnTo>
                      <a:pt x="1" y="234"/>
                    </a:lnTo>
                    <a:lnTo>
                      <a:pt x="0" y="209"/>
                    </a:lnTo>
                    <a:lnTo>
                      <a:pt x="0" y="0"/>
                    </a:lnTo>
                    <a:lnTo>
                      <a:pt x="85" y="0"/>
                    </a:lnTo>
                    <a:lnTo>
                      <a:pt x="85" y="186"/>
                    </a:lnTo>
                    <a:lnTo>
                      <a:pt x="85" y="200"/>
                    </a:lnTo>
                    <a:lnTo>
                      <a:pt x="86" y="206"/>
                    </a:lnTo>
                    <a:lnTo>
                      <a:pt x="87" y="212"/>
                    </a:lnTo>
                    <a:lnTo>
                      <a:pt x="90" y="223"/>
                    </a:lnTo>
                    <a:lnTo>
                      <a:pt x="93" y="228"/>
                    </a:lnTo>
                    <a:lnTo>
                      <a:pt x="95" y="231"/>
                    </a:lnTo>
                    <a:lnTo>
                      <a:pt x="102" y="238"/>
                    </a:lnTo>
                    <a:lnTo>
                      <a:pt x="110" y="242"/>
                    </a:lnTo>
                    <a:lnTo>
                      <a:pt x="121" y="245"/>
                    </a:lnTo>
                    <a:lnTo>
                      <a:pt x="133" y="246"/>
                    </a:lnTo>
                    <a:lnTo>
                      <a:pt x="141" y="245"/>
                    </a:lnTo>
                    <a:lnTo>
                      <a:pt x="148" y="245"/>
                    </a:lnTo>
                    <a:lnTo>
                      <a:pt x="160" y="241"/>
                    </a:lnTo>
                    <a:lnTo>
                      <a:pt x="166" y="239"/>
                    </a:lnTo>
                    <a:lnTo>
                      <a:pt x="168" y="238"/>
                    </a:lnTo>
                    <a:lnTo>
                      <a:pt x="171" y="236"/>
                    </a:lnTo>
                    <a:lnTo>
                      <a:pt x="181" y="229"/>
                    </a:lnTo>
                    <a:lnTo>
                      <a:pt x="188" y="220"/>
                    </a:lnTo>
                    <a:lnTo>
                      <a:pt x="193" y="208"/>
                    </a:lnTo>
                    <a:lnTo>
                      <a:pt x="197" y="196"/>
                    </a:lnTo>
                    <a:lnTo>
                      <a:pt x="198" y="182"/>
                    </a:lnTo>
                    <a:lnTo>
                      <a:pt x="198" y="0"/>
                    </a:lnTo>
                    <a:lnTo>
                      <a:pt x="282" y="0"/>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89" name="Freeform 100"/>
              <p:cNvSpPr>
                <a:spLocks noEditPoints="1"/>
              </p:cNvSpPr>
              <p:nvPr/>
            </p:nvSpPr>
            <p:spPr bwMode="auto">
              <a:xfrm>
                <a:off x="4337" y="1243"/>
                <a:ext cx="102" cy="146"/>
              </a:xfrm>
              <a:custGeom>
                <a:avLst/>
                <a:gdLst>
                  <a:gd name="T0" fmla="*/ 0 w 307"/>
                  <a:gd name="T1" fmla="*/ 0 h 439"/>
                  <a:gd name="T2" fmla="*/ 0 w 307"/>
                  <a:gd name="T3" fmla="*/ 0 h 439"/>
                  <a:gd name="T4" fmla="*/ 0 w 307"/>
                  <a:gd name="T5" fmla="*/ 0 h 439"/>
                  <a:gd name="T6" fmla="*/ 0 w 307"/>
                  <a:gd name="T7" fmla="*/ 0 h 439"/>
                  <a:gd name="T8" fmla="*/ 0 w 307"/>
                  <a:gd name="T9" fmla="*/ 0 h 439"/>
                  <a:gd name="T10" fmla="*/ 0 w 307"/>
                  <a:gd name="T11" fmla="*/ 0 h 439"/>
                  <a:gd name="T12" fmla="*/ 0 w 307"/>
                  <a:gd name="T13" fmla="*/ 0 h 439"/>
                  <a:gd name="T14" fmla="*/ 0 w 307"/>
                  <a:gd name="T15" fmla="*/ 0 h 439"/>
                  <a:gd name="T16" fmla="*/ 0 w 307"/>
                  <a:gd name="T17" fmla="*/ 0 h 439"/>
                  <a:gd name="T18" fmla="*/ 0 w 307"/>
                  <a:gd name="T19" fmla="*/ 0 h 439"/>
                  <a:gd name="T20" fmla="*/ 0 w 307"/>
                  <a:gd name="T21" fmla="*/ 0 h 439"/>
                  <a:gd name="T22" fmla="*/ 0 w 307"/>
                  <a:gd name="T23" fmla="*/ 0 h 439"/>
                  <a:gd name="T24" fmla="*/ 0 w 307"/>
                  <a:gd name="T25" fmla="*/ 0 h 439"/>
                  <a:gd name="T26" fmla="*/ 0 w 307"/>
                  <a:gd name="T27" fmla="*/ 0 h 439"/>
                  <a:gd name="T28" fmla="*/ 0 w 307"/>
                  <a:gd name="T29" fmla="*/ 0 h 439"/>
                  <a:gd name="T30" fmla="*/ 0 w 307"/>
                  <a:gd name="T31" fmla="*/ 0 h 439"/>
                  <a:gd name="T32" fmla="*/ 0 w 307"/>
                  <a:gd name="T33" fmla="*/ 0 h 439"/>
                  <a:gd name="T34" fmla="*/ 0 w 307"/>
                  <a:gd name="T35" fmla="*/ 0 h 439"/>
                  <a:gd name="T36" fmla="*/ 0 w 307"/>
                  <a:gd name="T37" fmla="*/ 0 h 439"/>
                  <a:gd name="T38" fmla="*/ 0 w 307"/>
                  <a:gd name="T39" fmla="*/ 0 h 439"/>
                  <a:gd name="T40" fmla="*/ 0 w 307"/>
                  <a:gd name="T41" fmla="*/ 0 h 439"/>
                  <a:gd name="T42" fmla="*/ 0 w 307"/>
                  <a:gd name="T43" fmla="*/ 0 h 439"/>
                  <a:gd name="T44" fmla="*/ 0 w 307"/>
                  <a:gd name="T45" fmla="*/ 0 h 439"/>
                  <a:gd name="T46" fmla="*/ 0 w 307"/>
                  <a:gd name="T47" fmla="*/ 0 h 439"/>
                  <a:gd name="T48" fmla="*/ 0 w 307"/>
                  <a:gd name="T49" fmla="*/ 0 h 439"/>
                  <a:gd name="T50" fmla="*/ 0 w 307"/>
                  <a:gd name="T51" fmla="*/ 0 h 439"/>
                  <a:gd name="T52" fmla="*/ 0 w 307"/>
                  <a:gd name="T53" fmla="*/ 0 h 439"/>
                  <a:gd name="T54" fmla="*/ 0 w 307"/>
                  <a:gd name="T55" fmla="*/ 0 h 439"/>
                  <a:gd name="T56" fmla="*/ 0 w 307"/>
                  <a:gd name="T57" fmla="*/ 0 h 439"/>
                  <a:gd name="T58" fmla="*/ 0 w 307"/>
                  <a:gd name="T59" fmla="*/ 0 h 439"/>
                  <a:gd name="T60" fmla="*/ 0 w 307"/>
                  <a:gd name="T61" fmla="*/ 0 h 439"/>
                  <a:gd name="T62" fmla="*/ 0 w 307"/>
                  <a:gd name="T63" fmla="*/ 0 h 439"/>
                  <a:gd name="T64" fmla="*/ 0 w 307"/>
                  <a:gd name="T65" fmla="*/ 0 h 439"/>
                  <a:gd name="T66" fmla="*/ 0 w 307"/>
                  <a:gd name="T67" fmla="*/ 0 h 439"/>
                  <a:gd name="T68" fmla="*/ 0 w 307"/>
                  <a:gd name="T69" fmla="*/ 0 h 439"/>
                  <a:gd name="T70" fmla="*/ 0 w 307"/>
                  <a:gd name="T71" fmla="*/ 0 h 439"/>
                  <a:gd name="T72" fmla="*/ 0 w 307"/>
                  <a:gd name="T73" fmla="*/ 0 h 439"/>
                  <a:gd name="T74" fmla="*/ 0 w 307"/>
                  <a:gd name="T75" fmla="*/ 0 h 439"/>
                  <a:gd name="T76" fmla="*/ 0 w 307"/>
                  <a:gd name="T77" fmla="*/ 0 h 439"/>
                  <a:gd name="T78" fmla="*/ 0 w 307"/>
                  <a:gd name="T79" fmla="*/ 0 h 439"/>
                  <a:gd name="T80" fmla="*/ 0 w 307"/>
                  <a:gd name="T81" fmla="*/ 0 h 439"/>
                  <a:gd name="T82" fmla="*/ 0 w 307"/>
                  <a:gd name="T83" fmla="*/ 0 h 439"/>
                  <a:gd name="T84" fmla="*/ 0 w 307"/>
                  <a:gd name="T85" fmla="*/ 0 h 439"/>
                  <a:gd name="T86" fmla="*/ 0 w 307"/>
                  <a:gd name="T87" fmla="*/ 0 h 439"/>
                  <a:gd name="T88" fmla="*/ 0 w 307"/>
                  <a:gd name="T89" fmla="*/ 0 h 439"/>
                  <a:gd name="T90" fmla="*/ 0 w 307"/>
                  <a:gd name="T91" fmla="*/ 0 h 439"/>
                  <a:gd name="T92" fmla="*/ 0 w 307"/>
                  <a:gd name="T93" fmla="*/ 0 h 439"/>
                  <a:gd name="T94" fmla="*/ 0 w 307"/>
                  <a:gd name="T95" fmla="*/ 0 h 439"/>
                  <a:gd name="T96" fmla="*/ 0 w 307"/>
                  <a:gd name="T97" fmla="*/ 0 h 439"/>
                  <a:gd name="T98" fmla="*/ 0 w 307"/>
                  <a:gd name="T99" fmla="*/ 0 h 43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7"/>
                  <a:gd name="T151" fmla="*/ 0 h 439"/>
                  <a:gd name="T152" fmla="*/ 307 w 307"/>
                  <a:gd name="T153" fmla="*/ 439 h 43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7" h="439">
                    <a:moveTo>
                      <a:pt x="222" y="166"/>
                    </a:moveTo>
                    <a:lnTo>
                      <a:pt x="222" y="155"/>
                    </a:lnTo>
                    <a:lnTo>
                      <a:pt x="221" y="145"/>
                    </a:lnTo>
                    <a:lnTo>
                      <a:pt x="220" y="134"/>
                    </a:lnTo>
                    <a:lnTo>
                      <a:pt x="218" y="125"/>
                    </a:lnTo>
                    <a:lnTo>
                      <a:pt x="215" y="117"/>
                    </a:lnTo>
                    <a:lnTo>
                      <a:pt x="212" y="109"/>
                    </a:lnTo>
                    <a:lnTo>
                      <a:pt x="204" y="95"/>
                    </a:lnTo>
                    <a:lnTo>
                      <a:pt x="194" y="85"/>
                    </a:lnTo>
                    <a:lnTo>
                      <a:pt x="182" y="77"/>
                    </a:lnTo>
                    <a:lnTo>
                      <a:pt x="167" y="73"/>
                    </a:lnTo>
                    <a:lnTo>
                      <a:pt x="151" y="71"/>
                    </a:lnTo>
                    <a:lnTo>
                      <a:pt x="144" y="72"/>
                    </a:lnTo>
                    <a:lnTo>
                      <a:pt x="136" y="73"/>
                    </a:lnTo>
                    <a:lnTo>
                      <a:pt x="129" y="75"/>
                    </a:lnTo>
                    <a:lnTo>
                      <a:pt x="122" y="77"/>
                    </a:lnTo>
                    <a:lnTo>
                      <a:pt x="117" y="81"/>
                    </a:lnTo>
                    <a:lnTo>
                      <a:pt x="110" y="85"/>
                    </a:lnTo>
                    <a:lnTo>
                      <a:pt x="101" y="95"/>
                    </a:lnTo>
                    <a:lnTo>
                      <a:pt x="93" y="109"/>
                    </a:lnTo>
                    <a:lnTo>
                      <a:pt x="88" y="125"/>
                    </a:lnTo>
                    <a:lnTo>
                      <a:pt x="84" y="145"/>
                    </a:lnTo>
                    <a:lnTo>
                      <a:pt x="83" y="166"/>
                    </a:lnTo>
                    <a:lnTo>
                      <a:pt x="84" y="176"/>
                    </a:lnTo>
                    <a:lnTo>
                      <a:pt x="84" y="187"/>
                    </a:lnTo>
                    <a:lnTo>
                      <a:pt x="86" y="196"/>
                    </a:lnTo>
                    <a:lnTo>
                      <a:pt x="88" y="204"/>
                    </a:lnTo>
                    <a:lnTo>
                      <a:pt x="90" y="212"/>
                    </a:lnTo>
                    <a:lnTo>
                      <a:pt x="93" y="220"/>
                    </a:lnTo>
                    <a:lnTo>
                      <a:pt x="98" y="227"/>
                    </a:lnTo>
                    <a:lnTo>
                      <a:pt x="100" y="230"/>
                    </a:lnTo>
                    <a:lnTo>
                      <a:pt x="102" y="233"/>
                    </a:lnTo>
                    <a:lnTo>
                      <a:pt x="106" y="239"/>
                    </a:lnTo>
                    <a:lnTo>
                      <a:pt x="111" y="243"/>
                    </a:lnTo>
                    <a:lnTo>
                      <a:pt x="124" y="250"/>
                    </a:lnTo>
                    <a:lnTo>
                      <a:pt x="138" y="255"/>
                    </a:lnTo>
                    <a:lnTo>
                      <a:pt x="154" y="256"/>
                    </a:lnTo>
                    <a:lnTo>
                      <a:pt x="161" y="256"/>
                    </a:lnTo>
                    <a:lnTo>
                      <a:pt x="168" y="255"/>
                    </a:lnTo>
                    <a:lnTo>
                      <a:pt x="176" y="253"/>
                    </a:lnTo>
                    <a:lnTo>
                      <a:pt x="182" y="250"/>
                    </a:lnTo>
                    <a:lnTo>
                      <a:pt x="188" y="247"/>
                    </a:lnTo>
                    <a:lnTo>
                      <a:pt x="194" y="243"/>
                    </a:lnTo>
                    <a:lnTo>
                      <a:pt x="204" y="233"/>
                    </a:lnTo>
                    <a:lnTo>
                      <a:pt x="212" y="219"/>
                    </a:lnTo>
                    <a:lnTo>
                      <a:pt x="218" y="204"/>
                    </a:lnTo>
                    <a:lnTo>
                      <a:pt x="221" y="187"/>
                    </a:lnTo>
                    <a:lnTo>
                      <a:pt x="222" y="166"/>
                    </a:lnTo>
                    <a:close/>
                    <a:moveTo>
                      <a:pt x="0" y="439"/>
                    </a:moveTo>
                    <a:lnTo>
                      <a:pt x="0" y="10"/>
                    </a:lnTo>
                    <a:lnTo>
                      <a:pt x="81" y="10"/>
                    </a:lnTo>
                    <a:lnTo>
                      <a:pt x="81" y="52"/>
                    </a:lnTo>
                    <a:lnTo>
                      <a:pt x="90" y="40"/>
                    </a:lnTo>
                    <a:lnTo>
                      <a:pt x="101" y="30"/>
                    </a:lnTo>
                    <a:lnTo>
                      <a:pt x="111" y="21"/>
                    </a:lnTo>
                    <a:lnTo>
                      <a:pt x="122" y="13"/>
                    </a:lnTo>
                    <a:lnTo>
                      <a:pt x="133" y="7"/>
                    </a:lnTo>
                    <a:lnTo>
                      <a:pt x="147" y="3"/>
                    </a:lnTo>
                    <a:lnTo>
                      <a:pt x="161" y="1"/>
                    </a:lnTo>
                    <a:lnTo>
                      <a:pt x="176" y="0"/>
                    </a:lnTo>
                    <a:lnTo>
                      <a:pt x="189" y="1"/>
                    </a:lnTo>
                    <a:lnTo>
                      <a:pt x="203" y="3"/>
                    </a:lnTo>
                    <a:lnTo>
                      <a:pt x="216" y="7"/>
                    </a:lnTo>
                    <a:lnTo>
                      <a:pt x="229" y="12"/>
                    </a:lnTo>
                    <a:lnTo>
                      <a:pt x="239" y="18"/>
                    </a:lnTo>
                    <a:lnTo>
                      <a:pt x="251" y="26"/>
                    </a:lnTo>
                    <a:lnTo>
                      <a:pt x="260" y="35"/>
                    </a:lnTo>
                    <a:lnTo>
                      <a:pt x="270" y="44"/>
                    </a:lnTo>
                    <a:lnTo>
                      <a:pt x="278" y="55"/>
                    </a:lnTo>
                    <a:lnTo>
                      <a:pt x="286" y="68"/>
                    </a:lnTo>
                    <a:lnTo>
                      <a:pt x="291" y="81"/>
                    </a:lnTo>
                    <a:lnTo>
                      <a:pt x="297" y="95"/>
                    </a:lnTo>
                    <a:lnTo>
                      <a:pt x="303" y="127"/>
                    </a:lnTo>
                    <a:lnTo>
                      <a:pt x="307" y="162"/>
                    </a:lnTo>
                    <a:lnTo>
                      <a:pt x="306" y="180"/>
                    </a:lnTo>
                    <a:lnTo>
                      <a:pt x="303" y="198"/>
                    </a:lnTo>
                    <a:lnTo>
                      <a:pt x="300" y="215"/>
                    </a:lnTo>
                    <a:lnTo>
                      <a:pt x="296" y="231"/>
                    </a:lnTo>
                    <a:lnTo>
                      <a:pt x="291" y="245"/>
                    </a:lnTo>
                    <a:lnTo>
                      <a:pt x="284" y="258"/>
                    </a:lnTo>
                    <a:lnTo>
                      <a:pt x="277" y="271"/>
                    </a:lnTo>
                    <a:lnTo>
                      <a:pt x="269" y="282"/>
                    </a:lnTo>
                    <a:lnTo>
                      <a:pt x="260" y="292"/>
                    </a:lnTo>
                    <a:lnTo>
                      <a:pt x="250" y="301"/>
                    </a:lnTo>
                    <a:lnTo>
                      <a:pt x="239" y="308"/>
                    </a:lnTo>
                    <a:lnTo>
                      <a:pt x="227" y="316"/>
                    </a:lnTo>
                    <a:lnTo>
                      <a:pt x="203" y="324"/>
                    </a:lnTo>
                    <a:lnTo>
                      <a:pt x="191" y="326"/>
                    </a:lnTo>
                    <a:lnTo>
                      <a:pt x="177" y="327"/>
                    </a:lnTo>
                    <a:lnTo>
                      <a:pt x="162" y="326"/>
                    </a:lnTo>
                    <a:lnTo>
                      <a:pt x="147" y="324"/>
                    </a:lnTo>
                    <a:lnTo>
                      <a:pt x="135" y="320"/>
                    </a:lnTo>
                    <a:lnTo>
                      <a:pt x="128" y="318"/>
                    </a:lnTo>
                    <a:lnTo>
                      <a:pt x="122" y="315"/>
                    </a:lnTo>
                    <a:lnTo>
                      <a:pt x="111" y="308"/>
                    </a:lnTo>
                    <a:lnTo>
                      <a:pt x="101" y="300"/>
                    </a:lnTo>
                    <a:lnTo>
                      <a:pt x="91" y="290"/>
                    </a:lnTo>
                    <a:lnTo>
                      <a:pt x="83" y="279"/>
                    </a:lnTo>
                    <a:lnTo>
                      <a:pt x="83" y="439"/>
                    </a:lnTo>
                    <a:lnTo>
                      <a:pt x="0" y="439"/>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grpSp>
      </p:grpSp>
      <p:sp>
        <p:nvSpPr>
          <p:cNvPr id="90" name="Freeform 114"/>
          <p:cNvSpPr>
            <a:spLocks/>
          </p:cNvSpPr>
          <p:nvPr/>
        </p:nvSpPr>
        <p:spPr bwMode="auto">
          <a:xfrm>
            <a:off x="2574925" y="3381375"/>
            <a:ext cx="3435350" cy="2047875"/>
          </a:xfrm>
          <a:custGeom>
            <a:avLst/>
            <a:gdLst>
              <a:gd name="T0" fmla="*/ 0 w 2164"/>
              <a:gd name="T1" fmla="*/ 0 h 1290"/>
              <a:gd name="T2" fmla="*/ 2147483647 w 2164"/>
              <a:gd name="T3" fmla="*/ 0 h 1290"/>
              <a:gd name="T4" fmla="*/ 2147483647 w 2164"/>
              <a:gd name="T5" fmla="*/ 2147483647 h 1290"/>
              <a:gd name="T6" fmla="*/ 2147483647 w 2164"/>
              <a:gd name="T7" fmla="*/ 2147483647 h 1290"/>
              <a:gd name="T8" fmla="*/ 2147483647 w 2164"/>
              <a:gd name="T9" fmla="*/ 2147483647 h 1290"/>
              <a:gd name="T10" fmla="*/ 2147483647 w 2164"/>
              <a:gd name="T11" fmla="*/ 2147483647 h 1290"/>
              <a:gd name="T12" fmla="*/ 2147483647 w 2164"/>
              <a:gd name="T13" fmla="*/ 2147483647 h 1290"/>
              <a:gd name="T14" fmla="*/ 0 60000 65536"/>
              <a:gd name="T15" fmla="*/ 0 60000 65536"/>
              <a:gd name="T16" fmla="*/ 0 60000 65536"/>
              <a:gd name="T17" fmla="*/ 0 60000 65536"/>
              <a:gd name="T18" fmla="*/ 0 60000 65536"/>
              <a:gd name="T19" fmla="*/ 0 60000 65536"/>
              <a:gd name="T20" fmla="*/ 0 60000 65536"/>
              <a:gd name="T21" fmla="*/ 0 w 2164"/>
              <a:gd name="T22" fmla="*/ 0 h 1290"/>
              <a:gd name="T23" fmla="*/ 2164 w 2164"/>
              <a:gd name="T24" fmla="*/ 1290 h 12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4" h="1290">
                <a:moveTo>
                  <a:pt x="0" y="0"/>
                </a:moveTo>
                <a:lnTo>
                  <a:pt x="469" y="0"/>
                </a:lnTo>
                <a:lnTo>
                  <a:pt x="618" y="143"/>
                </a:lnTo>
                <a:lnTo>
                  <a:pt x="616" y="1053"/>
                </a:lnTo>
                <a:lnTo>
                  <a:pt x="856" y="1290"/>
                </a:lnTo>
                <a:lnTo>
                  <a:pt x="2164" y="1290"/>
                </a:lnTo>
                <a:lnTo>
                  <a:pt x="2164" y="738"/>
                </a:lnTo>
              </a:path>
            </a:pathLst>
          </a:custGeom>
          <a:noFill/>
          <a:ln w="60325">
            <a:solidFill>
              <a:srgbClr val="66FF99"/>
            </a:solidFill>
            <a:round/>
            <a:headEnd/>
            <a:tailEnd/>
          </a:ln>
        </p:spPr>
        <p:txBody>
          <a:bodyPr/>
          <a:lstStyle/>
          <a:p>
            <a:endParaRPr lang="en-IN">
              <a:latin typeface="Times New Roman" pitchFamily="18" charset="0"/>
            </a:endParaRPr>
          </a:p>
        </p:txBody>
      </p:sp>
      <p:sp>
        <p:nvSpPr>
          <p:cNvPr id="91" name="Freeform 115"/>
          <p:cNvSpPr>
            <a:spLocks/>
          </p:cNvSpPr>
          <p:nvPr/>
        </p:nvSpPr>
        <p:spPr bwMode="auto">
          <a:xfrm>
            <a:off x="5245100" y="3840163"/>
            <a:ext cx="3175" cy="369887"/>
          </a:xfrm>
          <a:custGeom>
            <a:avLst/>
            <a:gdLst>
              <a:gd name="T0" fmla="*/ 0 w 2"/>
              <a:gd name="T1" fmla="*/ 0 h 233"/>
              <a:gd name="T2" fmla="*/ 2147483647 w 2"/>
              <a:gd name="T3" fmla="*/ 2147483647 h 233"/>
              <a:gd name="T4" fmla="*/ 0 60000 65536"/>
              <a:gd name="T5" fmla="*/ 0 60000 65536"/>
              <a:gd name="T6" fmla="*/ 0 w 2"/>
              <a:gd name="T7" fmla="*/ 0 h 233"/>
              <a:gd name="T8" fmla="*/ 2 w 2"/>
              <a:gd name="T9" fmla="*/ 233 h 233"/>
            </a:gdLst>
            <a:ahLst/>
            <a:cxnLst>
              <a:cxn ang="T4">
                <a:pos x="T0" y="T1"/>
              </a:cxn>
              <a:cxn ang="T5">
                <a:pos x="T2" y="T3"/>
              </a:cxn>
            </a:cxnLst>
            <a:rect l="T6" t="T7" r="T8" b="T9"/>
            <a:pathLst>
              <a:path w="2" h="233">
                <a:moveTo>
                  <a:pt x="0" y="0"/>
                </a:moveTo>
                <a:lnTo>
                  <a:pt x="2" y="233"/>
                </a:lnTo>
              </a:path>
            </a:pathLst>
          </a:custGeom>
          <a:solidFill>
            <a:srgbClr val="FFFFFF"/>
          </a:solidFill>
          <a:ln w="38100">
            <a:solidFill>
              <a:srgbClr val="FF9900"/>
            </a:solidFill>
            <a:round/>
            <a:headEnd/>
            <a:tailEnd/>
          </a:ln>
        </p:spPr>
        <p:txBody>
          <a:bodyPr/>
          <a:lstStyle/>
          <a:p>
            <a:endParaRPr lang="en-IN">
              <a:latin typeface="Times New Roman" pitchFamily="18" charset="0"/>
            </a:endParaRPr>
          </a:p>
        </p:txBody>
      </p:sp>
      <p:sp>
        <p:nvSpPr>
          <p:cNvPr id="92" name="Freeform 116"/>
          <p:cNvSpPr>
            <a:spLocks/>
          </p:cNvSpPr>
          <p:nvPr/>
        </p:nvSpPr>
        <p:spPr bwMode="auto">
          <a:xfrm>
            <a:off x="5078413" y="3829050"/>
            <a:ext cx="7937" cy="542925"/>
          </a:xfrm>
          <a:custGeom>
            <a:avLst/>
            <a:gdLst>
              <a:gd name="T0" fmla="*/ 2147483647 w 5"/>
              <a:gd name="T1" fmla="*/ 2147483647 h 342"/>
              <a:gd name="T2" fmla="*/ 0 w 5"/>
              <a:gd name="T3" fmla="*/ 0 h 342"/>
              <a:gd name="T4" fmla="*/ 0 60000 65536"/>
              <a:gd name="T5" fmla="*/ 0 60000 65536"/>
              <a:gd name="T6" fmla="*/ 0 w 5"/>
              <a:gd name="T7" fmla="*/ 0 h 342"/>
              <a:gd name="T8" fmla="*/ 5 w 5"/>
              <a:gd name="T9" fmla="*/ 342 h 342"/>
            </a:gdLst>
            <a:ahLst/>
            <a:cxnLst>
              <a:cxn ang="T4">
                <a:pos x="T0" y="T1"/>
              </a:cxn>
              <a:cxn ang="T5">
                <a:pos x="T2" y="T3"/>
              </a:cxn>
            </a:cxnLst>
            <a:rect l="T6" t="T7" r="T8" b="T9"/>
            <a:pathLst>
              <a:path w="5" h="342">
                <a:moveTo>
                  <a:pt x="5" y="342"/>
                </a:moveTo>
                <a:lnTo>
                  <a:pt x="0" y="0"/>
                </a:lnTo>
              </a:path>
            </a:pathLst>
          </a:custGeom>
          <a:solidFill>
            <a:srgbClr val="FFFFFF"/>
          </a:solidFill>
          <a:ln w="38100">
            <a:solidFill>
              <a:srgbClr val="FF9900"/>
            </a:solidFill>
            <a:round/>
            <a:headEnd/>
            <a:tailEnd/>
          </a:ln>
        </p:spPr>
        <p:txBody>
          <a:bodyPr/>
          <a:lstStyle/>
          <a:p>
            <a:endParaRPr lang="en-IN">
              <a:latin typeface="Times New Roman" pitchFamily="18" charset="0"/>
            </a:endParaRPr>
          </a:p>
        </p:txBody>
      </p:sp>
      <p:sp>
        <p:nvSpPr>
          <p:cNvPr id="93" name="Freeform 117"/>
          <p:cNvSpPr>
            <a:spLocks/>
          </p:cNvSpPr>
          <p:nvPr/>
        </p:nvSpPr>
        <p:spPr bwMode="auto">
          <a:xfrm>
            <a:off x="5076825" y="4343400"/>
            <a:ext cx="666750" cy="1588"/>
          </a:xfrm>
          <a:custGeom>
            <a:avLst/>
            <a:gdLst>
              <a:gd name="T0" fmla="*/ 0 w 420"/>
              <a:gd name="T1" fmla="*/ 0 h 1"/>
              <a:gd name="T2" fmla="*/ 2147483647 w 420"/>
              <a:gd name="T3" fmla="*/ 0 h 1"/>
              <a:gd name="T4" fmla="*/ 0 60000 65536"/>
              <a:gd name="T5" fmla="*/ 0 60000 65536"/>
              <a:gd name="T6" fmla="*/ 0 w 420"/>
              <a:gd name="T7" fmla="*/ 0 h 1"/>
              <a:gd name="T8" fmla="*/ 420 w 420"/>
              <a:gd name="T9" fmla="*/ 1 h 1"/>
            </a:gdLst>
            <a:ahLst/>
            <a:cxnLst>
              <a:cxn ang="T4">
                <a:pos x="T0" y="T1"/>
              </a:cxn>
              <a:cxn ang="T5">
                <a:pos x="T2" y="T3"/>
              </a:cxn>
            </a:cxnLst>
            <a:rect l="T6" t="T7" r="T8" b="T9"/>
            <a:pathLst>
              <a:path w="420" h="1">
                <a:moveTo>
                  <a:pt x="0" y="0"/>
                </a:moveTo>
                <a:lnTo>
                  <a:pt x="420" y="0"/>
                </a:lnTo>
              </a:path>
            </a:pathLst>
          </a:custGeom>
          <a:noFill/>
          <a:ln w="57150">
            <a:solidFill>
              <a:srgbClr val="FF9900"/>
            </a:solidFill>
            <a:round/>
            <a:headEnd/>
            <a:tailEnd/>
          </a:ln>
        </p:spPr>
        <p:txBody>
          <a:bodyPr wrap="none" anchor="ctr"/>
          <a:lstStyle/>
          <a:p>
            <a:endParaRPr lang="en-IN">
              <a:latin typeface="Times New Roman" pitchFamily="18" charset="0"/>
            </a:endParaRPr>
          </a:p>
        </p:txBody>
      </p:sp>
      <p:grpSp>
        <p:nvGrpSpPr>
          <p:cNvPr id="94" name="Group 118"/>
          <p:cNvGrpSpPr>
            <a:grpSpLocks/>
          </p:cNvGrpSpPr>
          <p:nvPr/>
        </p:nvGrpSpPr>
        <p:grpSpPr bwMode="auto">
          <a:xfrm>
            <a:off x="5526088" y="3876675"/>
            <a:ext cx="1712912" cy="668338"/>
            <a:chOff x="3481" y="2442"/>
            <a:chExt cx="1079" cy="421"/>
          </a:xfrm>
        </p:grpSpPr>
        <p:sp>
          <p:nvSpPr>
            <p:cNvPr id="95" name="Rectangle 119"/>
            <p:cNvSpPr>
              <a:spLocks noChangeArrowheads="1"/>
            </p:cNvSpPr>
            <p:nvPr/>
          </p:nvSpPr>
          <p:spPr bwMode="auto">
            <a:xfrm>
              <a:off x="3481" y="2442"/>
              <a:ext cx="1079" cy="421"/>
            </a:xfrm>
            <a:prstGeom prst="rect">
              <a:avLst/>
            </a:prstGeom>
            <a:solidFill>
              <a:srgbClr val="FF9900"/>
            </a:solidFill>
            <a:ln w="38100">
              <a:solidFill>
                <a:srgbClr val="FF9900"/>
              </a:solidFill>
              <a:miter lim="800000"/>
              <a:headEnd/>
              <a:tailEnd/>
            </a:ln>
          </p:spPr>
          <p:txBody>
            <a:bodyPr/>
            <a:lstStyle/>
            <a:p>
              <a:endParaRPr lang="en-IN">
                <a:latin typeface="Times New Roman" pitchFamily="18" charset="0"/>
              </a:endParaRPr>
            </a:p>
          </p:txBody>
        </p:sp>
        <p:sp>
          <p:nvSpPr>
            <p:cNvPr id="96" name="Freeform 120"/>
            <p:cNvSpPr>
              <a:spLocks/>
            </p:cNvSpPr>
            <p:nvPr/>
          </p:nvSpPr>
          <p:spPr bwMode="auto">
            <a:xfrm>
              <a:off x="3736" y="2688"/>
              <a:ext cx="114" cy="138"/>
            </a:xfrm>
            <a:custGeom>
              <a:avLst/>
              <a:gdLst>
                <a:gd name="T0" fmla="*/ 0 w 341"/>
                <a:gd name="T1" fmla="*/ 0 h 414"/>
                <a:gd name="T2" fmla="*/ 0 w 341"/>
                <a:gd name="T3" fmla="*/ 0 h 414"/>
                <a:gd name="T4" fmla="*/ 0 w 341"/>
                <a:gd name="T5" fmla="*/ 0 h 414"/>
                <a:gd name="T6" fmla="*/ 0 w 341"/>
                <a:gd name="T7" fmla="*/ 0 h 414"/>
                <a:gd name="T8" fmla="*/ 0 w 341"/>
                <a:gd name="T9" fmla="*/ 0 h 414"/>
                <a:gd name="T10" fmla="*/ 0 w 341"/>
                <a:gd name="T11" fmla="*/ 0 h 414"/>
                <a:gd name="T12" fmla="*/ 0 w 341"/>
                <a:gd name="T13" fmla="*/ 0 h 414"/>
                <a:gd name="T14" fmla="*/ 0 w 341"/>
                <a:gd name="T15" fmla="*/ 0 h 414"/>
                <a:gd name="T16" fmla="*/ 0 w 341"/>
                <a:gd name="T17" fmla="*/ 0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1"/>
                <a:gd name="T28" fmla="*/ 0 h 414"/>
                <a:gd name="T29" fmla="*/ 341 w 341"/>
                <a:gd name="T30" fmla="*/ 414 h 4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1" h="414">
                  <a:moveTo>
                    <a:pt x="126" y="414"/>
                  </a:moveTo>
                  <a:lnTo>
                    <a:pt x="126" y="73"/>
                  </a:lnTo>
                  <a:lnTo>
                    <a:pt x="0" y="73"/>
                  </a:lnTo>
                  <a:lnTo>
                    <a:pt x="0" y="0"/>
                  </a:lnTo>
                  <a:lnTo>
                    <a:pt x="341" y="0"/>
                  </a:lnTo>
                  <a:lnTo>
                    <a:pt x="341" y="73"/>
                  </a:lnTo>
                  <a:lnTo>
                    <a:pt x="215" y="73"/>
                  </a:lnTo>
                  <a:lnTo>
                    <a:pt x="215" y="414"/>
                  </a:lnTo>
                  <a:lnTo>
                    <a:pt x="126" y="414"/>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97" name="Freeform 121"/>
            <p:cNvSpPr>
              <a:spLocks/>
            </p:cNvSpPr>
            <p:nvPr/>
          </p:nvSpPr>
          <p:spPr bwMode="auto">
            <a:xfrm>
              <a:off x="3852" y="2721"/>
              <a:ext cx="60" cy="105"/>
            </a:xfrm>
            <a:custGeom>
              <a:avLst/>
              <a:gdLst>
                <a:gd name="T0" fmla="*/ 0 w 181"/>
                <a:gd name="T1" fmla="*/ 0 h 315"/>
                <a:gd name="T2" fmla="*/ 0 w 181"/>
                <a:gd name="T3" fmla="*/ 0 h 315"/>
                <a:gd name="T4" fmla="*/ 0 w 181"/>
                <a:gd name="T5" fmla="*/ 0 h 315"/>
                <a:gd name="T6" fmla="*/ 0 w 181"/>
                <a:gd name="T7" fmla="*/ 0 h 315"/>
                <a:gd name="T8" fmla="*/ 0 w 181"/>
                <a:gd name="T9" fmla="*/ 0 h 315"/>
                <a:gd name="T10" fmla="*/ 0 w 181"/>
                <a:gd name="T11" fmla="*/ 0 h 315"/>
                <a:gd name="T12" fmla="*/ 0 w 181"/>
                <a:gd name="T13" fmla="*/ 0 h 315"/>
                <a:gd name="T14" fmla="*/ 0 w 181"/>
                <a:gd name="T15" fmla="*/ 0 h 315"/>
                <a:gd name="T16" fmla="*/ 0 w 181"/>
                <a:gd name="T17" fmla="*/ 0 h 315"/>
                <a:gd name="T18" fmla="*/ 0 w 181"/>
                <a:gd name="T19" fmla="*/ 0 h 315"/>
                <a:gd name="T20" fmla="*/ 0 w 181"/>
                <a:gd name="T21" fmla="*/ 0 h 315"/>
                <a:gd name="T22" fmla="*/ 0 w 181"/>
                <a:gd name="T23" fmla="*/ 0 h 315"/>
                <a:gd name="T24" fmla="*/ 0 w 181"/>
                <a:gd name="T25" fmla="*/ 0 h 315"/>
                <a:gd name="T26" fmla="*/ 0 w 181"/>
                <a:gd name="T27" fmla="*/ 0 h 315"/>
                <a:gd name="T28" fmla="*/ 0 w 181"/>
                <a:gd name="T29" fmla="*/ 0 h 315"/>
                <a:gd name="T30" fmla="*/ 0 w 181"/>
                <a:gd name="T31" fmla="*/ 0 h 315"/>
                <a:gd name="T32" fmla="*/ 0 w 181"/>
                <a:gd name="T33" fmla="*/ 0 h 315"/>
                <a:gd name="T34" fmla="*/ 0 w 181"/>
                <a:gd name="T35" fmla="*/ 0 h 315"/>
                <a:gd name="T36" fmla="*/ 0 w 181"/>
                <a:gd name="T37" fmla="*/ 0 h 315"/>
                <a:gd name="T38" fmla="*/ 0 w 181"/>
                <a:gd name="T39" fmla="*/ 0 h 315"/>
                <a:gd name="T40" fmla="*/ 0 w 181"/>
                <a:gd name="T41" fmla="*/ 0 h 315"/>
                <a:gd name="T42" fmla="*/ 0 w 181"/>
                <a:gd name="T43" fmla="*/ 0 h 315"/>
                <a:gd name="T44" fmla="*/ 0 w 181"/>
                <a:gd name="T45" fmla="*/ 0 h 315"/>
                <a:gd name="T46" fmla="*/ 0 w 181"/>
                <a:gd name="T47" fmla="*/ 0 h 315"/>
                <a:gd name="T48" fmla="*/ 0 w 181"/>
                <a:gd name="T49" fmla="*/ 0 h 315"/>
                <a:gd name="T50" fmla="*/ 0 w 181"/>
                <a:gd name="T51" fmla="*/ 0 h 315"/>
                <a:gd name="T52" fmla="*/ 0 w 181"/>
                <a:gd name="T53" fmla="*/ 0 h 315"/>
                <a:gd name="T54" fmla="*/ 0 w 181"/>
                <a:gd name="T55" fmla="*/ 0 h 315"/>
                <a:gd name="T56" fmla="*/ 0 w 181"/>
                <a:gd name="T57" fmla="*/ 0 h 3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1"/>
                <a:gd name="T88" fmla="*/ 0 h 315"/>
                <a:gd name="T89" fmla="*/ 181 w 181"/>
                <a:gd name="T90" fmla="*/ 315 h 31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1" h="315">
                  <a:moveTo>
                    <a:pt x="0" y="315"/>
                  </a:moveTo>
                  <a:lnTo>
                    <a:pt x="0" y="8"/>
                  </a:lnTo>
                  <a:lnTo>
                    <a:pt x="78" y="8"/>
                  </a:lnTo>
                  <a:lnTo>
                    <a:pt x="78" y="62"/>
                  </a:lnTo>
                  <a:lnTo>
                    <a:pt x="86" y="46"/>
                  </a:lnTo>
                  <a:lnTo>
                    <a:pt x="96" y="34"/>
                  </a:lnTo>
                  <a:lnTo>
                    <a:pt x="105" y="24"/>
                  </a:lnTo>
                  <a:lnTo>
                    <a:pt x="116" y="14"/>
                  </a:lnTo>
                  <a:lnTo>
                    <a:pt x="128" y="8"/>
                  </a:lnTo>
                  <a:lnTo>
                    <a:pt x="140" y="3"/>
                  </a:lnTo>
                  <a:lnTo>
                    <a:pt x="154" y="1"/>
                  </a:lnTo>
                  <a:lnTo>
                    <a:pt x="169" y="0"/>
                  </a:lnTo>
                  <a:lnTo>
                    <a:pt x="175" y="0"/>
                  </a:lnTo>
                  <a:lnTo>
                    <a:pt x="181" y="1"/>
                  </a:lnTo>
                  <a:lnTo>
                    <a:pt x="181" y="84"/>
                  </a:lnTo>
                  <a:lnTo>
                    <a:pt x="154" y="84"/>
                  </a:lnTo>
                  <a:lnTo>
                    <a:pt x="146" y="84"/>
                  </a:lnTo>
                  <a:lnTo>
                    <a:pt x="137" y="85"/>
                  </a:lnTo>
                  <a:lnTo>
                    <a:pt x="131" y="86"/>
                  </a:lnTo>
                  <a:lnTo>
                    <a:pt x="123" y="88"/>
                  </a:lnTo>
                  <a:lnTo>
                    <a:pt x="117" y="90"/>
                  </a:lnTo>
                  <a:lnTo>
                    <a:pt x="112" y="93"/>
                  </a:lnTo>
                  <a:lnTo>
                    <a:pt x="101" y="102"/>
                  </a:lnTo>
                  <a:lnTo>
                    <a:pt x="94" y="111"/>
                  </a:lnTo>
                  <a:lnTo>
                    <a:pt x="89" y="123"/>
                  </a:lnTo>
                  <a:lnTo>
                    <a:pt x="85" y="136"/>
                  </a:lnTo>
                  <a:lnTo>
                    <a:pt x="84" y="153"/>
                  </a:lnTo>
                  <a:lnTo>
                    <a:pt x="84" y="315"/>
                  </a:lnTo>
                  <a:lnTo>
                    <a:pt x="0" y="315"/>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98" name="Freeform 122"/>
            <p:cNvSpPr>
              <a:spLocks noEditPoints="1"/>
            </p:cNvSpPr>
            <p:nvPr/>
          </p:nvSpPr>
          <p:spPr bwMode="auto">
            <a:xfrm>
              <a:off x="3928" y="2720"/>
              <a:ext cx="98" cy="109"/>
            </a:xfrm>
            <a:custGeom>
              <a:avLst/>
              <a:gdLst>
                <a:gd name="T0" fmla="*/ 0 w 294"/>
                <a:gd name="T1" fmla="*/ 0 h 328"/>
                <a:gd name="T2" fmla="*/ 0 w 294"/>
                <a:gd name="T3" fmla="*/ 0 h 328"/>
                <a:gd name="T4" fmla="*/ 0 w 294"/>
                <a:gd name="T5" fmla="*/ 0 h 328"/>
                <a:gd name="T6" fmla="*/ 0 w 294"/>
                <a:gd name="T7" fmla="*/ 0 h 328"/>
                <a:gd name="T8" fmla="*/ 0 w 294"/>
                <a:gd name="T9" fmla="*/ 0 h 328"/>
                <a:gd name="T10" fmla="*/ 0 w 294"/>
                <a:gd name="T11" fmla="*/ 0 h 328"/>
                <a:gd name="T12" fmla="*/ 0 w 294"/>
                <a:gd name="T13" fmla="*/ 0 h 328"/>
                <a:gd name="T14" fmla="*/ 0 w 294"/>
                <a:gd name="T15" fmla="*/ 0 h 328"/>
                <a:gd name="T16" fmla="*/ 0 w 294"/>
                <a:gd name="T17" fmla="*/ 0 h 328"/>
                <a:gd name="T18" fmla="*/ 0 w 294"/>
                <a:gd name="T19" fmla="*/ 0 h 328"/>
                <a:gd name="T20" fmla="*/ 0 w 294"/>
                <a:gd name="T21" fmla="*/ 0 h 328"/>
                <a:gd name="T22" fmla="*/ 0 w 294"/>
                <a:gd name="T23" fmla="*/ 0 h 328"/>
                <a:gd name="T24" fmla="*/ 0 w 294"/>
                <a:gd name="T25" fmla="*/ 0 h 328"/>
                <a:gd name="T26" fmla="*/ 0 w 294"/>
                <a:gd name="T27" fmla="*/ 0 h 328"/>
                <a:gd name="T28" fmla="*/ 0 w 294"/>
                <a:gd name="T29" fmla="*/ 0 h 328"/>
                <a:gd name="T30" fmla="*/ 0 w 294"/>
                <a:gd name="T31" fmla="*/ 0 h 328"/>
                <a:gd name="T32" fmla="*/ 0 w 294"/>
                <a:gd name="T33" fmla="*/ 0 h 328"/>
                <a:gd name="T34" fmla="*/ 0 w 294"/>
                <a:gd name="T35" fmla="*/ 0 h 328"/>
                <a:gd name="T36" fmla="*/ 0 w 294"/>
                <a:gd name="T37" fmla="*/ 0 h 328"/>
                <a:gd name="T38" fmla="*/ 0 w 294"/>
                <a:gd name="T39" fmla="*/ 0 h 328"/>
                <a:gd name="T40" fmla="*/ 0 w 294"/>
                <a:gd name="T41" fmla="*/ 0 h 328"/>
                <a:gd name="T42" fmla="*/ 0 w 294"/>
                <a:gd name="T43" fmla="*/ 0 h 328"/>
                <a:gd name="T44" fmla="*/ 0 w 294"/>
                <a:gd name="T45" fmla="*/ 0 h 328"/>
                <a:gd name="T46" fmla="*/ 0 w 294"/>
                <a:gd name="T47" fmla="*/ 0 h 328"/>
                <a:gd name="T48" fmla="*/ 0 w 294"/>
                <a:gd name="T49" fmla="*/ 0 h 328"/>
                <a:gd name="T50" fmla="*/ 0 w 294"/>
                <a:gd name="T51" fmla="*/ 0 h 328"/>
                <a:gd name="T52" fmla="*/ 0 w 294"/>
                <a:gd name="T53" fmla="*/ 0 h 328"/>
                <a:gd name="T54" fmla="*/ 0 w 294"/>
                <a:gd name="T55" fmla="*/ 0 h 328"/>
                <a:gd name="T56" fmla="*/ 0 w 294"/>
                <a:gd name="T57" fmla="*/ 0 h 328"/>
                <a:gd name="T58" fmla="*/ 0 w 294"/>
                <a:gd name="T59" fmla="*/ 0 h 328"/>
                <a:gd name="T60" fmla="*/ 0 w 294"/>
                <a:gd name="T61" fmla="*/ 0 h 328"/>
                <a:gd name="T62" fmla="*/ 0 w 294"/>
                <a:gd name="T63" fmla="*/ 0 h 328"/>
                <a:gd name="T64" fmla="*/ 0 w 294"/>
                <a:gd name="T65" fmla="*/ 0 h 328"/>
                <a:gd name="T66" fmla="*/ 0 w 294"/>
                <a:gd name="T67" fmla="*/ 0 h 328"/>
                <a:gd name="T68" fmla="*/ 0 w 294"/>
                <a:gd name="T69" fmla="*/ 0 h 328"/>
                <a:gd name="T70" fmla="*/ 0 w 294"/>
                <a:gd name="T71" fmla="*/ 0 h 328"/>
                <a:gd name="T72" fmla="*/ 0 w 294"/>
                <a:gd name="T73" fmla="*/ 0 h 328"/>
                <a:gd name="T74" fmla="*/ 0 w 294"/>
                <a:gd name="T75" fmla="*/ 0 h 328"/>
                <a:gd name="T76" fmla="*/ 0 w 294"/>
                <a:gd name="T77" fmla="*/ 0 h 328"/>
                <a:gd name="T78" fmla="*/ 0 w 294"/>
                <a:gd name="T79" fmla="*/ 0 h 328"/>
                <a:gd name="T80" fmla="*/ 0 w 294"/>
                <a:gd name="T81" fmla="*/ 0 h 328"/>
                <a:gd name="T82" fmla="*/ 0 w 294"/>
                <a:gd name="T83" fmla="*/ 0 h 328"/>
                <a:gd name="T84" fmla="*/ 0 w 294"/>
                <a:gd name="T85" fmla="*/ 0 h 3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4"/>
                <a:gd name="T130" fmla="*/ 0 h 328"/>
                <a:gd name="T131" fmla="*/ 294 w 294"/>
                <a:gd name="T132" fmla="*/ 328 h 3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4" h="328">
                  <a:moveTo>
                    <a:pt x="197" y="280"/>
                  </a:moveTo>
                  <a:lnTo>
                    <a:pt x="189" y="291"/>
                  </a:lnTo>
                  <a:lnTo>
                    <a:pt x="178" y="300"/>
                  </a:lnTo>
                  <a:lnTo>
                    <a:pt x="168" y="308"/>
                  </a:lnTo>
                  <a:lnTo>
                    <a:pt x="155" y="316"/>
                  </a:lnTo>
                  <a:lnTo>
                    <a:pt x="142" y="321"/>
                  </a:lnTo>
                  <a:lnTo>
                    <a:pt x="128" y="325"/>
                  </a:lnTo>
                  <a:lnTo>
                    <a:pt x="112" y="327"/>
                  </a:lnTo>
                  <a:lnTo>
                    <a:pt x="95" y="328"/>
                  </a:lnTo>
                  <a:lnTo>
                    <a:pt x="84" y="328"/>
                  </a:lnTo>
                  <a:lnTo>
                    <a:pt x="74" y="327"/>
                  </a:lnTo>
                  <a:lnTo>
                    <a:pt x="64" y="325"/>
                  </a:lnTo>
                  <a:lnTo>
                    <a:pt x="55" y="322"/>
                  </a:lnTo>
                  <a:lnTo>
                    <a:pt x="46" y="319"/>
                  </a:lnTo>
                  <a:lnTo>
                    <a:pt x="42" y="317"/>
                  </a:lnTo>
                  <a:lnTo>
                    <a:pt x="38" y="315"/>
                  </a:lnTo>
                  <a:lnTo>
                    <a:pt x="32" y="309"/>
                  </a:lnTo>
                  <a:lnTo>
                    <a:pt x="24" y="303"/>
                  </a:lnTo>
                  <a:lnTo>
                    <a:pt x="14" y="290"/>
                  </a:lnTo>
                  <a:lnTo>
                    <a:pt x="6" y="273"/>
                  </a:lnTo>
                  <a:lnTo>
                    <a:pt x="1" y="253"/>
                  </a:lnTo>
                  <a:lnTo>
                    <a:pt x="0" y="232"/>
                  </a:lnTo>
                  <a:lnTo>
                    <a:pt x="0" y="221"/>
                  </a:lnTo>
                  <a:lnTo>
                    <a:pt x="1" y="211"/>
                  </a:lnTo>
                  <a:lnTo>
                    <a:pt x="3" y="202"/>
                  </a:lnTo>
                  <a:lnTo>
                    <a:pt x="6" y="193"/>
                  </a:lnTo>
                  <a:lnTo>
                    <a:pt x="9" y="184"/>
                  </a:lnTo>
                  <a:lnTo>
                    <a:pt x="11" y="181"/>
                  </a:lnTo>
                  <a:lnTo>
                    <a:pt x="14" y="177"/>
                  </a:lnTo>
                  <a:lnTo>
                    <a:pt x="19" y="171"/>
                  </a:lnTo>
                  <a:lnTo>
                    <a:pt x="25" y="165"/>
                  </a:lnTo>
                  <a:lnTo>
                    <a:pt x="40" y="154"/>
                  </a:lnTo>
                  <a:lnTo>
                    <a:pt x="58" y="146"/>
                  </a:lnTo>
                  <a:lnTo>
                    <a:pt x="80" y="139"/>
                  </a:lnTo>
                  <a:lnTo>
                    <a:pt x="107" y="134"/>
                  </a:lnTo>
                  <a:lnTo>
                    <a:pt x="148" y="129"/>
                  </a:lnTo>
                  <a:lnTo>
                    <a:pt x="162" y="127"/>
                  </a:lnTo>
                  <a:lnTo>
                    <a:pt x="175" y="124"/>
                  </a:lnTo>
                  <a:lnTo>
                    <a:pt x="179" y="123"/>
                  </a:lnTo>
                  <a:lnTo>
                    <a:pt x="184" y="121"/>
                  </a:lnTo>
                  <a:lnTo>
                    <a:pt x="190" y="116"/>
                  </a:lnTo>
                  <a:lnTo>
                    <a:pt x="193" y="109"/>
                  </a:lnTo>
                  <a:lnTo>
                    <a:pt x="194" y="99"/>
                  </a:lnTo>
                  <a:lnTo>
                    <a:pt x="194" y="91"/>
                  </a:lnTo>
                  <a:lnTo>
                    <a:pt x="191" y="83"/>
                  </a:lnTo>
                  <a:lnTo>
                    <a:pt x="188" y="78"/>
                  </a:lnTo>
                  <a:lnTo>
                    <a:pt x="183" y="73"/>
                  </a:lnTo>
                  <a:lnTo>
                    <a:pt x="175" y="69"/>
                  </a:lnTo>
                  <a:lnTo>
                    <a:pt x="166" y="67"/>
                  </a:lnTo>
                  <a:lnTo>
                    <a:pt x="142" y="65"/>
                  </a:lnTo>
                  <a:lnTo>
                    <a:pt x="131" y="66"/>
                  </a:lnTo>
                  <a:lnTo>
                    <a:pt x="120" y="68"/>
                  </a:lnTo>
                  <a:lnTo>
                    <a:pt x="111" y="71"/>
                  </a:lnTo>
                  <a:lnTo>
                    <a:pt x="103" y="75"/>
                  </a:lnTo>
                  <a:lnTo>
                    <a:pt x="98" y="80"/>
                  </a:lnTo>
                  <a:lnTo>
                    <a:pt x="93" y="87"/>
                  </a:lnTo>
                  <a:lnTo>
                    <a:pt x="91" y="94"/>
                  </a:lnTo>
                  <a:lnTo>
                    <a:pt x="90" y="102"/>
                  </a:lnTo>
                  <a:lnTo>
                    <a:pt x="90" y="108"/>
                  </a:lnTo>
                  <a:lnTo>
                    <a:pt x="10" y="108"/>
                  </a:lnTo>
                  <a:lnTo>
                    <a:pt x="10" y="101"/>
                  </a:lnTo>
                  <a:lnTo>
                    <a:pt x="11" y="90"/>
                  </a:lnTo>
                  <a:lnTo>
                    <a:pt x="13" y="80"/>
                  </a:lnTo>
                  <a:lnTo>
                    <a:pt x="16" y="70"/>
                  </a:lnTo>
                  <a:lnTo>
                    <a:pt x="19" y="59"/>
                  </a:lnTo>
                  <a:lnTo>
                    <a:pt x="24" y="50"/>
                  </a:lnTo>
                  <a:lnTo>
                    <a:pt x="30" y="42"/>
                  </a:lnTo>
                  <a:lnTo>
                    <a:pt x="37" y="35"/>
                  </a:lnTo>
                  <a:lnTo>
                    <a:pt x="44" y="28"/>
                  </a:lnTo>
                  <a:lnTo>
                    <a:pt x="63" y="16"/>
                  </a:lnTo>
                  <a:lnTo>
                    <a:pt x="85" y="7"/>
                  </a:lnTo>
                  <a:lnTo>
                    <a:pt x="111" y="2"/>
                  </a:lnTo>
                  <a:lnTo>
                    <a:pt x="139" y="0"/>
                  </a:lnTo>
                  <a:lnTo>
                    <a:pt x="156" y="1"/>
                  </a:lnTo>
                  <a:lnTo>
                    <a:pt x="171" y="2"/>
                  </a:lnTo>
                  <a:lnTo>
                    <a:pt x="186" y="3"/>
                  </a:lnTo>
                  <a:lnTo>
                    <a:pt x="198" y="6"/>
                  </a:lnTo>
                  <a:lnTo>
                    <a:pt x="211" y="9"/>
                  </a:lnTo>
                  <a:lnTo>
                    <a:pt x="223" y="13"/>
                  </a:lnTo>
                  <a:lnTo>
                    <a:pt x="227" y="15"/>
                  </a:lnTo>
                  <a:lnTo>
                    <a:pt x="232" y="17"/>
                  </a:lnTo>
                  <a:lnTo>
                    <a:pt x="242" y="23"/>
                  </a:lnTo>
                  <a:lnTo>
                    <a:pt x="250" y="29"/>
                  </a:lnTo>
                  <a:lnTo>
                    <a:pt x="256" y="36"/>
                  </a:lnTo>
                  <a:lnTo>
                    <a:pt x="268" y="50"/>
                  </a:lnTo>
                  <a:lnTo>
                    <a:pt x="274" y="68"/>
                  </a:lnTo>
                  <a:lnTo>
                    <a:pt x="276" y="87"/>
                  </a:lnTo>
                  <a:lnTo>
                    <a:pt x="276" y="261"/>
                  </a:lnTo>
                  <a:lnTo>
                    <a:pt x="278" y="277"/>
                  </a:lnTo>
                  <a:lnTo>
                    <a:pt x="281" y="288"/>
                  </a:lnTo>
                  <a:lnTo>
                    <a:pt x="283" y="293"/>
                  </a:lnTo>
                  <a:lnTo>
                    <a:pt x="286" y="297"/>
                  </a:lnTo>
                  <a:lnTo>
                    <a:pt x="290" y="301"/>
                  </a:lnTo>
                  <a:lnTo>
                    <a:pt x="294" y="304"/>
                  </a:lnTo>
                  <a:lnTo>
                    <a:pt x="294" y="318"/>
                  </a:lnTo>
                  <a:lnTo>
                    <a:pt x="207" y="318"/>
                  </a:lnTo>
                  <a:lnTo>
                    <a:pt x="203" y="309"/>
                  </a:lnTo>
                  <a:lnTo>
                    <a:pt x="199" y="300"/>
                  </a:lnTo>
                  <a:lnTo>
                    <a:pt x="197" y="280"/>
                  </a:lnTo>
                  <a:close/>
                  <a:moveTo>
                    <a:pt x="196" y="167"/>
                  </a:moveTo>
                  <a:lnTo>
                    <a:pt x="173" y="176"/>
                  </a:lnTo>
                  <a:lnTo>
                    <a:pt x="152" y="181"/>
                  </a:lnTo>
                  <a:lnTo>
                    <a:pt x="120" y="189"/>
                  </a:lnTo>
                  <a:lnTo>
                    <a:pt x="111" y="192"/>
                  </a:lnTo>
                  <a:lnTo>
                    <a:pt x="103" y="195"/>
                  </a:lnTo>
                  <a:lnTo>
                    <a:pt x="96" y="199"/>
                  </a:lnTo>
                  <a:lnTo>
                    <a:pt x="91" y="203"/>
                  </a:lnTo>
                  <a:lnTo>
                    <a:pt x="86" y="208"/>
                  </a:lnTo>
                  <a:lnTo>
                    <a:pt x="83" y="214"/>
                  </a:lnTo>
                  <a:lnTo>
                    <a:pt x="80" y="229"/>
                  </a:lnTo>
                  <a:lnTo>
                    <a:pt x="81" y="237"/>
                  </a:lnTo>
                  <a:lnTo>
                    <a:pt x="83" y="244"/>
                  </a:lnTo>
                  <a:lnTo>
                    <a:pt x="86" y="250"/>
                  </a:lnTo>
                  <a:lnTo>
                    <a:pt x="92" y="255"/>
                  </a:lnTo>
                  <a:lnTo>
                    <a:pt x="97" y="260"/>
                  </a:lnTo>
                  <a:lnTo>
                    <a:pt x="104" y="263"/>
                  </a:lnTo>
                  <a:lnTo>
                    <a:pt x="113" y="265"/>
                  </a:lnTo>
                  <a:lnTo>
                    <a:pt x="122" y="265"/>
                  </a:lnTo>
                  <a:lnTo>
                    <a:pt x="131" y="265"/>
                  </a:lnTo>
                  <a:lnTo>
                    <a:pt x="138" y="264"/>
                  </a:lnTo>
                  <a:lnTo>
                    <a:pt x="146" y="263"/>
                  </a:lnTo>
                  <a:lnTo>
                    <a:pt x="153" y="261"/>
                  </a:lnTo>
                  <a:lnTo>
                    <a:pt x="159" y="258"/>
                  </a:lnTo>
                  <a:lnTo>
                    <a:pt x="166" y="255"/>
                  </a:lnTo>
                  <a:lnTo>
                    <a:pt x="176" y="247"/>
                  </a:lnTo>
                  <a:lnTo>
                    <a:pt x="180" y="242"/>
                  </a:lnTo>
                  <a:lnTo>
                    <a:pt x="185" y="237"/>
                  </a:lnTo>
                  <a:lnTo>
                    <a:pt x="191" y="225"/>
                  </a:lnTo>
                  <a:lnTo>
                    <a:pt x="195" y="212"/>
                  </a:lnTo>
                  <a:lnTo>
                    <a:pt x="196" y="197"/>
                  </a:lnTo>
                  <a:lnTo>
                    <a:pt x="196" y="167"/>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99" name="Freeform 123"/>
            <p:cNvSpPr>
              <a:spLocks/>
            </p:cNvSpPr>
            <p:nvPr/>
          </p:nvSpPr>
          <p:spPr bwMode="auto">
            <a:xfrm>
              <a:off x="4050" y="2721"/>
              <a:ext cx="94" cy="105"/>
            </a:xfrm>
            <a:custGeom>
              <a:avLst/>
              <a:gdLst>
                <a:gd name="T0" fmla="*/ 0 w 282"/>
                <a:gd name="T1" fmla="*/ 0 h 315"/>
                <a:gd name="T2" fmla="*/ 0 w 282"/>
                <a:gd name="T3" fmla="*/ 0 h 315"/>
                <a:gd name="T4" fmla="*/ 0 w 282"/>
                <a:gd name="T5" fmla="*/ 0 h 315"/>
                <a:gd name="T6" fmla="*/ 0 w 282"/>
                <a:gd name="T7" fmla="*/ 0 h 315"/>
                <a:gd name="T8" fmla="*/ 0 w 282"/>
                <a:gd name="T9" fmla="*/ 0 h 315"/>
                <a:gd name="T10" fmla="*/ 0 w 282"/>
                <a:gd name="T11" fmla="*/ 0 h 315"/>
                <a:gd name="T12" fmla="*/ 0 w 282"/>
                <a:gd name="T13" fmla="*/ 0 h 315"/>
                <a:gd name="T14" fmla="*/ 0 w 282"/>
                <a:gd name="T15" fmla="*/ 0 h 315"/>
                <a:gd name="T16" fmla="*/ 0 w 282"/>
                <a:gd name="T17" fmla="*/ 0 h 315"/>
                <a:gd name="T18" fmla="*/ 0 w 282"/>
                <a:gd name="T19" fmla="*/ 0 h 315"/>
                <a:gd name="T20" fmla="*/ 0 w 282"/>
                <a:gd name="T21" fmla="*/ 0 h 315"/>
                <a:gd name="T22" fmla="*/ 0 w 282"/>
                <a:gd name="T23" fmla="*/ 0 h 315"/>
                <a:gd name="T24" fmla="*/ 0 w 282"/>
                <a:gd name="T25" fmla="*/ 0 h 315"/>
                <a:gd name="T26" fmla="*/ 0 w 282"/>
                <a:gd name="T27" fmla="*/ 0 h 315"/>
                <a:gd name="T28" fmla="*/ 0 w 282"/>
                <a:gd name="T29" fmla="*/ 0 h 315"/>
                <a:gd name="T30" fmla="*/ 0 w 282"/>
                <a:gd name="T31" fmla="*/ 0 h 315"/>
                <a:gd name="T32" fmla="*/ 0 w 282"/>
                <a:gd name="T33" fmla="*/ 0 h 315"/>
                <a:gd name="T34" fmla="*/ 0 w 282"/>
                <a:gd name="T35" fmla="*/ 0 h 315"/>
                <a:gd name="T36" fmla="*/ 0 w 282"/>
                <a:gd name="T37" fmla="*/ 0 h 315"/>
                <a:gd name="T38" fmla="*/ 0 w 282"/>
                <a:gd name="T39" fmla="*/ 0 h 315"/>
                <a:gd name="T40" fmla="*/ 0 w 282"/>
                <a:gd name="T41" fmla="*/ 0 h 315"/>
                <a:gd name="T42" fmla="*/ 0 w 282"/>
                <a:gd name="T43" fmla="*/ 0 h 315"/>
                <a:gd name="T44" fmla="*/ 0 w 282"/>
                <a:gd name="T45" fmla="*/ 0 h 315"/>
                <a:gd name="T46" fmla="*/ 0 w 282"/>
                <a:gd name="T47" fmla="*/ 0 h 315"/>
                <a:gd name="T48" fmla="*/ 0 w 282"/>
                <a:gd name="T49" fmla="*/ 0 h 315"/>
                <a:gd name="T50" fmla="*/ 0 w 282"/>
                <a:gd name="T51" fmla="*/ 0 h 315"/>
                <a:gd name="T52" fmla="*/ 0 w 282"/>
                <a:gd name="T53" fmla="*/ 0 h 315"/>
                <a:gd name="T54" fmla="*/ 0 w 282"/>
                <a:gd name="T55" fmla="*/ 0 h 315"/>
                <a:gd name="T56" fmla="*/ 0 w 282"/>
                <a:gd name="T57" fmla="*/ 0 h 315"/>
                <a:gd name="T58" fmla="*/ 0 w 282"/>
                <a:gd name="T59" fmla="*/ 0 h 315"/>
                <a:gd name="T60" fmla="*/ 0 w 282"/>
                <a:gd name="T61" fmla="*/ 0 h 315"/>
                <a:gd name="T62" fmla="*/ 0 w 282"/>
                <a:gd name="T63" fmla="*/ 0 h 315"/>
                <a:gd name="T64" fmla="*/ 0 w 282"/>
                <a:gd name="T65" fmla="*/ 0 h 315"/>
                <a:gd name="T66" fmla="*/ 0 w 282"/>
                <a:gd name="T67" fmla="*/ 0 h 315"/>
                <a:gd name="T68" fmla="*/ 0 w 282"/>
                <a:gd name="T69" fmla="*/ 0 h 315"/>
                <a:gd name="T70" fmla="*/ 0 w 282"/>
                <a:gd name="T71" fmla="*/ 0 h 315"/>
                <a:gd name="T72" fmla="*/ 0 w 282"/>
                <a:gd name="T73" fmla="*/ 0 h 315"/>
                <a:gd name="T74" fmla="*/ 0 w 282"/>
                <a:gd name="T75" fmla="*/ 0 h 315"/>
                <a:gd name="T76" fmla="*/ 0 w 282"/>
                <a:gd name="T77" fmla="*/ 0 h 315"/>
                <a:gd name="T78" fmla="*/ 0 w 282"/>
                <a:gd name="T79" fmla="*/ 0 h 315"/>
                <a:gd name="T80" fmla="*/ 0 w 282"/>
                <a:gd name="T81" fmla="*/ 0 h 315"/>
                <a:gd name="T82" fmla="*/ 0 w 282"/>
                <a:gd name="T83" fmla="*/ 0 h 315"/>
                <a:gd name="T84" fmla="*/ 0 w 282"/>
                <a:gd name="T85" fmla="*/ 0 h 315"/>
                <a:gd name="T86" fmla="*/ 0 w 282"/>
                <a:gd name="T87" fmla="*/ 0 h 315"/>
                <a:gd name="T88" fmla="*/ 0 w 282"/>
                <a:gd name="T89" fmla="*/ 0 h 315"/>
                <a:gd name="T90" fmla="*/ 0 w 282"/>
                <a:gd name="T91" fmla="*/ 0 h 315"/>
                <a:gd name="T92" fmla="*/ 0 w 282"/>
                <a:gd name="T93" fmla="*/ 0 h 315"/>
                <a:gd name="T94" fmla="*/ 0 w 282"/>
                <a:gd name="T95" fmla="*/ 0 h 315"/>
                <a:gd name="T96" fmla="*/ 0 w 282"/>
                <a:gd name="T97" fmla="*/ 0 h 315"/>
                <a:gd name="T98" fmla="*/ 0 w 282"/>
                <a:gd name="T99" fmla="*/ 0 h 315"/>
                <a:gd name="T100" fmla="*/ 0 w 282"/>
                <a:gd name="T101" fmla="*/ 0 h 315"/>
                <a:gd name="T102" fmla="*/ 0 w 282"/>
                <a:gd name="T103" fmla="*/ 0 h 3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2"/>
                <a:gd name="T157" fmla="*/ 0 h 315"/>
                <a:gd name="T158" fmla="*/ 282 w 282"/>
                <a:gd name="T159" fmla="*/ 315 h 31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2" h="315">
                  <a:moveTo>
                    <a:pt x="0" y="315"/>
                  </a:moveTo>
                  <a:lnTo>
                    <a:pt x="0" y="8"/>
                  </a:lnTo>
                  <a:lnTo>
                    <a:pt x="83" y="8"/>
                  </a:lnTo>
                  <a:lnTo>
                    <a:pt x="83" y="45"/>
                  </a:lnTo>
                  <a:lnTo>
                    <a:pt x="92" y="35"/>
                  </a:lnTo>
                  <a:lnTo>
                    <a:pt x="103" y="26"/>
                  </a:lnTo>
                  <a:lnTo>
                    <a:pt x="113" y="17"/>
                  </a:lnTo>
                  <a:lnTo>
                    <a:pt x="125" y="11"/>
                  </a:lnTo>
                  <a:lnTo>
                    <a:pt x="136" y="6"/>
                  </a:lnTo>
                  <a:lnTo>
                    <a:pt x="149" y="3"/>
                  </a:lnTo>
                  <a:lnTo>
                    <a:pt x="163" y="1"/>
                  </a:lnTo>
                  <a:lnTo>
                    <a:pt x="178" y="0"/>
                  </a:lnTo>
                  <a:lnTo>
                    <a:pt x="190" y="1"/>
                  </a:lnTo>
                  <a:lnTo>
                    <a:pt x="202" y="2"/>
                  </a:lnTo>
                  <a:lnTo>
                    <a:pt x="213" y="4"/>
                  </a:lnTo>
                  <a:lnTo>
                    <a:pt x="224" y="7"/>
                  </a:lnTo>
                  <a:lnTo>
                    <a:pt x="233" y="10"/>
                  </a:lnTo>
                  <a:lnTo>
                    <a:pt x="238" y="12"/>
                  </a:lnTo>
                  <a:lnTo>
                    <a:pt x="242" y="15"/>
                  </a:lnTo>
                  <a:lnTo>
                    <a:pt x="249" y="21"/>
                  </a:lnTo>
                  <a:lnTo>
                    <a:pt x="257" y="27"/>
                  </a:lnTo>
                  <a:lnTo>
                    <a:pt x="267" y="42"/>
                  </a:lnTo>
                  <a:lnTo>
                    <a:pt x="276" y="60"/>
                  </a:lnTo>
                  <a:lnTo>
                    <a:pt x="281" y="81"/>
                  </a:lnTo>
                  <a:lnTo>
                    <a:pt x="282" y="107"/>
                  </a:lnTo>
                  <a:lnTo>
                    <a:pt x="282" y="315"/>
                  </a:lnTo>
                  <a:lnTo>
                    <a:pt x="198" y="315"/>
                  </a:lnTo>
                  <a:lnTo>
                    <a:pt x="198" y="129"/>
                  </a:lnTo>
                  <a:lnTo>
                    <a:pt x="198" y="115"/>
                  </a:lnTo>
                  <a:lnTo>
                    <a:pt x="197" y="109"/>
                  </a:lnTo>
                  <a:lnTo>
                    <a:pt x="196" y="103"/>
                  </a:lnTo>
                  <a:lnTo>
                    <a:pt x="192" y="92"/>
                  </a:lnTo>
                  <a:lnTo>
                    <a:pt x="189" y="87"/>
                  </a:lnTo>
                  <a:lnTo>
                    <a:pt x="187" y="83"/>
                  </a:lnTo>
                  <a:lnTo>
                    <a:pt x="184" y="80"/>
                  </a:lnTo>
                  <a:lnTo>
                    <a:pt x="181" y="77"/>
                  </a:lnTo>
                  <a:lnTo>
                    <a:pt x="172" y="72"/>
                  </a:lnTo>
                  <a:lnTo>
                    <a:pt x="162" y="70"/>
                  </a:lnTo>
                  <a:lnTo>
                    <a:pt x="149" y="69"/>
                  </a:lnTo>
                  <a:lnTo>
                    <a:pt x="142" y="69"/>
                  </a:lnTo>
                  <a:lnTo>
                    <a:pt x="135" y="70"/>
                  </a:lnTo>
                  <a:lnTo>
                    <a:pt x="129" y="71"/>
                  </a:lnTo>
                  <a:lnTo>
                    <a:pt x="123" y="73"/>
                  </a:lnTo>
                  <a:lnTo>
                    <a:pt x="116" y="75"/>
                  </a:lnTo>
                  <a:lnTo>
                    <a:pt x="111" y="78"/>
                  </a:lnTo>
                  <a:lnTo>
                    <a:pt x="102" y="85"/>
                  </a:lnTo>
                  <a:lnTo>
                    <a:pt x="94" y="95"/>
                  </a:lnTo>
                  <a:lnTo>
                    <a:pt x="89" y="106"/>
                  </a:lnTo>
                  <a:lnTo>
                    <a:pt x="86" y="119"/>
                  </a:lnTo>
                  <a:lnTo>
                    <a:pt x="85" y="133"/>
                  </a:lnTo>
                  <a:lnTo>
                    <a:pt x="85" y="315"/>
                  </a:lnTo>
                  <a:lnTo>
                    <a:pt x="0" y="315"/>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100" name="Freeform 124"/>
            <p:cNvSpPr>
              <a:spLocks/>
            </p:cNvSpPr>
            <p:nvPr/>
          </p:nvSpPr>
          <p:spPr bwMode="auto">
            <a:xfrm>
              <a:off x="4167" y="2720"/>
              <a:ext cx="96" cy="109"/>
            </a:xfrm>
            <a:custGeom>
              <a:avLst/>
              <a:gdLst>
                <a:gd name="T0" fmla="*/ 0 w 287"/>
                <a:gd name="T1" fmla="*/ 0 h 328"/>
                <a:gd name="T2" fmla="*/ 0 w 287"/>
                <a:gd name="T3" fmla="*/ 0 h 328"/>
                <a:gd name="T4" fmla="*/ 0 w 287"/>
                <a:gd name="T5" fmla="*/ 0 h 328"/>
                <a:gd name="T6" fmla="*/ 0 w 287"/>
                <a:gd name="T7" fmla="*/ 0 h 328"/>
                <a:gd name="T8" fmla="*/ 0 w 287"/>
                <a:gd name="T9" fmla="*/ 0 h 328"/>
                <a:gd name="T10" fmla="*/ 0 w 287"/>
                <a:gd name="T11" fmla="*/ 0 h 328"/>
                <a:gd name="T12" fmla="*/ 0 w 287"/>
                <a:gd name="T13" fmla="*/ 0 h 328"/>
                <a:gd name="T14" fmla="*/ 0 w 287"/>
                <a:gd name="T15" fmla="*/ 0 h 328"/>
                <a:gd name="T16" fmla="*/ 0 w 287"/>
                <a:gd name="T17" fmla="*/ 0 h 328"/>
                <a:gd name="T18" fmla="*/ 0 w 287"/>
                <a:gd name="T19" fmla="*/ 0 h 328"/>
                <a:gd name="T20" fmla="*/ 0 w 287"/>
                <a:gd name="T21" fmla="*/ 0 h 328"/>
                <a:gd name="T22" fmla="*/ 0 w 287"/>
                <a:gd name="T23" fmla="*/ 0 h 328"/>
                <a:gd name="T24" fmla="*/ 0 w 287"/>
                <a:gd name="T25" fmla="*/ 0 h 328"/>
                <a:gd name="T26" fmla="*/ 0 w 287"/>
                <a:gd name="T27" fmla="*/ 0 h 328"/>
                <a:gd name="T28" fmla="*/ 0 w 287"/>
                <a:gd name="T29" fmla="*/ 0 h 328"/>
                <a:gd name="T30" fmla="*/ 0 w 287"/>
                <a:gd name="T31" fmla="*/ 0 h 328"/>
                <a:gd name="T32" fmla="*/ 0 w 287"/>
                <a:gd name="T33" fmla="*/ 0 h 328"/>
                <a:gd name="T34" fmla="*/ 0 w 287"/>
                <a:gd name="T35" fmla="*/ 0 h 328"/>
                <a:gd name="T36" fmla="*/ 0 w 287"/>
                <a:gd name="T37" fmla="*/ 0 h 328"/>
                <a:gd name="T38" fmla="*/ 0 w 287"/>
                <a:gd name="T39" fmla="*/ 0 h 328"/>
                <a:gd name="T40" fmla="*/ 0 w 287"/>
                <a:gd name="T41" fmla="*/ 0 h 328"/>
                <a:gd name="T42" fmla="*/ 0 w 287"/>
                <a:gd name="T43" fmla="*/ 0 h 328"/>
                <a:gd name="T44" fmla="*/ 0 w 287"/>
                <a:gd name="T45" fmla="*/ 0 h 328"/>
                <a:gd name="T46" fmla="*/ 0 w 287"/>
                <a:gd name="T47" fmla="*/ 0 h 328"/>
                <a:gd name="T48" fmla="*/ 0 w 287"/>
                <a:gd name="T49" fmla="*/ 0 h 328"/>
                <a:gd name="T50" fmla="*/ 0 w 287"/>
                <a:gd name="T51" fmla="*/ 0 h 328"/>
                <a:gd name="T52" fmla="*/ 0 w 287"/>
                <a:gd name="T53" fmla="*/ 0 h 328"/>
                <a:gd name="T54" fmla="*/ 0 w 287"/>
                <a:gd name="T55" fmla="*/ 0 h 328"/>
                <a:gd name="T56" fmla="*/ 0 w 287"/>
                <a:gd name="T57" fmla="*/ 0 h 328"/>
                <a:gd name="T58" fmla="*/ 0 w 287"/>
                <a:gd name="T59" fmla="*/ 0 h 328"/>
                <a:gd name="T60" fmla="*/ 0 w 287"/>
                <a:gd name="T61" fmla="*/ 0 h 328"/>
                <a:gd name="T62" fmla="*/ 0 w 287"/>
                <a:gd name="T63" fmla="*/ 0 h 328"/>
                <a:gd name="T64" fmla="*/ 0 w 287"/>
                <a:gd name="T65" fmla="*/ 0 h 328"/>
                <a:gd name="T66" fmla="*/ 0 w 287"/>
                <a:gd name="T67" fmla="*/ 0 h 328"/>
                <a:gd name="T68" fmla="*/ 0 w 287"/>
                <a:gd name="T69" fmla="*/ 0 h 328"/>
                <a:gd name="T70" fmla="*/ 0 w 287"/>
                <a:gd name="T71" fmla="*/ 0 h 328"/>
                <a:gd name="T72" fmla="*/ 0 w 287"/>
                <a:gd name="T73" fmla="*/ 0 h 328"/>
                <a:gd name="T74" fmla="*/ 0 w 287"/>
                <a:gd name="T75" fmla="*/ 0 h 328"/>
                <a:gd name="T76" fmla="*/ 0 w 287"/>
                <a:gd name="T77" fmla="*/ 0 h 328"/>
                <a:gd name="T78" fmla="*/ 0 w 287"/>
                <a:gd name="T79" fmla="*/ 0 h 328"/>
                <a:gd name="T80" fmla="*/ 0 w 287"/>
                <a:gd name="T81" fmla="*/ 0 h 328"/>
                <a:gd name="T82" fmla="*/ 0 w 287"/>
                <a:gd name="T83" fmla="*/ 0 h 328"/>
                <a:gd name="T84" fmla="*/ 0 w 287"/>
                <a:gd name="T85" fmla="*/ 0 h 328"/>
                <a:gd name="T86" fmla="*/ 0 w 287"/>
                <a:gd name="T87" fmla="*/ 0 h 328"/>
                <a:gd name="T88" fmla="*/ 0 w 287"/>
                <a:gd name="T89" fmla="*/ 0 h 3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7"/>
                <a:gd name="T136" fmla="*/ 0 h 328"/>
                <a:gd name="T137" fmla="*/ 287 w 287"/>
                <a:gd name="T138" fmla="*/ 328 h 3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7" h="328">
                  <a:moveTo>
                    <a:pt x="0" y="218"/>
                  </a:moveTo>
                  <a:lnTo>
                    <a:pt x="83" y="218"/>
                  </a:lnTo>
                  <a:lnTo>
                    <a:pt x="85" y="229"/>
                  </a:lnTo>
                  <a:lnTo>
                    <a:pt x="89" y="239"/>
                  </a:lnTo>
                  <a:lnTo>
                    <a:pt x="94" y="246"/>
                  </a:lnTo>
                  <a:lnTo>
                    <a:pt x="101" y="253"/>
                  </a:lnTo>
                  <a:lnTo>
                    <a:pt x="110" y="258"/>
                  </a:lnTo>
                  <a:lnTo>
                    <a:pt x="121" y="261"/>
                  </a:lnTo>
                  <a:lnTo>
                    <a:pt x="135" y="263"/>
                  </a:lnTo>
                  <a:lnTo>
                    <a:pt x="150" y="264"/>
                  </a:lnTo>
                  <a:lnTo>
                    <a:pt x="161" y="263"/>
                  </a:lnTo>
                  <a:lnTo>
                    <a:pt x="167" y="263"/>
                  </a:lnTo>
                  <a:lnTo>
                    <a:pt x="172" y="262"/>
                  </a:lnTo>
                  <a:lnTo>
                    <a:pt x="181" y="259"/>
                  </a:lnTo>
                  <a:lnTo>
                    <a:pt x="189" y="256"/>
                  </a:lnTo>
                  <a:lnTo>
                    <a:pt x="194" y="252"/>
                  </a:lnTo>
                  <a:lnTo>
                    <a:pt x="198" y="247"/>
                  </a:lnTo>
                  <a:lnTo>
                    <a:pt x="200" y="241"/>
                  </a:lnTo>
                  <a:lnTo>
                    <a:pt x="202" y="234"/>
                  </a:lnTo>
                  <a:lnTo>
                    <a:pt x="202" y="230"/>
                  </a:lnTo>
                  <a:lnTo>
                    <a:pt x="200" y="225"/>
                  </a:lnTo>
                  <a:lnTo>
                    <a:pt x="196" y="219"/>
                  </a:lnTo>
                  <a:lnTo>
                    <a:pt x="190" y="214"/>
                  </a:lnTo>
                  <a:lnTo>
                    <a:pt x="180" y="210"/>
                  </a:lnTo>
                  <a:lnTo>
                    <a:pt x="155" y="204"/>
                  </a:lnTo>
                  <a:lnTo>
                    <a:pt x="118" y="196"/>
                  </a:lnTo>
                  <a:lnTo>
                    <a:pt x="93" y="189"/>
                  </a:lnTo>
                  <a:lnTo>
                    <a:pt x="81" y="184"/>
                  </a:lnTo>
                  <a:lnTo>
                    <a:pt x="70" y="180"/>
                  </a:lnTo>
                  <a:lnTo>
                    <a:pt x="60" y="176"/>
                  </a:lnTo>
                  <a:lnTo>
                    <a:pt x="52" y="172"/>
                  </a:lnTo>
                  <a:lnTo>
                    <a:pt x="36" y="162"/>
                  </a:lnTo>
                  <a:lnTo>
                    <a:pt x="24" y="151"/>
                  </a:lnTo>
                  <a:lnTo>
                    <a:pt x="20" y="143"/>
                  </a:lnTo>
                  <a:lnTo>
                    <a:pt x="16" y="136"/>
                  </a:lnTo>
                  <a:lnTo>
                    <a:pt x="10" y="121"/>
                  </a:lnTo>
                  <a:lnTo>
                    <a:pt x="9" y="102"/>
                  </a:lnTo>
                  <a:lnTo>
                    <a:pt x="9" y="91"/>
                  </a:lnTo>
                  <a:lnTo>
                    <a:pt x="11" y="81"/>
                  </a:lnTo>
                  <a:lnTo>
                    <a:pt x="14" y="71"/>
                  </a:lnTo>
                  <a:lnTo>
                    <a:pt x="18" y="60"/>
                  </a:lnTo>
                  <a:lnTo>
                    <a:pt x="23" y="51"/>
                  </a:lnTo>
                  <a:lnTo>
                    <a:pt x="28" y="43"/>
                  </a:lnTo>
                  <a:lnTo>
                    <a:pt x="36" y="36"/>
                  </a:lnTo>
                  <a:lnTo>
                    <a:pt x="43" y="29"/>
                  </a:lnTo>
                  <a:lnTo>
                    <a:pt x="62" y="16"/>
                  </a:lnTo>
                  <a:lnTo>
                    <a:pt x="84" y="7"/>
                  </a:lnTo>
                  <a:lnTo>
                    <a:pt x="110" y="2"/>
                  </a:lnTo>
                  <a:lnTo>
                    <a:pt x="138" y="0"/>
                  </a:lnTo>
                  <a:lnTo>
                    <a:pt x="154" y="1"/>
                  </a:lnTo>
                  <a:lnTo>
                    <a:pt x="169" y="2"/>
                  </a:lnTo>
                  <a:lnTo>
                    <a:pt x="183" y="4"/>
                  </a:lnTo>
                  <a:lnTo>
                    <a:pt x="196" y="7"/>
                  </a:lnTo>
                  <a:lnTo>
                    <a:pt x="208" y="11"/>
                  </a:lnTo>
                  <a:lnTo>
                    <a:pt x="219" y="16"/>
                  </a:lnTo>
                  <a:lnTo>
                    <a:pt x="229" y="22"/>
                  </a:lnTo>
                  <a:lnTo>
                    <a:pt x="238" y="28"/>
                  </a:lnTo>
                  <a:lnTo>
                    <a:pt x="247" y="35"/>
                  </a:lnTo>
                  <a:lnTo>
                    <a:pt x="254" y="43"/>
                  </a:lnTo>
                  <a:lnTo>
                    <a:pt x="261" y="51"/>
                  </a:lnTo>
                  <a:lnTo>
                    <a:pt x="266" y="61"/>
                  </a:lnTo>
                  <a:lnTo>
                    <a:pt x="273" y="82"/>
                  </a:lnTo>
                  <a:lnTo>
                    <a:pt x="276" y="105"/>
                  </a:lnTo>
                  <a:lnTo>
                    <a:pt x="195" y="105"/>
                  </a:lnTo>
                  <a:lnTo>
                    <a:pt x="193" y="95"/>
                  </a:lnTo>
                  <a:lnTo>
                    <a:pt x="190" y="87"/>
                  </a:lnTo>
                  <a:lnTo>
                    <a:pt x="188" y="84"/>
                  </a:lnTo>
                  <a:lnTo>
                    <a:pt x="186" y="81"/>
                  </a:lnTo>
                  <a:lnTo>
                    <a:pt x="179" y="75"/>
                  </a:lnTo>
                  <a:lnTo>
                    <a:pt x="172" y="70"/>
                  </a:lnTo>
                  <a:lnTo>
                    <a:pt x="162" y="67"/>
                  </a:lnTo>
                  <a:lnTo>
                    <a:pt x="151" y="65"/>
                  </a:lnTo>
                  <a:lnTo>
                    <a:pt x="139" y="64"/>
                  </a:lnTo>
                  <a:lnTo>
                    <a:pt x="128" y="65"/>
                  </a:lnTo>
                  <a:lnTo>
                    <a:pt x="118" y="66"/>
                  </a:lnTo>
                  <a:lnTo>
                    <a:pt x="110" y="68"/>
                  </a:lnTo>
                  <a:lnTo>
                    <a:pt x="106" y="70"/>
                  </a:lnTo>
                  <a:lnTo>
                    <a:pt x="104" y="70"/>
                  </a:lnTo>
                  <a:lnTo>
                    <a:pt x="103" y="71"/>
                  </a:lnTo>
                  <a:lnTo>
                    <a:pt x="98" y="75"/>
                  </a:lnTo>
                  <a:lnTo>
                    <a:pt x="94" y="80"/>
                  </a:lnTo>
                  <a:lnTo>
                    <a:pt x="92" y="86"/>
                  </a:lnTo>
                  <a:lnTo>
                    <a:pt x="92" y="92"/>
                  </a:lnTo>
                  <a:lnTo>
                    <a:pt x="92" y="96"/>
                  </a:lnTo>
                  <a:lnTo>
                    <a:pt x="93" y="99"/>
                  </a:lnTo>
                  <a:lnTo>
                    <a:pt x="94" y="102"/>
                  </a:lnTo>
                  <a:lnTo>
                    <a:pt x="96" y="106"/>
                  </a:lnTo>
                  <a:lnTo>
                    <a:pt x="103" y="110"/>
                  </a:lnTo>
                  <a:lnTo>
                    <a:pt x="112" y="114"/>
                  </a:lnTo>
                  <a:lnTo>
                    <a:pt x="139" y="122"/>
                  </a:lnTo>
                  <a:lnTo>
                    <a:pt x="178" y="130"/>
                  </a:lnTo>
                  <a:lnTo>
                    <a:pt x="204" y="136"/>
                  </a:lnTo>
                  <a:lnTo>
                    <a:pt x="226" y="143"/>
                  </a:lnTo>
                  <a:lnTo>
                    <a:pt x="235" y="148"/>
                  </a:lnTo>
                  <a:lnTo>
                    <a:pt x="245" y="152"/>
                  </a:lnTo>
                  <a:lnTo>
                    <a:pt x="252" y="156"/>
                  </a:lnTo>
                  <a:lnTo>
                    <a:pt x="260" y="161"/>
                  </a:lnTo>
                  <a:lnTo>
                    <a:pt x="271" y="173"/>
                  </a:lnTo>
                  <a:lnTo>
                    <a:pt x="280" y="187"/>
                  </a:lnTo>
                  <a:lnTo>
                    <a:pt x="285" y="203"/>
                  </a:lnTo>
                  <a:lnTo>
                    <a:pt x="287" y="222"/>
                  </a:lnTo>
                  <a:lnTo>
                    <a:pt x="286" y="235"/>
                  </a:lnTo>
                  <a:lnTo>
                    <a:pt x="285" y="240"/>
                  </a:lnTo>
                  <a:lnTo>
                    <a:pt x="284" y="246"/>
                  </a:lnTo>
                  <a:lnTo>
                    <a:pt x="283" y="252"/>
                  </a:lnTo>
                  <a:lnTo>
                    <a:pt x="282" y="257"/>
                  </a:lnTo>
                  <a:lnTo>
                    <a:pt x="278" y="267"/>
                  </a:lnTo>
                  <a:lnTo>
                    <a:pt x="272" y="277"/>
                  </a:lnTo>
                  <a:lnTo>
                    <a:pt x="269" y="282"/>
                  </a:lnTo>
                  <a:lnTo>
                    <a:pt x="266" y="286"/>
                  </a:lnTo>
                  <a:lnTo>
                    <a:pt x="257" y="293"/>
                  </a:lnTo>
                  <a:lnTo>
                    <a:pt x="249" y="300"/>
                  </a:lnTo>
                  <a:lnTo>
                    <a:pt x="228" y="313"/>
                  </a:lnTo>
                  <a:lnTo>
                    <a:pt x="216" y="317"/>
                  </a:lnTo>
                  <a:lnTo>
                    <a:pt x="203" y="321"/>
                  </a:lnTo>
                  <a:lnTo>
                    <a:pt x="188" y="324"/>
                  </a:lnTo>
                  <a:lnTo>
                    <a:pt x="173" y="326"/>
                  </a:lnTo>
                  <a:lnTo>
                    <a:pt x="138" y="328"/>
                  </a:lnTo>
                  <a:lnTo>
                    <a:pt x="122" y="327"/>
                  </a:lnTo>
                  <a:lnTo>
                    <a:pt x="108" y="326"/>
                  </a:lnTo>
                  <a:lnTo>
                    <a:pt x="93" y="324"/>
                  </a:lnTo>
                  <a:lnTo>
                    <a:pt x="86" y="322"/>
                  </a:lnTo>
                  <a:lnTo>
                    <a:pt x="79" y="321"/>
                  </a:lnTo>
                  <a:lnTo>
                    <a:pt x="67" y="317"/>
                  </a:lnTo>
                  <a:lnTo>
                    <a:pt x="61" y="314"/>
                  </a:lnTo>
                  <a:lnTo>
                    <a:pt x="56" y="312"/>
                  </a:lnTo>
                  <a:lnTo>
                    <a:pt x="45" y="305"/>
                  </a:lnTo>
                  <a:lnTo>
                    <a:pt x="36" y="299"/>
                  </a:lnTo>
                  <a:lnTo>
                    <a:pt x="27" y="292"/>
                  </a:lnTo>
                  <a:lnTo>
                    <a:pt x="20" y="284"/>
                  </a:lnTo>
                  <a:lnTo>
                    <a:pt x="14" y="276"/>
                  </a:lnTo>
                  <a:lnTo>
                    <a:pt x="9" y="266"/>
                  </a:lnTo>
                  <a:lnTo>
                    <a:pt x="5" y="256"/>
                  </a:lnTo>
                  <a:lnTo>
                    <a:pt x="2" y="245"/>
                  </a:lnTo>
                  <a:lnTo>
                    <a:pt x="0" y="222"/>
                  </a:lnTo>
                  <a:lnTo>
                    <a:pt x="0" y="218"/>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101" name="Freeform 125"/>
            <p:cNvSpPr>
              <a:spLocks/>
            </p:cNvSpPr>
            <p:nvPr/>
          </p:nvSpPr>
          <p:spPr bwMode="auto">
            <a:xfrm>
              <a:off x="3519" y="2511"/>
              <a:ext cx="117" cy="146"/>
            </a:xfrm>
            <a:custGeom>
              <a:avLst/>
              <a:gdLst>
                <a:gd name="T0" fmla="*/ 0 w 349"/>
                <a:gd name="T1" fmla="*/ 0 h 437"/>
                <a:gd name="T2" fmla="*/ 0 w 349"/>
                <a:gd name="T3" fmla="*/ 0 h 437"/>
                <a:gd name="T4" fmla="*/ 0 w 349"/>
                <a:gd name="T5" fmla="*/ 0 h 437"/>
                <a:gd name="T6" fmla="*/ 0 w 349"/>
                <a:gd name="T7" fmla="*/ 0 h 437"/>
                <a:gd name="T8" fmla="*/ 0 w 349"/>
                <a:gd name="T9" fmla="*/ 0 h 437"/>
                <a:gd name="T10" fmla="*/ 0 w 349"/>
                <a:gd name="T11" fmla="*/ 0 h 437"/>
                <a:gd name="T12" fmla="*/ 0 w 349"/>
                <a:gd name="T13" fmla="*/ 0 h 437"/>
                <a:gd name="T14" fmla="*/ 0 w 349"/>
                <a:gd name="T15" fmla="*/ 0 h 437"/>
                <a:gd name="T16" fmla="*/ 0 w 349"/>
                <a:gd name="T17" fmla="*/ 0 h 437"/>
                <a:gd name="T18" fmla="*/ 0 w 349"/>
                <a:gd name="T19" fmla="*/ 0 h 437"/>
                <a:gd name="T20" fmla="*/ 0 w 349"/>
                <a:gd name="T21" fmla="*/ 0 h 437"/>
                <a:gd name="T22" fmla="*/ 0 w 349"/>
                <a:gd name="T23" fmla="*/ 0 h 437"/>
                <a:gd name="T24" fmla="*/ 0 w 349"/>
                <a:gd name="T25" fmla="*/ 0 h 437"/>
                <a:gd name="T26" fmla="*/ 0 w 349"/>
                <a:gd name="T27" fmla="*/ 0 h 437"/>
                <a:gd name="T28" fmla="*/ 0 w 349"/>
                <a:gd name="T29" fmla="*/ 0 h 437"/>
                <a:gd name="T30" fmla="*/ 0 w 349"/>
                <a:gd name="T31" fmla="*/ 0 h 437"/>
                <a:gd name="T32" fmla="*/ 0 w 349"/>
                <a:gd name="T33" fmla="*/ 0 h 437"/>
                <a:gd name="T34" fmla="*/ 0 w 349"/>
                <a:gd name="T35" fmla="*/ 0 h 437"/>
                <a:gd name="T36" fmla="*/ 0 w 349"/>
                <a:gd name="T37" fmla="*/ 0 h 437"/>
                <a:gd name="T38" fmla="*/ 0 w 349"/>
                <a:gd name="T39" fmla="*/ 0 h 437"/>
                <a:gd name="T40" fmla="*/ 0 w 349"/>
                <a:gd name="T41" fmla="*/ 0 h 437"/>
                <a:gd name="T42" fmla="*/ 0 w 349"/>
                <a:gd name="T43" fmla="*/ 0 h 437"/>
                <a:gd name="T44" fmla="*/ 0 w 349"/>
                <a:gd name="T45" fmla="*/ 0 h 437"/>
                <a:gd name="T46" fmla="*/ 0 w 349"/>
                <a:gd name="T47" fmla="*/ 0 h 437"/>
                <a:gd name="T48" fmla="*/ 0 w 349"/>
                <a:gd name="T49" fmla="*/ 0 h 437"/>
                <a:gd name="T50" fmla="*/ 0 w 349"/>
                <a:gd name="T51" fmla="*/ 0 h 437"/>
                <a:gd name="T52" fmla="*/ 0 w 349"/>
                <a:gd name="T53" fmla="*/ 0 h 437"/>
                <a:gd name="T54" fmla="*/ 0 w 349"/>
                <a:gd name="T55" fmla="*/ 0 h 437"/>
                <a:gd name="T56" fmla="*/ 0 w 349"/>
                <a:gd name="T57" fmla="*/ 0 h 437"/>
                <a:gd name="T58" fmla="*/ 0 w 349"/>
                <a:gd name="T59" fmla="*/ 0 h 437"/>
                <a:gd name="T60" fmla="*/ 0 w 349"/>
                <a:gd name="T61" fmla="*/ 0 h 437"/>
                <a:gd name="T62" fmla="*/ 0 w 349"/>
                <a:gd name="T63" fmla="*/ 0 h 437"/>
                <a:gd name="T64" fmla="*/ 0 w 349"/>
                <a:gd name="T65" fmla="*/ 0 h 437"/>
                <a:gd name="T66" fmla="*/ 0 w 349"/>
                <a:gd name="T67" fmla="*/ 0 h 437"/>
                <a:gd name="T68" fmla="*/ 0 w 349"/>
                <a:gd name="T69" fmla="*/ 0 h 437"/>
                <a:gd name="T70" fmla="*/ 0 w 349"/>
                <a:gd name="T71" fmla="*/ 0 h 437"/>
                <a:gd name="T72" fmla="*/ 0 w 349"/>
                <a:gd name="T73" fmla="*/ 0 h 437"/>
                <a:gd name="T74" fmla="*/ 0 w 349"/>
                <a:gd name="T75" fmla="*/ 0 h 437"/>
                <a:gd name="T76" fmla="*/ 0 w 349"/>
                <a:gd name="T77" fmla="*/ 0 h 437"/>
                <a:gd name="T78" fmla="*/ 0 w 349"/>
                <a:gd name="T79" fmla="*/ 0 h 437"/>
                <a:gd name="T80" fmla="*/ 0 w 349"/>
                <a:gd name="T81" fmla="*/ 0 h 437"/>
                <a:gd name="T82" fmla="*/ 0 w 349"/>
                <a:gd name="T83" fmla="*/ 0 h 437"/>
                <a:gd name="T84" fmla="*/ 0 w 349"/>
                <a:gd name="T85" fmla="*/ 0 h 437"/>
                <a:gd name="T86" fmla="*/ 0 w 349"/>
                <a:gd name="T87" fmla="*/ 0 h 437"/>
                <a:gd name="T88" fmla="*/ 0 w 349"/>
                <a:gd name="T89" fmla="*/ 0 h 437"/>
                <a:gd name="T90" fmla="*/ 0 w 349"/>
                <a:gd name="T91" fmla="*/ 0 h 437"/>
                <a:gd name="T92" fmla="*/ 0 w 349"/>
                <a:gd name="T93" fmla="*/ 0 h 437"/>
                <a:gd name="T94" fmla="*/ 0 w 349"/>
                <a:gd name="T95" fmla="*/ 0 h 437"/>
                <a:gd name="T96" fmla="*/ 0 w 349"/>
                <a:gd name="T97" fmla="*/ 0 h 437"/>
                <a:gd name="T98" fmla="*/ 0 w 349"/>
                <a:gd name="T99" fmla="*/ 0 h 437"/>
                <a:gd name="T100" fmla="*/ 0 w 349"/>
                <a:gd name="T101" fmla="*/ 0 h 437"/>
                <a:gd name="T102" fmla="*/ 0 w 349"/>
                <a:gd name="T103" fmla="*/ 0 h 437"/>
                <a:gd name="T104" fmla="*/ 0 w 349"/>
                <a:gd name="T105" fmla="*/ 0 h 43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49"/>
                <a:gd name="T160" fmla="*/ 0 h 437"/>
                <a:gd name="T161" fmla="*/ 349 w 349"/>
                <a:gd name="T162" fmla="*/ 437 h 43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49" h="437">
                  <a:moveTo>
                    <a:pt x="0" y="298"/>
                  </a:moveTo>
                  <a:lnTo>
                    <a:pt x="88" y="298"/>
                  </a:lnTo>
                  <a:lnTo>
                    <a:pt x="89" y="306"/>
                  </a:lnTo>
                  <a:lnTo>
                    <a:pt x="91" y="314"/>
                  </a:lnTo>
                  <a:lnTo>
                    <a:pt x="94" y="322"/>
                  </a:lnTo>
                  <a:lnTo>
                    <a:pt x="97" y="329"/>
                  </a:lnTo>
                  <a:lnTo>
                    <a:pt x="102" y="335"/>
                  </a:lnTo>
                  <a:lnTo>
                    <a:pt x="106" y="340"/>
                  </a:lnTo>
                  <a:lnTo>
                    <a:pt x="116" y="349"/>
                  </a:lnTo>
                  <a:lnTo>
                    <a:pt x="130" y="356"/>
                  </a:lnTo>
                  <a:lnTo>
                    <a:pt x="146" y="362"/>
                  </a:lnTo>
                  <a:lnTo>
                    <a:pt x="164" y="365"/>
                  </a:lnTo>
                  <a:lnTo>
                    <a:pt x="184" y="366"/>
                  </a:lnTo>
                  <a:lnTo>
                    <a:pt x="202" y="365"/>
                  </a:lnTo>
                  <a:lnTo>
                    <a:pt x="218" y="362"/>
                  </a:lnTo>
                  <a:lnTo>
                    <a:pt x="231" y="358"/>
                  </a:lnTo>
                  <a:lnTo>
                    <a:pt x="237" y="355"/>
                  </a:lnTo>
                  <a:lnTo>
                    <a:pt x="242" y="352"/>
                  </a:lnTo>
                  <a:lnTo>
                    <a:pt x="250" y="344"/>
                  </a:lnTo>
                  <a:lnTo>
                    <a:pt x="257" y="336"/>
                  </a:lnTo>
                  <a:lnTo>
                    <a:pt x="261" y="325"/>
                  </a:lnTo>
                  <a:lnTo>
                    <a:pt x="262" y="312"/>
                  </a:lnTo>
                  <a:lnTo>
                    <a:pt x="261" y="306"/>
                  </a:lnTo>
                  <a:lnTo>
                    <a:pt x="260" y="300"/>
                  </a:lnTo>
                  <a:lnTo>
                    <a:pt x="258" y="295"/>
                  </a:lnTo>
                  <a:lnTo>
                    <a:pt x="255" y="290"/>
                  </a:lnTo>
                  <a:lnTo>
                    <a:pt x="246" y="281"/>
                  </a:lnTo>
                  <a:lnTo>
                    <a:pt x="233" y="273"/>
                  </a:lnTo>
                  <a:lnTo>
                    <a:pt x="218" y="267"/>
                  </a:lnTo>
                  <a:lnTo>
                    <a:pt x="199" y="262"/>
                  </a:lnTo>
                  <a:lnTo>
                    <a:pt x="148" y="250"/>
                  </a:lnTo>
                  <a:lnTo>
                    <a:pt x="123" y="245"/>
                  </a:lnTo>
                  <a:lnTo>
                    <a:pt x="110" y="242"/>
                  </a:lnTo>
                  <a:lnTo>
                    <a:pt x="98" y="239"/>
                  </a:lnTo>
                  <a:lnTo>
                    <a:pt x="87" y="235"/>
                  </a:lnTo>
                  <a:lnTo>
                    <a:pt x="75" y="230"/>
                  </a:lnTo>
                  <a:lnTo>
                    <a:pt x="64" y="225"/>
                  </a:lnTo>
                  <a:lnTo>
                    <a:pt x="58" y="222"/>
                  </a:lnTo>
                  <a:lnTo>
                    <a:pt x="53" y="219"/>
                  </a:lnTo>
                  <a:lnTo>
                    <a:pt x="48" y="216"/>
                  </a:lnTo>
                  <a:lnTo>
                    <a:pt x="42" y="212"/>
                  </a:lnTo>
                  <a:lnTo>
                    <a:pt x="33" y="203"/>
                  </a:lnTo>
                  <a:lnTo>
                    <a:pt x="26" y="193"/>
                  </a:lnTo>
                  <a:lnTo>
                    <a:pt x="19" y="181"/>
                  </a:lnTo>
                  <a:lnTo>
                    <a:pt x="14" y="169"/>
                  </a:lnTo>
                  <a:lnTo>
                    <a:pt x="10" y="156"/>
                  </a:lnTo>
                  <a:lnTo>
                    <a:pt x="8" y="141"/>
                  </a:lnTo>
                  <a:lnTo>
                    <a:pt x="6" y="125"/>
                  </a:lnTo>
                  <a:lnTo>
                    <a:pt x="8" y="111"/>
                  </a:lnTo>
                  <a:lnTo>
                    <a:pt x="10" y="97"/>
                  </a:lnTo>
                  <a:lnTo>
                    <a:pt x="11" y="90"/>
                  </a:lnTo>
                  <a:lnTo>
                    <a:pt x="13" y="84"/>
                  </a:lnTo>
                  <a:lnTo>
                    <a:pt x="15" y="78"/>
                  </a:lnTo>
                  <a:lnTo>
                    <a:pt x="17" y="72"/>
                  </a:lnTo>
                  <a:lnTo>
                    <a:pt x="23" y="60"/>
                  </a:lnTo>
                  <a:lnTo>
                    <a:pt x="31" y="50"/>
                  </a:lnTo>
                  <a:lnTo>
                    <a:pt x="39" y="41"/>
                  </a:lnTo>
                  <a:lnTo>
                    <a:pt x="49" y="33"/>
                  </a:lnTo>
                  <a:lnTo>
                    <a:pt x="60" y="24"/>
                  </a:lnTo>
                  <a:lnTo>
                    <a:pt x="72" y="18"/>
                  </a:lnTo>
                  <a:lnTo>
                    <a:pt x="86" y="12"/>
                  </a:lnTo>
                  <a:lnTo>
                    <a:pt x="100" y="8"/>
                  </a:lnTo>
                  <a:lnTo>
                    <a:pt x="116" y="4"/>
                  </a:lnTo>
                  <a:lnTo>
                    <a:pt x="134" y="2"/>
                  </a:lnTo>
                  <a:lnTo>
                    <a:pt x="171" y="0"/>
                  </a:lnTo>
                  <a:lnTo>
                    <a:pt x="190" y="0"/>
                  </a:lnTo>
                  <a:lnTo>
                    <a:pt x="207" y="2"/>
                  </a:lnTo>
                  <a:lnTo>
                    <a:pt x="223" y="5"/>
                  </a:lnTo>
                  <a:lnTo>
                    <a:pt x="239" y="8"/>
                  </a:lnTo>
                  <a:lnTo>
                    <a:pt x="252" y="13"/>
                  </a:lnTo>
                  <a:lnTo>
                    <a:pt x="266" y="19"/>
                  </a:lnTo>
                  <a:lnTo>
                    <a:pt x="278" y="27"/>
                  </a:lnTo>
                  <a:lnTo>
                    <a:pt x="289" y="35"/>
                  </a:lnTo>
                  <a:lnTo>
                    <a:pt x="299" y="43"/>
                  </a:lnTo>
                  <a:lnTo>
                    <a:pt x="307" y="53"/>
                  </a:lnTo>
                  <a:lnTo>
                    <a:pt x="321" y="76"/>
                  </a:lnTo>
                  <a:lnTo>
                    <a:pt x="326" y="89"/>
                  </a:lnTo>
                  <a:lnTo>
                    <a:pt x="330" y="102"/>
                  </a:lnTo>
                  <a:lnTo>
                    <a:pt x="334" y="131"/>
                  </a:lnTo>
                  <a:lnTo>
                    <a:pt x="248" y="131"/>
                  </a:lnTo>
                  <a:lnTo>
                    <a:pt x="246" y="117"/>
                  </a:lnTo>
                  <a:lnTo>
                    <a:pt x="244" y="111"/>
                  </a:lnTo>
                  <a:lnTo>
                    <a:pt x="241" y="105"/>
                  </a:lnTo>
                  <a:lnTo>
                    <a:pt x="240" y="102"/>
                  </a:lnTo>
                  <a:lnTo>
                    <a:pt x="238" y="99"/>
                  </a:lnTo>
                  <a:lnTo>
                    <a:pt x="235" y="94"/>
                  </a:lnTo>
                  <a:lnTo>
                    <a:pt x="225" y="85"/>
                  </a:lnTo>
                  <a:lnTo>
                    <a:pt x="212" y="79"/>
                  </a:lnTo>
                  <a:lnTo>
                    <a:pt x="199" y="74"/>
                  </a:lnTo>
                  <a:lnTo>
                    <a:pt x="182" y="71"/>
                  </a:lnTo>
                  <a:lnTo>
                    <a:pt x="164" y="70"/>
                  </a:lnTo>
                  <a:lnTo>
                    <a:pt x="148" y="71"/>
                  </a:lnTo>
                  <a:lnTo>
                    <a:pt x="133" y="73"/>
                  </a:lnTo>
                  <a:lnTo>
                    <a:pt x="127" y="75"/>
                  </a:lnTo>
                  <a:lnTo>
                    <a:pt x="121" y="77"/>
                  </a:lnTo>
                  <a:lnTo>
                    <a:pt x="111" y="83"/>
                  </a:lnTo>
                  <a:lnTo>
                    <a:pt x="103" y="90"/>
                  </a:lnTo>
                  <a:lnTo>
                    <a:pt x="97" y="99"/>
                  </a:lnTo>
                  <a:lnTo>
                    <a:pt x="93" y="109"/>
                  </a:lnTo>
                  <a:lnTo>
                    <a:pt x="92" y="120"/>
                  </a:lnTo>
                  <a:lnTo>
                    <a:pt x="93" y="127"/>
                  </a:lnTo>
                  <a:lnTo>
                    <a:pt x="94" y="133"/>
                  </a:lnTo>
                  <a:lnTo>
                    <a:pt x="96" y="138"/>
                  </a:lnTo>
                  <a:lnTo>
                    <a:pt x="98" y="142"/>
                  </a:lnTo>
                  <a:lnTo>
                    <a:pt x="102" y="146"/>
                  </a:lnTo>
                  <a:lnTo>
                    <a:pt x="106" y="151"/>
                  </a:lnTo>
                  <a:lnTo>
                    <a:pt x="117" y="157"/>
                  </a:lnTo>
                  <a:lnTo>
                    <a:pt x="132" y="161"/>
                  </a:lnTo>
                  <a:lnTo>
                    <a:pt x="149" y="166"/>
                  </a:lnTo>
                  <a:lnTo>
                    <a:pt x="195" y="176"/>
                  </a:lnTo>
                  <a:lnTo>
                    <a:pt x="224" y="183"/>
                  </a:lnTo>
                  <a:lnTo>
                    <a:pt x="250" y="190"/>
                  </a:lnTo>
                  <a:lnTo>
                    <a:pt x="275" y="199"/>
                  </a:lnTo>
                  <a:lnTo>
                    <a:pt x="280" y="201"/>
                  </a:lnTo>
                  <a:lnTo>
                    <a:pt x="285" y="204"/>
                  </a:lnTo>
                  <a:lnTo>
                    <a:pt x="296" y="209"/>
                  </a:lnTo>
                  <a:lnTo>
                    <a:pt x="308" y="216"/>
                  </a:lnTo>
                  <a:lnTo>
                    <a:pt x="319" y="225"/>
                  </a:lnTo>
                  <a:lnTo>
                    <a:pt x="327" y="236"/>
                  </a:lnTo>
                  <a:lnTo>
                    <a:pt x="335" y="247"/>
                  </a:lnTo>
                  <a:lnTo>
                    <a:pt x="341" y="259"/>
                  </a:lnTo>
                  <a:lnTo>
                    <a:pt x="345" y="272"/>
                  </a:lnTo>
                  <a:lnTo>
                    <a:pt x="348" y="287"/>
                  </a:lnTo>
                  <a:lnTo>
                    <a:pt x="349" y="302"/>
                  </a:lnTo>
                  <a:lnTo>
                    <a:pt x="348" y="318"/>
                  </a:lnTo>
                  <a:lnTo>
                    <a:pt x="345" y="332"/>
                  </a:lnTo>
                  <a:lnTo>
                    <a:pt x="342" y="346"/>
                  </a:lnTo>
                  <a:lnTo>
                    <a:pt x="339" y="352"/>
                  </a:lnTo>
                  <a:lnTo>
                    <a:pt x="337" y="359"/>
                  </a:lnTo>
                  <a:lnTo>
                    <a:pt x="331" y="371"/>
                  </a:lnTo>
                  <a:lnTo>
                    <a:pt x="327" y="377"/>
                  </a:lnTo>
                  <a:lnTo>
                    <a:pt x="323" y="382"/>
                  </a:lnTo>
                  <a:lnTo>
                    <a:pt x="319" y="387"/>
                  </a:lnTo>
                  <a:lnTo>
                    <a:pt x="314" y="392"/>
                  </a:lnTo>
                  <a:lnTo>
                    <a:pt x="303" y="402"/>
                  </a:lnTo>
                  <a:lnTo>
                    <a:pt x="292" y="410"/>
                  </a:lnTo>
                  <a:lnTo>
                    <a:pt x="279" y="417"/>
                  </a:lnTo>
                  <a:lnTo>
                    <a:pt x="265" y="423"/>
                  </a:lnTo>
                  <a:lnTo>
                    <a:pt x="249" y="428"/>
                  </a:lnTo>
                  <a:lnTo>
                    <a:pt x="216" y="434"/>
                  </a:lnTo>
                  <a:lnTo>
                    <a:pt x="176" y="437"/>
                  </a:lnTo>
                  <a:lnTo>
                    <a:pt x="156" y="436"/>
                  </a:lnTo>
                  <a:lnTo>
                    <a:pt x="147" y="435"/>
                  </a:lnTo>
                  <a:lnTo>
                    <a:pt x="138" y="434"/>
                  </a:lnTo>
                  <a:lnTo>
                    <a:pt x="129" y="433"/>
                  </a:lnTo>
                  <a:lnTo>
                    <a:pt x="121" y="432"/>
                  </a:lnTo>
                  <a:lnTo>
                    <a:pt x="104" y="428"/>
                  </a:lnTo>
                  <a:lnTo>
                    <a:pt x="96" y="425"/>
                  </a:lnTo>
                  <a:lnTo>
                    <a:pt x="89" y="423"/>
                  </a:lnTo>
                  <a:lnTo>
                    <a:pt x="74" y="417"/>
                  </a:lnTo>
                  <a:lnTo>
                    <a:pt x="61" y="410"/>
                  </a:lnTo>
                  <a:lnTo>
                    <a:pt x="50" y="401"/>
                  </a:lnTo>
                  <a:lnTo>
                    <a:pt x="39" y="391"/>
                  </a:lnTo>
                  <a:lnTo>
                    <a:pt x="30" y="381"/>
                  </a:lnTo>
                  <a:lnTo>
                    <a:pt x="21" y="370"/>
                  </a:lnTo>
                  <a:lnTo>
                    <a:pt x="15" y="358"/>
                  </a:lnTo>
                  <a:lnTo>
                    <a:pt x="9" y="344"/>
                  </a:lnTo>
                  <a:lnTo>
                    <a:pt x="4" y="330"/>
                  </a:lnTo>
                  <a:lnTo>
                    <a:pt x="2" y="314"/>
                  </a:lnTo>
                  <a:lnTo>
                    <a:pt x="0" y="298"/>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102" name="Freeform 126"/>
            <p:cNvSpPr>
              <a:spLocks/>
            </p:cNvSpPr>
            <p:nvPr/>
          </p:nvSpPr>
          <p:spPr bwMode="auto">
            <a:xfrm>
              <a:off x="3647" y="2524"/>
              <a:ext cx="59" cy="131"/>
            </a:xfrm>
            <a:custGeom>
              <a:avLst/>
              <a:gdLst>
                <a:gd name="T0" fmla="*/ 0 w 175"/>
                <a:gd name="T1" fmla="*/ 0 h 393"/>
                <a:gd name="T2" fmla="*/ 0 w 175"/>
                <a:gd name="T3" fmla="*/ 0 h 393"/>
                <a:gd name="T4" fmla="*/ 0 w 175"/>
                <a:gd name="T5" fmla="*/ 0 h 393"/>
                <a:gd name="T6" fmla="*/ 0 w 175"/>
                <a:gd name="T7" fmla="*/ 0 h 393"/>
                <a:gd name="T8" fmla="*/ 0 w 175"/>
                <a:gd name="T9" fmla="*/ 0 h 393"/>
                <a:gd name="T10" fmla="*/ 0 w 175"/>
                <a:gd name="T11" fmla="*/ 0 h 393"/>
                <a:gd name="T12" fmla="*/ 0 w 175"/>
                <a:gd name="T13" fmla="*/ 0 h 393"/>
                <a:gd name="T14" fmla="*/ 0 w 175"/>
                <a:gd name="T15" fmla="*/ 0 h 393"/>
                <a:gd name="T16" fmla="*/ 0 w 175"/>
                <a:gd name="T17" fmla="*/ 0 h 393"/>
                <a:gd name="T18" fmla="*/ 0 w 175"/>
                <a:gd name="T19" fmla="*/ 0 h 393"/>
                <a:gd name="T20" fmla="*/ 0 w 175"/>
                <a:gd name="T21" fmla="*/ 0 h 393"/>
                <a:gd name="T22" fmla="*/ 0 w 175"/>
                <a:gd name="T23" fmla="*/ 0 h 393"/>
                <a:gd name="T24" fmla="*/ 0 w 175"/>
                <a:gd name="T25" fmla="*/ 0 h 393"/>
                <a:gd name="T26" fmla="*/ 0 w 175"/>
                <a:gd name="T27" fmla="*/ 0 h 393"/>
                <a:gd name="T28" fmla="*/ 0 w 175"/>
                <a:gd name="T29" fmla="*/ 0 h 393"/>
                <a:gd name="T30" fmla="*/ 0 w 175"/>
                <a:gd name="T31" fmla="*/ 0 h 393"/>
                <a:gd name="T32" fmla="*/ 0 w 175"/>
                <a:gd name="T33" fmla="*/ 0 h 393"/>
                <a:gd name="T34" fmla="*/ 0 w 175"/>
                <a:gd name="T35" fmla="*/ 0 h 393"/>
                <a:gd name="T36" fmla="*/ 0 w 175"/>
                <a:gd name="T37" fmla="*/ 0 h 393"/>
                <a:gd name="T38" fmla="*/ 0 w 175"/>
                <a:gd name="T39" fmla="*/ 0 h 393"/>
                <a:gd name="T40" fmla="*/ 0 w 175"/>
                <a:gd name="T41" fmla="*/ 0 h 393"/>
                <a:gd name="T42" fmla="*/ 0 w 175"/>
                <a:gd name="T43" fmla="*/ 0 h 393"/>
                <a:gd name="T44" fmla="*/ 0 w 175"/>
                <a:gd name="T45" fmla="*/ 0 h 393"/>
                <a:gd name="T46" fmla="*/ 0 w 175"/>
                <a:gd name="T47" fmla="*/ 0 h 393"/>
                <a:gd name="T48" fmla="*/ 0 w 175"/>
                <a:gd name="T49" fmla="*/ 0 h 393"/>
                <a:gd name="T50" fmla="*/ 0 w 175"/>
                <a:gd name="T51" fmla="*/ 0 h 393"/>
                <a:gd name="T52" fmla="*/ 0 w 175"/>
                <a:gd name="T53" fmla="*/ 0 h 393"/>
                <a:gd name="T54" fmla="*/ 0 w 175"/>
                <a:gd name="T55" fmla="*/ 0 h 393"/>
                <a:gd name="T56" fmla="*/ 0 w 175"/>
                <a:gd name="T57" fmla="*/ 0 h 393"/>
                <a:gd name="T58" fmla="*/ 0 w 175"/>
                <a:gd name="T59" fmla="*/ 0 h 393"/>
                <a:gd name="T60" fmla="*/ 0 w 175"/>
                <a:gd name="T61" fmla="*/ 0 h 393"/>
                <a:gd name="T62" fmla="*/ 0 w 175"/>
                <a:gd name="T63" fmla="*/ 0 h 393"/>
                <a:gd name="T64" fmla="*/ 0 w 175"/>
                <a:gd name="T65" fmla="*/ 0 h 393"/>
                <a:gd name="T66" fmla="*/ 0 w 175"/>
                <a:gd name="T67" fmla="*/ 0 h 3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5"/>
                <a:gd name="T103" fmla="*/ 0 h 393"/>
                <a:gd name="T104" fmla="*/ 175 w 175"/>
                <a:gd name="T105" fmla="*/ 393 h 3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5" h="393">
                  <a:moveTo>
                    <a:pt x="175" y="391"/>
                  </a:moveTo>
                  <a:lnTo>
                    <a:pt x="127" y="393"/>
                  </a:lnTo>
                  <a:lnTo>
                    <a:pt x="114" y="392"/>
                  </a:lnTo>
                  <a:lnTo>
                    <a:pt x="103" y="392"/>
                  </a:lnTo>
                  <a:lnTo>
                    <a:pt x="93" y="390"/>
                  </a:lnTo>
                  <a:lnTo>
                    <a:pt x="84" y="388"/>
                  </a:lnTo>
                  <a:lnTo>
                    <a:pt x="76" y="386"/>
                  </a:lnTo>
                  <a:lnTo>
                    <a:pt x="73" y="384"/>
                  </a:lnTo>
                  <a:lnTo>
                    <a:pt x="69" y="382"/>
                  </a:lnTo>
                  <a:lnTo>
                    <a:pt x="64" y="379"/>
                  </a:lnTo>
                  <a:lnTo>
                    <a:pt x="59" y="374"/>
                  </a:lnTo>
                  <a:lnTo>
                    <a:pt x="51" y="362"/>
                  </a:lnTo>
                  <a:lnTo>
                    <a:pt x="46" y="347"/>
                  </a:lnTo>
                  <a:lnTo>
                    <a:pt x="43" y="329"/>
                  </a:lnTo>
                  <a:lnTo>
                    <a:pt x="43" y="306"/>
                  </a:lnTo>
                  <a:lnTo>
                    <a:pt x="43" y="140"/>
                  </a:lnTo>
                  <a:lnTo>
                    <a:pt x="0" y="140"/>
                  </a:lnTo>
                  <a:lnTo>
                    <a:pt x="0" y="83"/>
                  </a:lnTo>
                  <a:lnTo>
                    <a:pt x="43" y="83"/>
                  </a:lnTo>
                  <a:lnTo>
                    <a:pt x="43" y="0"/>
                  </a:lnTo>
                  <a:lnTo>
                    <a:pt x="126" y="0"/>
                  </a:lnTo>
                  <a:lnTo>
                    <a:pt x="126" y="83"/>
                  </a:lnTo>
                  <a:lnTo>
                    <a:pt x="175" y="83"/>
                  </a:lnTo>
                  <a:lnTo>
                    <a:pt x="175" y="140"/>
                  </a:lnTo>
                  <a:lnTo>
                    <a:pt x="126" y="140"/>
                  </a:lnTo>
                  <a:lnTo>
                    <a:pt x="126" y="310"/>
                  </a:lnTo>
                  <a:lnTo>
                    <a:pt x="127" y="316"/>
                  </a:lnTo>
                  <a:lnTo>
                    <a:pt x="127" y="321"/>
                  </a:lnTo>
                  <a:lnTo>
                    <a:pt x="129" y="324"/>
                  </a:lnTo>
                  <a:lnTo>
                    <a:pt x="131" y="327"/>
                  </a:lnTo>
                  <a:lnTo>
                    <a:pt x="140" y="329"/>
                  </a:lnTo>
                  <a:lnTo>
                    <a:pt x="154" y="330"/>
                  </a:lnTo>
                  <a:lnTo>
                    <a:pt x="175" y="330"/>
                  </a:lnTo>
                  <a:lnTo>
                    <a:pt x="175" y="391"/>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103" name="Freeform 127"/>
            <p:cNvSpPr>
              <a:spLocks noEditPoints="1"/>
            </p:cNvSpPr>
            <p:nvPr/>
          </p:nvSpPr>
          <p:spPr bwMode="auto">
            <a:xfrm>
              <a:off x="3720" y="2548"/>
              <a:ext cx="100" cy="109"/>
            </a:xfrm>
            <a:custGeom>
              <a:avLst/>
              <a:gdLst>
                <a:gd name="T0" fmla="*/ 0 w 299"/>
                <a:gd name="T1" fmla="*/ 0 h 327"/>
                <a:gd name="T2" fmla="*/ 0 w 299"/>
                <a:gd name="T3" fmla="*/ 0 h 327"/>
                <a:gd name="T4" fmla="*/ 0 w 299"/>
                <a:gd name="T5" fmla="*/ 0 h 327"/>
                <a:gd name="T6" fmla="*/ 0 w 299"/>
                <a:gd name="T7" fmla="*/ 0 h 327"/>
                <a:gd name="T8" fmla="*/ 0 w 299"/>
                <a:gd name="T9" fmla="*/ 0 h 327"/>
                <a:gd name="T10" fmla="*/ 0 w 299"/>
                <a:gd name="T11" fmla="*/ 0 h 327"/>
                <a:gd name="T12" fmla="*/ 0 w 299"/>
                <a:gd name="T13" fmla="*/ 0 h 327"/>
                <a:gd name="T14" fmla="*/ 0 w 299"/>
                <a:gd name="T15" fmla="*/ 0 h 327"/>
                <a:gd name="T16" fmla="*/ 0 w 299"/>
                <a:gd name="T17" fmla="*/ 0 h 327"/>
                <a:gd name="T18" fmla="*/ 0 w 299"/>
                <a:gd name="T19" fmla="*/ 0 h 327"/>
                <a:gd name="T20" fmla="*/ 0 w 299"/>
                <a:gd name="T21" fmla="*/ 0 h 327"/>
                <a:gd name="T22" fmla="*/ 0 w 299"/>
                <a:gd name="T23" fmla="*/ 0 h 327"/>
                <a:gd name="T24" fmla="*/ 0 w 299"/>
                <a:gd name="T25" fmla="*/ 0 h 327"/>
                <a:gd name="T26" fmla="*/ 0 w 299"/>
                <a:gd name="T27" fmla="*/ 0 h 327"/>
                <a:gd name="T28" fmla="*/ 0 w 299"/>
                <a:gd name="T29" fmla="*/ 0 h 327"/>
                <a:gd name="T30" fmla="*/ 0 w 299"/>
                <a:gd name="T31" fmla="*/ 0 h 327"/>
                <a:gd name="T32" fmla="*/ 0 w 299"/>
                <a:gd name="T33" fmla="*/ 0 h 327"/>
                <a:gd name="T34" fmla="*/ 0 w 299"/>
                <a:gd name="T35" fmla="*/ 0 h 327"/>
                <a:gd name="T36" fmla="*/ 0 w 299"/>
                <a:gd name="T37" fmla="*/ 0 h 327"/>
                <a:gd name="T38" fmla="*/ 0 w 299"/>
                <a:gd name="T39" fmla="*/ 0 h 327"/>
                <a:gd name="T40" fmla="*/ 0 w 299"/>
                <a:gd name="T41" fmla="*/ 0 h 327"/>
                <a:gd name="T42" fmla="*/ 0 w 299"/>
                <a:gd name="T43" fmla="*/ 0 h 327"/>
                <a:gd name="T44" fmla="*/ 0 w 299"/>
                <a:gd name="T45" fmla="*/ 0 h 327"/>
                <a:gd name="T46" fmla="*/ 0 w 299"/>
                <a:gd name="T47" fmla="*/ 0 h 327"/>
                <a:gd name="T48" fmla="*/ 0 w 299"/>
                <a:gd name="T49" fmla="*/ 0 h 327"/>
                <a:gd name="T50" fmla="*/ 0 w 299"/>
                <a:gd name="T51" fmla="*/ 0 h 327"/>
                <a:gd name="T52" fmla="*/ 0 w 299"/>
                <a:gd name="T53" fmla="*/ 0 h 327"/>
                <a:gd name="T54" fmla="*/ 0 w 299"/>
                <a:gd name="T55" fmla="*/ 0 h 327"/>
                <a:gd name="T56" fmla="*/ 0 w 299"/>
                <a:gd name="T57" fmla="*/ 0 h 327"/>
                <a:gd name="T58" fmla="*/ 0 w 299"/>
                <a:gd name="T59" fmla="*/ 0 h 327"/>
                <a:gd name="T60" fmla="*/ 0 w 299"/>
                <a:gd name="T61" fmla="*/ 0 h 327"/>
                <a:gd name="T62" fmla="*/ 0 w 299"/>
                <a:gd name="T63" fmla="*/ 0 h 327"/>
                <a:gd name="T64" fmla="*/ 0 w 299"/>
                <a:gd name="T65" fmla="*/ 0 h 327"/>
                <a:gd name="T66" fmla="*/ 0 w 299"/>
                <a:gd name="T67" fmla="*/ 0 h 327"/>
                <a:gd name="T68" fmla="*/ 0 w 299"/>
                <a:gd name="T69" fmla="*/ 0 h 327"/>
                <a:gd name="T70" fmla="*/ 0 w 299"/>
                <a:gd name="T71" fmla="*/ 0 h 327"/>
                <a:gd name="T72" fmla="*/ 0 w 299"/>
                <a:gd name="T73" fmla="*/ 0 h 327"/>
                <a:gd name="T74" fmla="*/ 0 w 299"/>
                <a:gd name="T75" fmla="*/ 0 h 327"/>
                <a:gd name="T76" fmla="*/ 0 w 299"/>
                <a:gd name="T77" fmla="*/ 0 h 327"/>
                <a:gd name="T78" fmla="*/ 0 w 299"/>
                <a:gd name="T79" fmla="*/ 0 h 327"/>
                <a:gd name="T80" fmla="*/ 0 w 299"/>
                <a:gd name="T81" fmla="*/ 0 h 327"/>
                <a:gd name="T82" fmla="*/ 0 w 299"/>
                <a:gd name="T83" fmla="*/ 0 h 327"/>
                <a:gd name="T84" fmla="*/ 0 w 299"/>
                <a:gd name="T85" fmla="*/ 0 h 327"/>
                <a:gd name="T86" fmla="*/ 0 w 299"/>
                <a:gd name="T87" fmla="*/ 0 h 327"/>
                <a:gd name="T88" fmla="*/ 0 w 299"/>
                <a:gd name="T89" fmla="*/ 0 h 327"/>
                <a:gd name="T90" fmla="*/ 0 w 299"/>
                <a:gd name="T91" fmla="*/ 0 h 327"/>
                <a:gd name="T92" fmla="*/ 0 w 299"/>
                <a:gd name="T93" fmla="*/ 0 h 327"/>
                <a:gd name="T94" fmla="*/ 0 w 299"/>
                <a:gd name="T95" fmla="*/ 0 h 327"/>
                <a:gd name="T96" fmla="*/ 0 w 299"/>
                <a:gd name="T97" fmla="*/ 0 h 327"/>
                <a:gd name="T98" fmla="*/ 0 w 299"/>
                <a:gd name="T99" fmla="*/ 0 h 327"/>
                <a:gd name="T100" fmla="*/ 0 w 299"/>
                <a:gd name="T101" fmla="*/ 0 h 327"/>
                <a:gd name="T102" fmla="*/ 0 w 299"/>
                <a:gd name="T103" fmla="*/ 0 h 327"/>
                <a:gd name="T104" fmla="*/ 0 w 299"/>
                <a:gd name="T105" fmla="*/ 0 h 327"/>
                <a:gd name="T106" fmla="*/ 0 w 299"/>
                <a:gd name="T107" fmla="*/ 0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99"/>
                <a:gd name="T163" fmla="*/ 0 h 327"/>
                <a:gd name="T164" fmla="*/ 299 w 299"/>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99" h="327">
                  <a:moveTo>
                    <a:pt x="210" y="224"/>
                  </a:moveTo>
                  <a:lnTo>
                    <a:pt x="293" y="224"/>
                  </a:lnTo>
                  <a:lnTo>
                    <a:pt x="290" y="236"/>
                  </a:lnTo>
                  <a:lnTo>
                    <a:pt x="286" y="247"/>
                  </a:lnTo>
                  <a:lnTo>
                    <a:pt x="281" y="258"/>
                  </a:lnTo>
                  <a:lnTo>
                    <a:pt x="274" y="268"/>
                  </a:lnTo>
                  <a:lnTo>
                    <a:pt x="267" y="276"/>
                  </a:lnTo>
                  <a:lnTo>
                    <a:pt x="260" y="285"/>
                  </a:lnTo>
                  <a:lnTo>
                    <a:pt x="251" y="293"/>
                  </a:lnTo>
                  <a:lnTo>
                    <a:pt x="243" y="300"/>
                  </a:lnTo>
                  <a:lnTo>
                    <a:pt x="232" y="306"/>
                  </a:lnTo>
                  <a:lnTo>
                    <a:pt x="223" y="312"/>
                  </a:lnTo>
                  <a:lnTo>
                    <a:pt x="200" y="320"/>
                  </a:lnTo>
                  <a:lnTo>
                    <a:pt x="175" y="325"/>
                  </a:lnTo>
                  <a:lnTo>
                    <a:pt x="148" y="327"/>
                  </a:lnTo>
                  <a:lnTo>
                    <a:pt x="132" y="326"/>
                  </a:lnTo>
                  <a:lnTo>
                    <a:pt x="116" y="324"/>
                  </a:lnTo>
                  <a:lnTo>
                    <a:pt x="100" y="321"/>
                  </a:lnTo>
                  <a:lnTo>
                    <a:pt x="88" y="316"/>
                  </a:lnTo>
                  <a:lnTo>
                    <a:pt x="74" y="310"/>
                  </a:lnTo>
                  <a:lnTo>
                    <a:pt x="62" y="302"/>
                  </a:lnTo>
                  <a:lnTo>
                    <a:pt x="51" y="294"/>
                  </a:lnTo>
                  <a:lnTo>
                    <a:pt x="40" y="283"/>
                  </a:lnTo>
                  <a:lnTo>
                    <a:pt x="31" y="272"/>
                  </a:lnTo>
                  <a:lnTo>
                    <a:pt x="23" y="260"/>
                  </a:lnTo>
                  <a:lnTo>
                    <a:pt x="16" y="246"/>
                  </a:lnTo>
                  <a:lnTo>
                    <a:pt x="11" y="231"/>
                  </a:lnTo>
                  <a:lnTo>
                    <a:pt x="5" y="216"/>
                  </a:lnTo>
                  <a:lnTo>
                    <a:pt x="2" y="198"/>
                  </a:lnTo>
                  <a:lnTo>
                    <a:pt x="0" y="181"/>
                  </a:lnTo>
                  <a:lnTo>
                    <a:pt x="0" y="161"/>
                  </a:lnTo>
                  <a:lnTo>
                    <a:pt x="0" y="143"/>
                  </a:lnTo>
                  <a:lnTo>
                    <a:pt x="2" y="126"/>
                  </a:lnTo>
                  <a:lnTo>
                    <a:pt x="5" y="109"/>
                  </a:lnTo>
                  <a:lnTo>
                    <a:pt x="9" y="94"/>
                  </a:lnTo>
                  <a:lnTo>
                    <a:pt x="16" y="79"/>
                  </a:lnTo>
                  <a:lnTo>
                    <a:pt x="22" y="66"/>
                  </a:lnTo>
                  <a:lnTo>
                    <a:pt x="31" y="54"/>
                  </a:lnTo>
                  <a:lnTo>
                    <a:pt x="39" y="43"/>
                  </a:lnTo>
                  <a:lnTo>
                    <a:pt x="50" y="33"/>
                  </a:lnTo>
                  <a:lnTo>
                    <a:pt x="60" y="24"/>
                  </a:lnTo>
                  <a:lnTo>
                    <a:pt x="73" y="17"/>
                  </a:lnTo>
                  <a:lnTo>
                    <a:pt x="85" y="11"/>
                  </a:lnTo>
                  <a:lnTo>
                    <a:pt x="99" y="6"/>
                  </a:lnTo>
                  <a:lnTo>
                    <a:pt x="114" y="3"/>
                  </a:lnTo>
                  <a:lnTo>
                    <a:pt x="130" y="0"/>
                  </a:lnTo>
                  <a:lnTo>
                    <a:pt x="147" y="0"/>
                  </a:lnTo>
                  <a:lnTo>
                    <a:pt x="164" y="0"/>
                  </a:lnTo>
                  <a:lnTo>
                    <a:pt x="180" y="2"/>
                  </a:lnTo>
                  <a:lnTo>
                    <a:pt x="196" y="6"/>
                  </a:lnTo>
                  <a:lnTo>
                    <a:pt x="204" y="8"/>
                  </a:lnTo>
                  <a:lnTo>
                    <a:pt x="211" y="10"/>
                  </a:lnTo>
                  <a:lnTo>
                    <a:pt x="217" y="13"/>
                  </a:lnTo>
                  <a:lnTo>
                    <a:pt x="225" y="16"/>
                  </a:lnTo>
                  <a:lnTo>
                    <a:pt x="228" y="18"/>
                  </a:lnTo>
                  <a:lnTo>
                    <a:pt x="229" y="19"/>
                  </a:lnTo>
                  <a:lnTo>
                    <a:pt x="231" y="20"/>
                  </a:lnTo>
                  <a:lnTo>
                    <a:pt x="238" y="24"/>
                  </a:lnTo>
                  <a:lnTo>
                    <a:pt x="248" y="32"/>
                  </a:lnTo>
                  <a:lnTo>
                    <a:pt x="259" y="43"/>
                  </a:lnTo>
                  <a:lnTo>
                    <a:pt x="268" y="53"/>
                  </a:lnTo>
                  <a:lnTo>
                    <a:pt x="276" y="66"/>
                  </a:lnTo>
                  <a:lnTo>
                    <a:pt x="283" y="79"/>
                  </a:lnTo>
                  <a:lnTo>
                    <a:pt x="288" y="94"/>
                  </a:lnTo>
                  <a:lnTo>
                    <a:pt x="292" y="110"/>
                  </a:lnTo>
                  <a:lnTo>
                    <a:pt x="296" y="127"/>
                  </a:lnTo>
                  <a:lnTo>
                    <a:pt x="299" y="164"/>
                  </a:lnTo>
                  <a:lnTo>
                    <a:pt x="299" y="175"/>
                  </a:lnTo>
                  <a:lnTo>
                    <a:pt x="298" y="185"/>
                  </a:lnTo>
                  <a:lnTo>
                    <a:pt x="87" y="185"/>
                  </a:lnTo>
                  <a:lnTo>
                    <a:pt x="88" y="194"/>
                  </a:lnTo>
                  <a:lnTo>
                    <a:pt x="89" y="202"/>
                  </a:lnTo>
                  <a:lnTo>
                    <a:pt x="90" y="210"/>
                  </a:lnTo>
                  <a:lnTo>
                    <a:pt x="92" y="217"/>
                  </a:lnTo>
                  <a:lnTo>
                    <a:pt x="94" y="224"/>
                  </a:lnTo>
                  <a:lnTo>
                    <a:pt x="97" y="230"/>
                  </a:lnTo>
                  <a:lnTo>
                    <a:pt x="100" y="235"/>
                  </a:lnTo>
                  <a:lnTo>
                    <a:pt x="104" y="240"/>
                  </a:lnTo>
                  <a:lnTo>
                    <a:pt x="114" y="249"/>
                  </a:lnTo>
                  <a:lnTo>
                    <a:pt x="125" y="254"/>
                  </a:lnTo>
                  <a:lnTo>
                    <a:pt x="137" y="258"/>
                  </a:lnTo>
                  <a:lnTo>
                    <a:pt x="152" y="259"/>
                  </a:lnTo>
                  <a:lnTo>
                    <a:pt x="161" y="258"/>
                  </a:lnTo>
                  <a:lnTo>
                    <a:pt x="171" y="257"/>
                  </a:lnTo>
                  <a:lnTo>
                    <a:pt x="179" y="254"/>
                  </a:lnTo>
                  <a:lnTo>
                    <a:pt x="187" y="251"/>
                  </a:lnTo>
                  <a:lnTo>
                    <a:pt x="194" y="245"/>
                  </a:lnTo>
                  <a:lnTo>
                    <a:pt x="201" y="239"/>
                  </a:lnTo>
                  <a:lnTo>
                    <a:pt x="210" y="224"/>
                  </a:lnTo>
                  <a:close/>
                  <a:moveTo>
                    <a:pt x="87" y="132"/>
                  </a:moveTo>
                  <a:lnTo>
                    <a:pt x="211" y="132"/>
                  </a:lnTo>
                  <a:lnTo>
                    <a:pt x="209" y="117"/>
                  </a:lnTo>
                  <a:lnTo>
                    <a:pt x="206" y="104"/>
                  </a:lnTo>
                  <a:lnTo>
                    <a:pt x="201" y="94"/>
                  </a:lnTo>
                  <a:lnTo>
                    <a:pt x="194" y="85"/>
                  </a:lnTo>
                  <a:lnTo>
                    <a:pt x="185" y="77"/>
                  </a:lnTo>
                  <a:lnTo>
                    <a:pt x="174" y="72"/>
                  </a:lnTo>
                  <a:lnTo>
                    <a:pt x="163" y="69"/>
                  </a:lnTo>
                  <a:lnTo>
                    <a:pt x="148" y="68"/>
                  </a:lnTo>
                  <a:lnTo>
                    <a:pt x="141" y="69"/>
                  </a:lnTo>
                  <a:lnTo>
                    <a:pt x="135" y="69"/>
                  </a:lnTo>
                  <a:lnTo>
                    <a:pt x="123" y="72"/>
                  </a:lnTo>
                  <a:lnTo>
                    <a:pt x="114" y="77"/>
                  </a:lnTo>
                  <a:lnTo>
                    <a:pt x="106" y="85"/>
                  </a:lnTo>
                  <a:lnTo>
                    <a:pt x="98" y="94"/>
                  </a:lnTo>
                  <a:lnTo>
                    <a:pt x="93" y="104"/>
                  </a:lnTo>
                  <a:lnTo>
                    <a:pt x="89" y="117"/>
                  </a:lnTo>
                  <a:lnTo>
                    <a:pt x="87" y="132"/>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104" name="Freeform 128"/>
            <p:cNvSpPr>
              <a:spLocks noEditPoints="1"/>
            </p:cNvSpPr>
            <p:nvPr/>
          </p:nvSpPr>
          <p:spPr bwMode="auto">
            <a:xfrm>
              <a:off x="3842" y="2548"/>
              <a:ext cx="101" cy="146"/>
            </a:xfrm>
            <a:custGeom>
              <a:avLst/>
              <a:gdLst>
                <a:gd name="T0" fmla="*/ 0 w 305"/>
                <a:gd name="T1" fmla="*/ 0 h 438"/>
                <a:gd name="T2" fmla="*/ 0 w 305"/>
                <a:gd name="T3" fmla="*/ 0 h 438"/>
                <a:gd name="T4" fmla="*/ 0 w 305"/>
                <a:gd name="T5" fmla="*/ 0 h 438"/>
                <a:gd name="T6" fmla="*/ 0 w 305"/>
                <a:gd name="T7" fmla="*/ 0 h 438"/>
                <a:gd name="T8" fmla="*/ 0 w 305"/>
                <a:gd name="T9" fmla="*/ 0 h 438"/>
                <a:gd name="T10" fmla="*/ 0 w 305"/>
                <a:gd name="T11" fmla="*/ 0 h 438"/>
                <a:gd name="T12" fmla="*/ 0 w 305"/>
                <a:gd name="T13" fmla="*/ 0 h 438"/>
                <a:gd name="T14" fmla="*/ 0 w 305"/>
                <a:gd name="T15" fmla="*/ 0 h 438"/>
                <a:gd name="T16" fmla="*/ 0 w 305"/>
                <a:gd name="T17" fmla="*/ 0 h 438"/>
                <a:gd name="T18" fmla="*/ 0 w 305"/>
                <a:gd name="T19" fmla="*/ 0 h 438"/>
                <a:gd name="T20" fmla="*/ 0 w 305"/>
                <a:gd name="T21" fmla="*/ 0 h 438"/>
                <a:gd name="T22" fmla="*/ 0 w 305"/>
                <a:gd name="T23" fmla="*/ 0 h 438"/>
                <a:gd name="T24" fmla="*/ 0 w 305"/>
                <a:gd name="T25" fmla="*/ 0 h 438"/>
                <a:gd name="T26" fmla="*/ 0 w 305"/>
                <a:gd name="T27" fmla="*/ 0 h 438"/>
                <a:gd name="T28" fmla="*/ 0 w 305"/>
                <a:gd name="T29" fmla="*/ 0 h 438"/>
                <a:gd name="T30" fmla="*/ 0 w 305"/>
                <a:gd name="T31" fmla="*/ 0 h 438"/>
                <a:gd name="T32" fmla="*/ 0 w 305"/>
                <a:gd name="T33" fmla="*/ 0 h 438"/>
                <a:gd name="T34" fmla="*/ 0 w 305"/>
                <a:gd name="T35" fmla="*/ 0 h 438"/>
                <a:gd name="T36" fmla="*/ 0 w 305"/>
                <a:gd name="T37" fmla="*/ 0 h 438"/>
                <a:gd name="T38" fmla="*/ 0 w 305"/>
                <a:gd name="T39" fmla="*/ 0 h 438"/>
                <a:gd name="T40" fmla="*/ 0 w 305"/>
                <a:gd name="T41" fmla="*/ 0 h 438"/>
                <a:gd name="T42" fmla="*/ 0 w 305"/>
                <a:gd name="T43" fmla="*/ 0 h 438"/>
                <a:gd name="T44" fmla="*/ 0 w 305"/>
                <a:gd name="T45" fmla="*/ 0 h 438"/>
                <a:gd name="T46" fmla="*/ 0 w 305"/>
                <a:gd name="T47" fmla="*/ 0 h 438"/>
                <a:gd name="T48" fmla="*/ 0 w 305"/>
                <a:gd name="T49" fmla="*/ 0 h 438"/>
                <a:gd name="T50" fmla="*/ 0 w 305"/>
                <a:gd name="T51" fmla="*/ 0 h 438"/>
                <a:gd name="T52" fmla="*/ 0 w 305"/>
                <a:gd name="T53" fmla="*/ 0 h 438"/>
                <a:gd name="T54" fmla="*/ 0 w 305"/>
                <a:gd name="T55" fmla="*/ 0 h 438"/>
                <a:gd name="T56" fmla="*/ 0 w 305"/>
                <a:gd name="T57" fmla="*/ 0 h 438"/>
                <a:gd name="T58" fmla="*/ 0 w 305"/>
                <a:gd name="T59" fmla="*/ 0 h 438"/>
                <a:gd name="T60" fmla="*/ 0 w 305"/>
                <a:gd name="T61" fmla="*/ 0 h 438"/>
                <a:gd name="T62" fmla="*/ 0 w 305"/>
                <a:gd name="T63" fmla="*/ 0 h 438"/>
                <a:gd name="T64" fmla="*/ 0 w 305"/>
                <a:gd name="T65" fmla="*/ 0 h 438"/>
                <a:gd name="T66" fmla="*/ 0 w 305"/>
                <a:gd name="T67" fmla="*/ 0 h 438"/>
                <a:gd name="T68" fmla="*/ 0 w 305"/>
                <a:gd name="T69" fmla="*/ 0 h 438"/>
                <a:gd name="T70" fmla="*/ 0 w 305"/>
                <a:gd name="T71" fmla="*/ 0 h 438"/>
                <a:gd name="T72" fmla="*/ 0 w 305"/>
                <a:gd name="T73" fmla="*/ 0 h 438"/>
                <a:gd name="T74" fmla="*/ 0 w 305"/>
                <a:gd name="T75" fmla="*/ 0 h 438"/>
                <a:gd name="T76" fmla="*/ 0 w 305"/>
                <a:gd name="T77" fmla="*/ 0 h 438"/>
                <a:gd name="T78" fmla="*/ 0 w 305"/>
                <a:gd name="T79" fmla="*/ 0 h 438"/>
                <a:gd name="T80" fmla="*/ 0 w 305"/>
                <a:gd name="T81" fmla="*/ 0 h 438"/>
                <a:gd name="T82" fmla="*/ 0 w 305"/>
                <a:gd name="T83" fmla="*/ 0 h 438"/>
                <a:gd name="T84" fmla="*/ 0 w 305"/>
                <a:gd name="T85" fmla="*/ 0 h 438"/>
                <a:gd name="T86" fmla="*/ 0 w 305"/>
                <a:gd name="T87" fmla="*/ 0 h 438"/>
                <a:gd name="T88" fmla="*/ 0 w 305"/>
                <a:gd name="T89" fmla="*/ 0 h 438"/>
                <a:gd name="T90" fmla="*/ 0 w 305"/>
                <a:gd name="T91" fmla="*/ 0 h 438"/>
                <a:gd name="T92" fmla="*/ 0 w 305"/>
                <a:gd name="T93" fmla="*/ 0 h 438"/>
                <a:gd name="T94" fmla="*/ 0 w 305"/>
                <a:gd name="T95" fmla="*/ 0 h 438"/>
                <a:gd name="T96" fmla="*/ 0 w 305"/>
                <a:gd name="T97" fmla="*/ 0 h 438"/>
                <a:gd name="T98" fmla="*/ 0 w 305"/>
                <a:gd name="T99" fmla="*/ 0 h 4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5"/>
                <a:gd name="T151" fmla="*/ 0 h 438"/>
                <a:gd name="T152" fmla="*/ 305 w 305"/>
                <a:gd name="T153" fmla="*/ 438 h 4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5" h="438">
                  <a:moveTo>
                    <a:pt x="222" y="166"/>
                  </a:moveTo>
                  <a:lnTo>
                    <a:pt x="222" y="154"/>
                  </a:lnTo>
                  <a:lnTo>
                    <a:pt x="221" y="143"/>
                  </a:lnTo>
                  <a:lnTo>
                    <a:pt x="220" y="134"/>
                  </a:lnTo>
                  <a:lnTo>
                    <a:pt x="218" y="124"/>
                  </a:lnTo>
                  <a:lnTo>
                    <a:pt x="215" y="115"/>
                  </a:lnTo>
                  <a:lnTo>
                    <a:pt x="211" y="108"/>
                  </a:lnTo>
                  <a:lnTo>
                    <a:pt x="204" y="94"/>
                  </a:lnTo>
                  <a:lnTo>
                    <a:pt x="193" y="84"/>
                  </a:lnTo>
                  <a:lnTo>
                    <a:pt x="182" y="76"/>
                  </a:lnTo>
                  <a:lnTo>
                    <a:pt x="167" y="71"/>
                  </a:lnTo>
                  <a:lnTo>
                    <a:pt x="151" y="70"/>
                  </a:lnTo>
                  <a:lnTo>
                    <a:pt x="144" y="70"/>
                  </a:lnTo>
                  <a:lnTo>
                    <a:pt x="135" y="71"/>
                  </a:lnTo>
                  <a:lnTo>
                    <a:pt x="129" y="73"/>
                  </a:lnTo>
                  <a:lnTo>
                    <a:pt x="122" y="76"/>
                  </a:lnTo>
                  <a:lnTo>
                    <a:pt x="116" y="79"/>
                  </a:lnTo>
                  <a:lnTo>
                    <a:pt x="110" y="84"/>
                  </a:lnTo>
                  <a:lnTo>
                    <a:pt x="101" y="94"/>
                  </a:lnTo>
                  <a:lnTo>
                    <a:pt x="93" y="108"/>
                  </a:lnTo>
                  <a:lnTo>
                    <a:pt x="88" y="124"/>
                  </a:lnTo>
                  <a:lnTo>
                    <a:pt x="84" y="143"/>
                  </a:lnTo>
                  <a:lnTo>
                    <a:pt x="83" y="166"/>
                  </a:lnTo>
                  <a:lnTo>
                    <a:pt x="84" y="176"/>
                  </a:lnTo>
                  <a:lnTo>
                    <a:pt x="84" y="186"/>
                  </a:lnTo>
                  <a:lnTo>
                    <a:pt x="86" y="195"/>
                  </a:lnTo>
                  <a:lnTo>
                    <a:pt x="88" y="203"/>
                  </a:lnTo>
                  <a:lnTo>
                    <a:pt x="90" y="212"/>
                  </a:lnTo>
                  <a:lnTo>
                    <a:pt x="93" y="220"/>
                  </a:lnTo>
                  <a:lnTo>
                    <a:pt x="97" y="226"/>
                  </a:lnTo>
                  <a:lnTo>
                    <a:pt x="100" y="229"/>
                  </a:lnTo>
                  <a:lnTo>
                    <a:pt x="102" y="232"/>
                  </a:lnTo>
                  <a:lnTo>
                    <a:pt x="106" y="238"/>
                  </a:lnTo>
                  <a:lnTo>
                    <a:pt x="111" y="242"/>
                  </a:lnTo>
                  <a:lnTo>
                    <a:pt x="124" y="250"/>
                  </a:lnTo>
                  <a:lnTo>
                    <a:pt x="138" y="255"/>
                  </a:lnTo>
                  <a:lnTo>
                    <a:pt x="153" y="256"/>
                  </a:lnTo>
                  <a:lnTo>
                    <a:pt x="161" y="256"/>
                  </a:lnTo>
                  <a:lnTo>
                    <a:pt x="168" y="255"/>
                  </a:lnTo>
                  <a:lnTo>
                    <a:pt x="176" y="253"/>
                  </a:lnTo>
                  <a:lnTo>
                    <a:pt x="182" y="250"/>
                  </a:lnTo>
                  <a:lnTo>
                    <a:pt x="188" y="246"/>
                  </a:lnTo>
                  <a:lnTo>
                    <a:pt x="193" y="242"/>
                  </a:lnTo>
                  <a:lnTo>
                    <a:pt x="204" y="232"/>
                  </a:lnTo>
                  <a:lnTo>
                    <a:pt x="211" y="219"/>
                  </a:lnTo>
                  <a:lnTo>
                    <a:pt x="218" y="203"/>
                  </a:lnTo>
                  <a:lnTo>
                    <a:pt x="221" y="186"/>
                  </a:lnTo>
                  <a:lnTo>
                    <a:pt x="222" y="166"/>
                  </a:lnTo>
                  <a:close/>
                  <a:moveTo>
                    <a:pt x="0" y="438"/>
                  </a:moveTo>
                  <a:lnTo>
                    <a:pt x="0" y="10"/>
                  </a:lnTo>
                  <a:lnTo>
                    <a:pt x="81" y="10"/>
                  </a:lnTo>
                  <a:lnTo>
                    <a:pt x="81" y="52"/>
                  </a:lnTo>
                  <a:lnTo>
                    <a:pt x="90" y="39"/>
                  </a:lnTo>
                  <a:lnTo>
                    <a:pt x="101" y="28"/>
                  </a:lnTo>
                  <a:lnTo>
                    <a:pt x="111" y="19"/>
                  </a:lnTo>
                  <a:lnTo>
                    <a:pt x="122" y="12"/>
                  </a:lnTo>
                  <a:lnTo>
                    <a:pt x="133" y="7"/>
                  </a:lnTo>
                  <a:lnTo>
                    <a:pt x="147" y="3"/>
                  </a:lnTo>
                  <a:lnTo>
                    <a:pt x="161" y="1"/>
                  </a:lnTo>
                  <a:lnTo>
                    <a:pt x="176" y="0"/>
                  </a:lnTo>
                  <a:lnTo>
                    <a:pt x="189" y="0"/>
                  </a:lnTo>
                  <a:lnTo>
                    <a:pt x="203" y="3"/>
                  </a:lnTo>
                  <a:lnTo>
                    <a:pt x="216" y="6"/>
                  </a:lnTo>
                  <a:lnTo>
                    <a:pt x="228" y="11"/>
                  </a:lnTo>
                  <a:lnTo>
                    <a:pt x="239" y="17"/>
                  </a:lnTo>
                  <a:lnTo>
                    <a:pt x="249" y="25"/>
                  </a:lnTo>
                  <a:lnTo>
                    <a:pt x="260" y="33"/>
                  </a:lnTo>
                  <a:lnTo>
                    <a:pt x="268" y="44"/>
                  </a:lnTo>
                  <a:lnTo>
                    <a:pt x="277" y="55"/>
                  </a:lnTo>
                  <a:lnTo>
                    <a:pt x="284" y="67"/>
                  </a:lnTo>
                  <a:lnTo>
                    <a:pt x="291" y="80"/>
                  </a:lnTo>
                  <a:lnTo>
                    <a:pt x="296" y="95"/>
                  </a:lnTo>
                  <a:lnTo>
                    <a:pt x="303" y="127"/>
                  </a:lnTo>
                  <a:lnTo>
                    <a:pt x="305" y="161"/>
                  </a:lnTo>
                  <a:lnTo>
                    <a:pt x="305" y="180"/>
                  </a:lnTo>
                  <a:lnTo>
                    <a:pt x="303" y="197"/>
                  </a:lnTo>
                  <a:lnTo>
                    <a:pt x="300" y="215"/>
                  </a:lnTo>
                  <a:lnTo>
                    <a:pt x="296" y="230"/>
                  </a:lnTo>
                  <a:lnTo>
                    <a:pt x="291" y="244"/>
                  </a:lnTo>
                  <a:lnTo>
                    <a:pt x="284" y="258"/>
                  </a:lnTo>
                  <a:lnTo>
                    <a:pt x="277" y="270"/>
                  </a:lnTo>
                  <a:lnTo>
                    <a:pt x="268" y="281"/>
                  </a:lnTo>
                  <a:lnTo>
                    <a:pt x="259" y="292"/>
                  </a:lnTo>
                  <a:lnTo>
                    <a:pt x="249" y="301"/>
                  </a:lnTo>
                  <a:lnTo>
                    <a:pt x="239" y="308"/>
                  </a:lnTo>
                  <a:lnTo>
                    <a:pt x="227" y="315"/>
                  </a:lnTo>
                  <a:lnTo>
                    <a:pt x="203" y="323"/>
                  </a:lnTo>
                  <a:lnTo>
                    <a:pt x="190" y="325"/>
                  </a:lnTo>
                  <a:lnTo>
                    <a:pt x="177" y="326"/>
                  </a:lnTo>
                  <a:lnTo>
                    <a:pt x="162" y="325"/>
                  </a:lnTo>
                  <a:lnTo>
                    <a:pt x="147" y="323"/>
                  </a:lnTo>
                  <a:lnTo>
                    <a:pt x="134" y="319"/>
                  </a:lnTo>
                  <a:lnTo>
                    <a:pt x="128" y="317"/>
                  </a:lnTo>
                  <a:lnTo>
                    <a:pt x="122" y="314"/>
                  </a:lnTo>
                  <a:lnTo>
                    <a:pt x="111" y="308"/>
                  </a:lnTo>
                  <a:lnTo>
                    <a:pt x="101" y="300"/>
                  </a:lnTo>
                  <a:lnTo>
                    <a:pt x="91" y="290"/>
                  </a:lnTo>
                  <a:lnTo>
                    <a:pt x="83" y="278"/>
                  </a:lnTo>
                  <a:lnTo>
                    <a:pt x="83" y="438"/>
                  </a:lnTo>
                  <a:lnTo>
                    <a:pt x="0" y="438"/>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105" name="Rectangle 129"/>
            <p:cNvSpPr>
              <a:spLocks noChangeArrowheads="1"/>
            </p:cNvSpPr>
            <p:nvPr/>
          </p:nvSpPr>
          <p:spPr bwMode="auto">
            <a:xfrm>
              <a:off x="3960" y="2590"/>
              <a:ext cx="54" cy="25"/>
            </a:xfrm>
            <a:prstGeom prst="rect">
              <a:avLst/>
            </a:prstGeom>
            <a:solidFill>
              <a:schemeClr val="tx1"/>
            </a:solidFill>
            <a:ln w="9525">
              <a:solidFill>
                <a:schemeClr val="tx1"/>
              </a:solidFill>
              <a:miter lim="800000"/>
              <a:headEnd/>
              <a:tailEnd/>
            </a:ln>
          </p:spPr>
          <p:txBody>
            <a:bodyPr/>
            <a:lstStyle/>
            <a:p>
              <a:endParaRPr lang="en-IN">
                <a:latin typeface="Times New Roman" pitchFamily="18" charset="0"/>
              </a:endParaRPr>
            </a:p>
          </p:txBody>
        </p:sp>
        <p:sp>
          <p:nvSpPr>
            <p:cNvPr id="106" name="Freeform 130"/>
            <p:cNvSpPr>
              <a:spLocks noEditPoints="1"/>
            </p:cNvSpPr>
            <p:nvPr/>
          </p:nvSpPr>
          <p:spPr bwMode="auto">
            <a:xfrm>
              <a:off x="4030" y="2515"/>
              <a:ext cx="102" cy="142"/>
            </a:xfrm>
            <a:custGeom>
              <a:avLst/>
              <a:gdLst>
                <a:gd name="T0" fmla="*/ 0 w 305"/>
                <a:gd name="T1" fmla="*/ 0 h 425"/>
                <a:gd name="T2" fmla="*/ 0 w 305"/>
                <a:gd name="T3" fmla="*/ 0 h 425"/>
                <a:gd name="T4" fmla="*/ 0 w 305"/>
                <a:gd name="T5" fmla="*/ 0 h 425"/>
                <a:gd name="T6" fmla="*/ 0 w 305"/>
                <a:gd name="T7" fmla="*/ 0 h 425"/>
                <a:gd name="T8" fmla="*/ 0 w 305"/>
                <a:gd name="T9" fmla="*/ 0 h 425"/>
                <a:gd name="T10" fmla="*/ 0 w 305"/>
                <a:gd name="T11" fmla="*/ 0 h 425"/>
                <a:gd name="T12" fmla="*/ 0 w 305"/>
                <a:gd name="T13" fmla="*/ 0 h 425"/>
                <a:gd name="T14" fmla="*/ 0 w 305"/>
                <a:gd name="T15" fmla="*/ 0 h 425"/>
                <a:gd name="T16" fmla="*/ 0 w 305"/>
                <a:gd name="T17" fmla="*/ 0 h 425"/>
                <a:gd name="T18" fmla="*/ 0 w 305"/>
                <a:gd name="T19" fmla="*/ 0 h 425"/>
                <a:gd name="T20" fmla="*/ 0 w 305"/>
                <a:gd name="T21" fmla="*/ 0 h 425"/>
                <a:gd name="T22" fmla="*/ 0 w 305"/>
                <a:gd name="T23" fmla="*/ 0 h 425"/>
                <a:gd name="T24" fmla="*/ 0 w 305"/>
                <a:gd name="T25" fmla="*/ 0 h 425"/>
                <a:gd name="T26" fmla="*/ 0 w 305"/>
                <a:gd name="T27" fmla="*/ 0 h 425"/>
                <a:gd name="T28" fmla="*/ 0 w 305"/>
                <a:gd name="T29" fmla="*/ 0 h 425"/>
                <a:gd name="T30" fmla="*/ 0 w 305"/>
                <a:gd name="T31" fmla="*/ 0 h 425"/>
                <a:gd name="T32" fmla="*/ 0 w 305"/>
                <a:gd name="T33" fmla="*/ 0 h 425"/>
                <a:gd name="T34" fmla="*/ 0 w 305"/>
                <a:gd name="T35" fmla="*/ 0 h 425"/>
                <a:gd name="T36" fmla="*/ 0 w 305"/>
                <a:gd name="T37" fmla="*/ 0 h 425"/>
                <a:gd name="T38" fmla="*/ 0 w 305"/>
                <a:gd name="T39" fmla="*/ 0 h 425"/>
                <a:gd name="T40" fmla="*/ 0 w 305"/>
                <a:gd name="T41" fmla="*/ 0 h 425"/>
                <a:gd name="T42" fmla="*/ 0 w 305"/>
                <a:gd name="T43" fmla="*/ 0 h 425"/>
                <a:gd name="T44" fmla="*/ 0 w 305"/>
                <a:gd name="T45" fmla="*/ 0 h 425"/>
                <a:gd name="T46" fmla="*/ 0 w 305"/>
                <a:gd name="T47" fmla="*/ 0 h 425"/>
                <a:gd name="T48" fmla="*/ 0 w 305"/>
                <a:gd name="T49" fmla="*/ 0 h 425"/>
                <a:gd name="T50" fmla="*/ 0 w 305"/>
                <a:gd name="T51" fmla="*/ 0 h 425"/>
                <a:gd name="T52" fmla="*/ 0 w 305"/>
                <a:gd name="T53" fmla="*/ 0 h 425"/>
                <a:gd name="T54" fmla="*/ 0 w 305"/>
                <a:gd name="T55" fmla="*/ 0 h 425"/>
                <a:gd name="T56" fmla="*/ 0 w 305"/>
                <a:gd name="T57" fmla="*/ 0 h 425"/>
                <a:gd name="T58" fmla="*/ 0 w 305"/>
                <a:gd name="T59" fmla="*/ 0 h 425"/>
                <a:gd name="T60" fmla="*/ 0 w 305"/>
                <a:gd name="T61" fmla="*/ 0 h 425"/>
                <a:gd name="T62" fmla="*/ 0 w 305"/>
                <a:gd name="T63" fmla="*/ 0 h 425"/>
                <a:gd name="T64" fmla="*/ 0 w 305"/>
                <a:gd name="T65" fmla="*/ 0 h 425"/>
                <a:gd name="T66" fmla="*/ 0 w 305"/>
                <a:gd name="T67" fmla="*/ 0 h 425"/>
                <a:gd name="T68" fmla="*/ 0 w 305"/>
                <a:gd name="T69" fmla="*/ 0 h 425"/>
                <a:gd name="T70" fmla="*/ 0 w 305"/>
                <a:gd name="T71" fmla="*/ 0 h 425"/>
                <a:gd name="T72" fmla="*/ 0 w 305"/>
                <a:gd name="T73" fmla="*/ 0 h 425"/>
                <a:gd name="T74" fmla="*/ 0 w 305"/>
                <a:gd name="T75" fmla="*/ 0 h 425"/>
                <a:gd name="T76" fmla="*/ 0 w 305"/>
                <a:gd name="T77" fmla="*/ 0 h 425"/>
                <a:gd name="T78" fmla="*/ 0 w 305"/>
                <a:gd name="T79" fmla="*/ 0 h 425"/>
                <a:gd name="T80" fmla="*/ 0 w 305"/>
                <a:gd name="T81" fmla="*/ 0 h 425"/>
                <a:gd name="T82" fmla="*/ 0 w 305"/>
                <a:gd name="T83" fmla="*/ 0 h 425"/>
                <a:gd name="T84" fmla="*/ 0 w 305"/>
                <a:gd name="T85" fmla="*/ 0 h 425"/>
                <a:gd name="T86" fmla="*/ 0 w 305"/>
                <a:gd name="T87" fmla="*/ 0 h 425"/>
                <a:gd name="T88" fmla="*/ 0 w 305"/>
                <a:gd name="T89" fmla="*/ 0 h 425"/>
                <a:gd name="T90" fmla="*/ 0 w 305"/>
                <a:gd name="T91" fmla="*/ 0 h 425"/>
                <a:gd name="T92" fmla="*/ 0 w 305"/>
                <a:gd name="T93" fmla="*/ 0 h 425"/>
                <a:gd name="T94" fmla="*/ 0 w 305"/>
                <a:gd name="T95" fmla="*/ 0 h 425"/>
                <a:gd name="T96" fmla="*/ 0 w 305"/>
                <a:gd name="T97" fmla="*/ 0 h 425"/>
                <a:gd name="T98" fmla="*/ 0 w 305"/>
                <a:gd name="T99" fmla="*/ 0 h 4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5"/>
                <a:gd name="T151" fmla="*/ 0 h 425"/>
                <a:gd name="T152" fmla="*/ 305 w 305"/>
                <a:gd name="T153" fmla="*/ 425 h 42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5" h="425">
                  <a:moveTo>
                    <a:pt x="305" y="0"/>
                  </a:moveTo>
                  <a:lnTo>
                    <a:pt x="305" y="415"/>
                  </a:lnTo>
                  <a:lnTo>
                    <a:pt x="225" y="415"/>
                  </a:lnTo>
                  <a:lnTo>
                    <a:pt x="225" y="374"/>
                  </a:lnTo>
                  <a:lnTo>
                    <a:pt x="216" y="386"/>
                  </a:lnTo>
                  <a:lnTo>
                    <a:pt x="206" y="397"/>
                  </a:lnTo>
                  <a:lnTo>
                    <a:pt x="195" y="406"/>
                  </a:lnTo>
                  <a:lnTo>
                    <a:pt x="185" y="413"/>
                  </a:lnTo>
                  <a:lnTo>
                    <a:pt x="172" y="418"/>
                  </a:lnTo>
                  <a:lnTo>
                    <a:pt x="160" y="422"/>
                  </a:lnTo>
                  <a:lnTo>
                    <a:pt x="146" y="424"/>
                  </a:lnTo>
                  <a:lnTo>
                    <a:pt x="131" y="425"/>
                  </a:lnTo>
                  <a:lnTo>
                    <a:pt x="116" y="424"/>
                  </a:lnTo>
                  <a:lnTo>
                    <a:pt x="104" y="422"/>
                  </a:lnTo>
                  <a:lnTo>
                    <a:pt x="90" y="418"/>
                  </a:lnTo>
                  <a:lnTo>
                    <a:pt x="78" y="414"/>
                  </a:lnTo>
                  <a:lnTo>
                    <a:pt x="67" y="407"/>
                  </a:lnTo>
                  <a:lnTo>
                    <a:pt x="56" y="400"/>
                  </a:lnTo>
                  <a:lnTo>
                    <a:pt x="46" y="392"/>
                  </a:lnTo>
                  <a:lnTo>
                    <a:pt x="37" y="381"/>
                  </a:lnTo>
                  <a:lnTo>
                    <a:pt x="29" y="370"/>
                  </a:lnTo>
                  <a:lnTo>
                    <a:pt x="21" y="358"/>
                  </a:lnTo>
                  <a:lnTo>
                    <a:pt x="15" y="344"/>
                  </a:lnTo>
                  <a:lnTo>
                    <a:pt x="10" y="330"/>
                  </a:lnTo>
                  <a:lnTo>
                    <a:pt x="5" y="315"/>
                  </a:lnTo>
                  <a:lnTo>
                    <a:pt x="2" y="298"/>
                  </a:lnTo>
                  <a:lnTo>
                    <a:pt x="0" y="264"/>
                  </a:lnTo>
                  <a:lnTo>
                    <a:pt x="0" y="245"/>
                  </a:lnTo>
                  <a:lnTo>
                    <a:pt x="2" y="228"/>
                  </a:lnTo>
                  <a:lnTo>
                    <a:pt x="5" y="211"/>
                  </a:lnTo>
                  <a:lnTo>
                    <a:pt x="10" y="195"/>
                  </a:lnTo>
                  <a:lnTo>
                    <a:pt x="15" y="181"/>
                  </a:lnTo>
                  <a:lnTo>
                    <a:pt x="21" y="167"/>
                  </a:lnTo>
                  <a:lnTo>
                    <a:pt x="29" y="154"/>
                  </a:lnTo>
                  <a:lnTo>
                    <a:pt x="37" y="143"/>
                  </a:lnTo>
                  <a:lnTo>
                    <a:pt x="47" y="132"/>
                  </a:lnTo>
                  <a:lnTo>
                    <a:pt x="56" y="124"/>
                  </a:lnTo>
                  <a:lnTo>
                    <a:pt x="78" y="110"/>
                  </a:lnTo>
                  <a:lnTo>
                    <a:pt x="103" y="102"/>
                  </a:lnTo>
                  <a:lnTo>
                    <a:pt x="115" y="99"/>
                  </a:lnTo>
                  <a:lnTo>
                    <a:pt x="129" y="99"/>
                  </a:lnTo>
                  <a:lnTo>
                    <a:pt x="144" y="100"/>
                  </a:lnTo>
                  <a:lnTo>
                    <a:pt x="159" y="102"/>
                  </a:lnTo>
                  <a:lnTo>
                    <a:pt x="171" y="106"/>
                  </a:lnTo>
                  <a:lnTo>
                    <a:pt x="178" y="108"/>
                  </a:lnTo>
                  <a:lnTo>
                    <a:pt x="184" y="111"/>
                  </a:lnTo>
                  <a:lnTo>
                    <a:pt x="195" y="118"/>
                  </a:lnTo>
                  <a:lnTo>
                    <a:pt x="206" y="126"/>
                  </a:lnTo>
                  <a:lnTo>
                    <a:pt x="214" y="135"/>
                  </a:lnTo>
                  <a:lnTo>
                    <a:pt x="223" y="147"/>
                  </a:lnTo>
                  <a:lnTo>
                    <a:pt x="223" y="0"/>
                  </a:lnTo>
                  <a:lnTo>
                    <a:pt x="305" y="0"/>
                  </a:lnTo>
                  <a:close/>
                  <a:moveTo>
                    <a:pt x="85" y="259"/>
                  </a:moveTo>
                  <a:lnTo>
                    <a:pt x="85" y="271"/>
                  </a:lnTo>
                  <a:lnTo>
                    <a:pt x="86" y="282"/>
                  </a:lnTo>
                  <a:lnTo>
                    <a:pt x="87" y="291"/>
                  </a:lnTo>
                  <a:lnTo>
                    <a:pt x="89" y="301"/>
                  </a:lnTo>
                  <a:lnTo>
                    <a:pt x="92" y="310"/>
                  </a:lnTo>
                  <a:lnTo>
                    <a:pt x="94" y="317"/>
                  </a:lnTo>
                  <a:lnTo>
                    <a:pt x="98" y="324"/>
                  </a:lnTo>
                  <a:lnTo>
                    <a:pt x="103" y="331"/>
                  </a:lnTo>
                  <a:lnTo>
                    <a:pt x="107" y="336"/>
                  </a:lnTo>
                  <a:lnTo>
                    <a:pt x="112" y="341"/>
                  </a:lnTo>
                  <a:lnTo>
                    <a:pt x="125" y="349"/>
                  </a:lnTo>
                  <a:lnTo>
                    <a:pt x="138" y="354"/>
                  </a:lnTo>
                  <a:lnTo>
                    <a:pt x="154" y="355"/>
                  </a:lnTo>
                  <a:lnTo>
                    <a:pt x="163" y="355"/>
                  </a:lnTo>
                  <a:lnTo>
                    <a:pt x="170" y="354"/>
                  </a:lnTo>
                  <a:lnTo>
                    <a:pt x="178" y="352"/>
                  </a:lnTo>
                  <a:lnTo>
                    <a:pt x="184" y="349"/>
                  </a:lnTo>
                  <a:lnTo>
                    <a:pt x="190" y="345"/>
                  </a:lnTo>
                  <a:lnTo>
                    <a:pt x="195" y="341"/>
                  </a:lnTo>
                  <a:lnTo>
                    <a:pt x="206" y="331"/>
                  </a:lnTo>
                  <a:lnTo>
                    <a:pt x="213" y="318"/>
                  </a:lnTo>
                  <a:lnTo>
                    <a:pt x="219" y="301"/>
                  </a:lnTo>
                  <a:lnTo>
                    <a:pt x="222" y="282"/>
                  </a:lnTo>
                  <a:lnTo>
                    <a:pt x="223" y="259"/>
                  </a:lnTo>
                  <a:lnTo>
                    <a:pt x="223" y="249"/>
                  </a:lnTo>
                  <a:lnTo>
                    <a:pt x="222" y="239"/>
                  </a:lnTo>
                  <a:lnTo>
                    <a:pt x="221" y="230"/>
                  </a:lnTo>
                  <a:lnTo>
                    <a:pt x="219" y="221"/>
                  </a:lnTo>
                  <a:lnTo>
                    <a:pt x="216" y="213"/>
                  </a:lnTo>
                  <a:lnTo>
                    <a:pt x="212" y="206"/>
                  </a:lnTo>
                  <a:lnTo>
                    <a:pt x="209" y="199"/>
                  </a:lnTo>
                  <a:lnTo>
                    <a:pt x="205" y="193"/>
                  </a:lnTo>
                  <a:lnTo>
                    <a:pt x="194" y="183"/>
                  </a:lnTo>
                  <a:lnTo>
                    <a:pt x="183" y="175"/>
                  </a:lnTo>
                  <a:lnTo>
                    <a:pt x="169" y="171"/>
                  </a:lnTo>
                  <a:lnTo>
                    <a:pt x="153" y="169"/>
                  </a:lnTo>
                  <a:lnTo>
                    <a:pt x="145" y="170"/>
                  </a:lnTo>
                  <a:lnTo>
                    <a:pt x="137" y="171"/>
                  </a:lnTo>
                  <a:lnTo>
                    <a:pt x="131" y="173"/>
                  </a:lnTo>
                  <a:lnTo>
                    <a:pt x="125" y="175"/>
                  </a:lnTo>
                  <a:lnTo>
                    <a:pt x="118" y="178"/>
                  </a:lnTo>
                  <a:lnTo>
                    <a:pt x="113" y="183"/>
                  </a:lnTo>
                  <a:lnTo>
                    <a:pt x="108" y="188"/>
                  </a:lnTo>
                  <a:lnTo>
                    <a:pt x="103" y="193"/>
                  </a:lnTo>
                  <a:lnTo>
                    <a:pt x="95" y="206"/>
                  </a:lnTo>
                  <a:lnTo>
                    <a:pt x="89" y="221"/>
                  </a:lnTo>
                  <a:lnTo>
                    <a:pt x="86" y="240"/>
                  </a:lnTo>
                  <a:lnTo>
                    <a:pt x="85" y="259"/>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107" name="Freeform 131"/>
            <p:cNvSpPr>
              <a:spLocks noEditPoints="1"/>
            </p:cNvSpPr>
            <p:nvPr/>
          </p:nvSpPr>
          <p:spPr bwMode="auto">
            <a:xfrm>
              <a:off x="4155" y="2548"/>
              <a:ext cx="107" cy="109"/>
            </a:xfrm>
            <a:custGeom>
              <a:avLst/>
              <a:gdLst>
                <a:gd name="T0" fmla="*/ 0 w 320"/>
                <a:gd name="T1" fmla="*/ 0 h 327"/>
                <a:gd name="T2" fmla="*/ 0 w 320"/>
                <a:gd name="T3" fmla="*/ 0 h 327"/>
                <a:gd name="T4" fmla="*/ 0 w 320"/>
                <a:gd name="T5" fmla="*/ 0 h 327"/>
                <a:gd name="T6" fmla="*/ 0 w 320"/>
                <a:gd name="T7" fmla="*/ 0 h 327"/>
                <a:gd name="T8" fmla="*/ 0 w 320"/>
                <a:gd name="T9" fmla="*/ 0 h 327"/>
                <a:gd name="T10" fmla="*/ 0 w 320"/>
                <a:gd name="T11" fmla="*/ 0 h 327"/>
                <a:gd name="T12" fmla="*/ 0 w 320"/>
                <a:gd name="T13" fmla="*/ 0 h 327"/>
                <a:gd name="T14" fmla="*/ 0 w 320"/>
                <a:gd name="T15" fmla="*/ 0 h 327"/>
                <a:gd name="T16" fmla="*/ 0 w 320"/>
                <a:gd name="T17" fmla="*/ 0 h 327"/>
                <a:gd name="T18" fmla="*/ 0 w 320"/>
                <a:gd name="T19" fmla="*/ 0 h 327"/>
                <a:gd name="T20" fmla="*/ 0 w 320"/>
                <a:gd name="T21" fmla="*/ 0 h 327"/>
                <a:gd name="T22" fmla="*/ 0 w 320"/>
                <a:gd name="T23" fmla="*/ 0 h 327"/>
                <a:gd name="T24" fmla="*/ 0 w 320"/>
                <a:gd name="T25" fmla="*/ 0 h 327"/>
                <a:gd name="T26" fmla="*/ 0 w 320"/>
                <a:gd name="T27" fmla="*/ 0 h 327"/>
                <a:gd name="T28" fmla="*/ 0 w 320"/>
                <a:gd name="T29" fmla="*/ 0 h 327"/>
                <a:gd name="T30" fmla="*/ 0 w 320"/>
                <a:gd name="T31" fmla="*/ 0 h 327"/>
                <a:gd name="T32" fmla="*/ 0 w 320"/>
                <a:gd name="T33" fmla="*/ 0 h 327"/>
                <a:gd name="T34" fmla="*/ 0 w 320"/>
                <a:gd name="T35" fmla="*/ 0 h 327"/>
                <a:gd name="T36" fmla="*/ 0 w 320"/>
                <a:gd name="T37" fmla="*/ 0 h 327"/>
                <a:gd name="T38" fmla="*/ 0 w 320"/>
                <a:gd name="T39" fmla="*/ 0 h 327"/>
                <a:gd name="T40" fmla="*/ 0 w 320"/>
                <a:gd name="T41" fmla="*/ 0 h 327"/>
                <a:gd name="T42" fmla="*/ 0 w 320"/>
                <a:gd name="T43" fmla="*/ 0 h 327"/>
                <a:gd name="T44" fmla="*/ 0 w 320"/>
                <a:gd name="T45" fmla="*/ 0 h 327"/>
                <a:gd name="T46" fmla="*/ 0 w 320"/>
                <a:gd name="T47" fmla="*/ 0 h 327"/>
                <a:gd name="T48" fmla="*/ 0 w 320"/>
                <a:gd name="T49" fmla="*/ 0 h 327"/>
                <a:gd name="T50" fmla="*/ 0 w 320"/>
                <a:gd name="T51" fmla="*/ 0 h 327"/>
                <a:gd name="T52" fmla="*/ 0 w 320"/>
                <a:gd name="T53" fmla="*/ 0 h 327"/>
                <a:gd name="T54" fmla="*/ 0 w 320"/>
                <a:gd name="T55" fmla="*/ 0 h 327"/>
                <a:gd name="T56" fmla="*/ 0 w 320"/>
                <a:gd name="T57" fmla="*/ 0 h 327"/>
                <a:gd name="T58" fmla="*/ 0 w 320"/>
                <a:gd name="T59" fmla="*/ 0 h 327"/>
                <a:gd name="T60" fmla="*/ 0 w 320"/>
                <a:gd name="T61" fmla="*/ 0 h 327"/>
                <a:gd name="T62" fmla="*/ 0 w 320"/>
                <a:gd name="T63" fmla="*/ 0 h 327"/>
                <a:gd name="T64" fmla="*/ 0 w 320"/>
                <a:gd name="T65" fmla="*/ 0 h 327"/>
                <a:gd name="T66" fmla="*/ 0 w 320"/>
                <a:gd name="T67" fmla="*/ 0 h 327"/>
                <a:gd name="T68" fmla="*/ 0 w 320"/>
                <a:gd name="T69" fmla="*/ 0 h 327"/>
                <a:gd name="T70" fmla="*/ 0 w 320"/>
                <a:gd name="T71" fmla="*/ 0 h 327"/>
                <a:gd name="T72" fmla="*/ 0 w 320"/>
                <a:gd name="T73" fmla="*/ 0 h 327"/>
                <a:gd name="T74" fmla="*/ 0 w 320"/>
                <a:gd name="T75" fmla="*/ 0 h 327"/>
                <a:gd name="T76" fmla="*/ 0 w 320"/>
                <a:gd name="T77" fmla="*/ 0 h 327"/>
                <a:gd name="T78" fmla="*/ 0 w 320"/>
                <a:gd name="T79" fmla="*/ 0 h 327"/>
                <a:gd name="T80" fmla="*/ 0 w 320"/>
                <a:gd name="T81" fmla="*/ 0 h 327"/>
                <a:gd name="T82" fmla="*/ 0 w 320"/>
                <a:gd name="T83" fmla="*/ 0 h 327"/>
                <a:gd name="T84" fmla="*/ 0 w 320"/>
                <a:gd name="T85" fmla="*/ 0 h 327"/>
                <a:gd name="T86" fmla="*/ 0 w 320"/>
                <a:gd name="T87" fmla="*/ 0 h 327"/>
                <a:gd name="T88" fmla="*/ 0 w 320"/>
                <a:gd name="T89" fmla="*/ 0 h 327"/>
                <a:gd name="T90" fmla="*/ 0 w 320"/>
                <a:gd name="T91" fmla="*/ 0 h 327"/>
                <a:gd name="T92" fmla="*/ 0 w 320"/>
                <a:gd name="T93" fmla="*/ 0 h 327"/>
                <a:gd name="T94" fmla="*/ 0 w 320"/>
                <a:gd name="T95" fmla="*/ 0 h 327"/>
                <a:gd name="T96" fmla="*/ 0 w 320"/>
                <a:gd name="T97" fmla="*/ 0 h 327"/>
                <a:gd name="T98" fmla="*/ 0 w 320"/>
                <a:gd name="T99" fmla="*/ 0 h 327"/>
                <a:gd name="T100" fmla="*/ 0 w 320"/>
                <a:gd name="T101" fmla="*/ 0 h 327"/>
                <a:gd name="T102" fmla="*/ 0 w 320"/>
                <a:gd name="T103" fmla="*/ 0 h 327"/>
                <a:gd name="T104" fmla="*/ 0 w 320"/>
                <a:gd name="T105" fmla="*/ 0 h 327"/>
                <a:gd name="T106" fmla="*/ 0 w 320"/>
                <a:gd name="T107" fmla="*/ 0 h 327"/>
                <a:gd name="T108" fmla="*/ 0 w 320"/>
                <a:gd name="T109" fmla="*/ 0 h 327"/>
                <a:gd name="T110" fmla="*/ 0 w 320"/>
                <a:gd name="T111" fmla="*/ 0 h 3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0"/>
                <a:gd name="T169" fmla="*/ 0 h 327"/>
                <a:gd name="T170" fmla="*/ 320 w 320"/>
                <a:gd name="T171" fmla="*/ 327 h 3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0" h="327">
                  <a:moveTo>
                    <a:pt x="85" y="163"/>
                  </a:moveTo>
                  <a:lnTo>
                    <a:pt x="85" y="175"/>
                  </a:lnTo>
                  <a:lnTo>
                    <a:pt x="87" y="185"/>
                  </a:lnTo>
                  <a:lnTo>
                    <a:pt x="91" y="204"/>
                  </a:lnTo>
                  <a:lnTo>
                    <a:pt x="93" y="213"/>
                  </a:lnTo>
                  <a:lnTo>
                    <a:pt x="96" y="221"/>
                  </a:lnTo>
                  <a:lnTo>
                    <a:pt x="100" y="228"/>
                  </a:lnTo>
                  <a:lnTo>
                    <a:pt x="104" y="234"/>
                  </a:lnTo>
                  <a:lnTo>
                    <a:pt x="110" y="240"/>
                  </a:lnTo>
                  <a:lnTo>
                    <a:pt x="115" y="245"/>
                  </a:lnTo>
                  <a:lnTo>
                    <a:pt x="128" y="253"/>
                  </a:lnTo>
                  <a:lnTo>
                    <a:pt x="142" y="258"/>
                  </a:lnTo>
                  <a:lnTo>
                    <a:pt x="159" y="259"/>
                  </a:lnTo>
                  <a:lnTo>
                    <a:pt x="168" y="259"/>
                  </a:lnTo>
                  <a:lnTo>
                    <a:pt x="176" y="258"/>
                  </a:lnTo>
                  <a:lnTo>
                    <a:pt x="184" y="256"/>
                  </a:lnTo>
                  <a:lnTo>
                    <a:pt x="190" y="253"/>
                  </a:lnTo>
                  <a:lnTo>
                    <a:pt x="197" y="250"/>
                  </a:lnTo>
                  <a:lnTo>
                    <a:pt x="203" y="245"/>
                  </a:lnTo>
                  <a:lnTo>
                    <a:pt x="213" y="234"/>
                  </a:lnTo>
                  <a:lnTo>
                    <a:pt x="222" y="221"/>
                  </a:lnTo>
                  <a:lnTo>
                    <a:pt x="228" y="204"/>
                  </a:lnTo>
                  <a:lnTo>
                    <a:pt x="232" y="185"/>
                  </a:lnTo>
                  <a:lnTo>
                    <a:pt x="233" y="163"/>
                  </a:lnTo>
                  <a:lnTo>
                    <a:pt x="232" y="152"/>
                  </a:lnTo>
                  <a:lnTo>
                    <a:pt x="232" y="142"/>
                  </a:lnTo>
                  <a:lnTo>
                    <a:pt x="230" y="132"/>
                  </a:lnTo>
                  <a:lnTo>
                    <a:pt x="228" y="122"/>
                  </a:lnTo>
                  <a:lnTo>
                    <a:pt x="225" y="114"/>
                  </a:lnTo>
                  <a:lnTo>
                    <a:pt x="222" y="107"/>
                  </a:lnTo>
                  <a:lnTo>
                    <a:pt x="213" y="93"/>
                  </a:lnTo>
                  <a:lnTo>
                    <a:pt x="203" y="83"/>
                  </a:lnTo>
                  <a:lnTo>
                    <a:pt x="190" y="75"/>
                  </a:lnTo>
                  <a:lnTo>
                    <a:pt x="176" y="70"/>
                  </a:lnTo>
                  <a:lnTo>
                    <a:pt x="159" y="69"/>
                  </a:lnTo>
                  <a:lnTo>
                    <a:pt x="151" y="69"/>
                  </a:lnTo>
                  <a:lnTo>
                    <a:pt x="142" y="70"/>
                  </a:lnTo>
                  <a:lnTo>
                    <a:pt x="135" y="72"/>
                  </a:lnTo>
                  <a:lnTo>
                    <a:pt x="128" y="75"/>
                  </a:lnTo>
                  <a:lnTo>
                    <a:pt x="121" y="78"/>
                  </a:lnTo>
                  <a:lnTo>
                    <a:pt x="115" y="83"/>
                  </a:lnTo>
                  <a:lnTo>
                    <a:pt x="110" y="88"/>
                  </a:lnTo>
                  <a:lnTo>
                    <a:pt x="104" y="93"/>
                  </a:lnTo>
                  <a:lnTo>
                    <a:pt x="96" y="107"/>
                  </a:lnTo>
                  <a:lnTo>
                    <a:pt x="91" y="122"/>
                  </a:lnTo>
                  <a:lnTo>
                    <a:pt x="87" y="142"/>
                  </a:lnTo>
                  <a:lnTo>
                    <a:pt x="85" y="163"/>
                  </a:lnTo>
                  <a:close/>
                  <a:moveTo>
                    <a:pt x="0" y="163"/>
                  </a:moveTo>
                  <a:lnTo>
                    <a:pt x="0" y="145"/>
                  </a:lnTo>
                  <a:lnTo>
                    <a:pt x="2" y="128"/>
                  </a:lnTo>
                  <a:lnTo>
                    <a:pt x="6" y="110"/>
                  </a:lnTo>
                  <a:lnTo>
                    <a:pt x="11" y="95"/>
                  </a:lnTo>
                  <a:lnTo>
                    <a:pt x="14" y="88"/>
                  </a:lnTo>
                  <a:lnTo>
                    <a:pt x="17" y="80"/>
                  </a:lnTo>
                  <a:lnTo>
                    <a:pt x="24" y="67"/>
                  </a:lnTo>
                  <a:lnTo>
                    <a:pt x="33" y="55"/>
                  </a:lnTo>
                  <a:lnTo>
                    <a:pt x="42" y="44"/>
                  </a:lnTo>
                  <a:lnTo>
                    <a:pt x="53" y="33"/>
                  </a:lnTo>
                  <a:lnTo>
                    <a:pt x="65" y="24"/>
                  </a:lnTo>
                  <a:lnTo>
                    <a:pt x="78" y="17"/>
                  </a:lnTo>
                  <a:lnTo>
                    <a:pt x="93" y="11"/>
                  </a:lnTo>
                  <a:lnTo>
                    <a:pt x="108" y="6"/>
                  </a:lnTo>
                  <a:lnTo>
                    <a:pt x="125" y="3"/>
                  </a:lnTo>
                  <a:lnTo>
                    <a:pt x="141" y="0"/>
                  </a:lnTo>
                  <a:lnTo>
                    <a:pt x="159" y="0"/>
                  </a:lnTo>
                  <a:lnTo>
                    <a:pt x="177" y="0"/>
                  </a:lnTo>
                  <a:lnTo>
                    <a:pt x="195" y="3"/>
                  </a:lnTo>
                  <a:lnTo>
                    <a:pt x="211" y="6"/>
                  </a:lnTo>
                  <a:lnTo>
                    <a:pt x="226" y="11"/>
                  </a:lnTo>
                  <a:lnTo>
                    <a:pt x="241" y="17"/>
                  </a:lnTo>
                  <a:lnTo>
                    <a:pt x="247" y="20"/>
                  </a:lnTo>
                  <a:lnTo>
                    <a:pt x="253" y="24"/>
                  </a:lnTo>
                  <a:lnTo>
                    <a:pt x="266" y="33"/>
                  </a:lnTo>
                  <a:lnTo>
                    <a:pt x="277" y="44"/>
                  </a:lnTo>
                  <a:lnTo>
                    <a:pt x="286" y="55"/>
                  </a:lnTo>
                  <a:lnTo>
                    <a:pt x="295" y="67"/>
                  </a:lnTo>
                  <a:lnTo>
                    <a:pt x="302" y="80"/>
                  </a:lnTo>
                  <a:lnTo>
                    <a:pt x="308" y="95"/>
                  </a:lnTo>
                  <a:lnTo>
                    <a:pt x="314" y="110"/>
                  </a:lnTo>
                  <a:lnTo>
                    <a:pt x="317" y="128"/>
                  </a:lnTo>
                  <a:lnTo>
                    <a:pt x="319" y="145"/>
                  </a:lnTo>
                  <a:lnTo>
                    <a:pt x="320" y="163"/>
                  </a:lnTo>
                  <a:lnTo>
                    <a:pt x="319" y="183"/>
                  </a:lnTo>
                  <a:lnTo>
                    <a:pt x="317" y="200"/>
                  </a:lnTo>
                  <a:lnTo>
                    <a:pt x="314" y="217"/>
                  </a:lnTo>
                  <a:lnTo>
                    <a:pt x="308" y="232"/>
                  </a:lnTo>
                  <a:lnTo>
                    <a:pt x="302" y="247"/>
                  </a:lnTo>
                  <a:lnTo>
                    <a:pt x="295" y="261"/>
                  </a:lnTo>
                  <a:lnTo>
                    <a:pt x="286" y="273"/>
                  </a:lnTo>
                  <a:lnTo>
                    <a:pt x="277" y="283"/>
                  </a:lnTo>
                  <a:lnTo>
                    <a:pt x="266" y="294"/>
                  </a:lnTo>
                  <a:lnTo>
                    <a:pt x="253" y="303"/>
                  </a:lnTo>
                  <a:lnTo>
                    <a:pt x="241" y="310"/>
                  </a:lnTo>
                  <a:lnTo>
                    <a:pt x="226" y="316"/>
                  </a:lnTo>
                  <a:lnTo>
                    <a:pt x="195" y="324"/>
                  </a:lnTo>
                  <a:lnTo>
                    <a:pt x="177" y="326"/>
                  </a:lnTo>
                  <a:lnTo>
                    <a:pt x="159" y="327"/>
                  </a:lnTo>
                  <a:lnTo>
                    <a:pt x="141" y="326"/>
                  </a:lnTo>
                  <a:lnTo>
                    <a:pt x="125" y="324"/>
                  </a:lnTo>
                  <a:lnTo>
                    <a:pt x="108" y="321"/>
                  </a:lnTo>
                  <a:lnTo>
                    <a:pt x="93" y="316"/>
                  </a:lnTo>
                  <a:lnTo>
                    <a:pt x="78" y="310"/>
                  </a:lnTo>
                  <a:lnTo>
                    <a:pt x="65" y="303"/>
                  </a:lnTo>
                  <a:lnTo>
                    <a:pt x="53" y="294"/>
                  </a:lnTo>
                  <a:lnTo>
                    <a:pt x="42" y="283"/>
                  </a:lnTo>
                  <a:lnTo>
                    <a:pt x="33" y="273"/>
                  </a:lnTo>
                  <a:lnTo>
                    <a:pt x="24" y="261"/>
                  </a:lnTo>
                  <a:lnTo>
                    <a:pt x="17" y="247"/>
                  </a:lnTo>
                  <a:lnTo>
                    <a:pt x="11" y="232"/>
                  </a:lnTo>
                  <a:lnTo>
                    <a:pt x="6" y="217"/>
                  </a:lnTo>
                  <a:lnTo>
                    <a:pt x="2" y="200"/>
                  </a:lnTo>
                  <a:lnTo>
                    <a:pt x="0" y="183"/>
                  </a:lnTo>
                  <a:lnTo>
                    <a:pt x="0" y="163"/>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108" name="Freeform 132"/>
            <p:cNvSpPr>
              <a:spLocks/>
            </p:cNvSpPr>
            <p:nvPr/>
          </p:nvSpPr>
          <p:spPr bwMode="auto">
            <a:xfrm>
              <a:off x="4274" y="2552"/>
              <a:ext cx="148" cy="101"/>
            </a:xfrm>
            <a:custGeom>
              <a:avLst/>
              <a:gdLst>
                <a:gd name="T0" fmla="*/ 0 w 445"/>
                <a:gd name="T1" fmla="*/ 0 h 305"/>
                <a:gd name="T2" fmla="*/ 0 w 445"/>
                <a:gd name="T3" fmla="*/ 0 h 305"/>
                <a:gd name="T4" fmla="*/ 0 w 445"/>
                <a:gd name="T5" fmla="*/ 0 h 305"/>
                <a:gd name="T6" fmla="*/ 0 w 445"/>
                <a:gd name="T7" fmla="*/ 0 h 305"/>
                <a:gd name="T8" fmla="*/ 0 w 445"/>
                <a:gd name="T9" fmla="*/ 0 h 305"/>
                <a:gd name="T10" fmla="*/ 0 w 445"/>
                <a:gd name="T11" fmla="*/ 0 h 305"/>
                <a:gd name="T12" fmla="*/ 0 w 445"/>
                <a:gd name="T13" fmla="*/ 0 h 305"/>
                <a:gd name="T14" fmla="*/ 0 w 445"/>
                <a:gd name="T15" fmla="*/ 0 h 305"/>
                <a:gd name="T16" fmla="*/ 0 w 445"/>
                <a:gd name="T17" fmla="*/ 0 h 305"/>
                <a:gd name="T18" fmla="*/ 0 w 445"/>
                <a:gd name="T19" fmla="*/ 0 h 305"/>
                <a:gd name="T20" fmla="*/ 0 w 445"/>
                <a:gd name="T21" fmla="*/ 0 h 305"/>
                <a:gd name="T22" fmla="*/ 0 w 445"/>
                <a:gd name="T23" fmla="*/ 0 h 305"/>
                <a:gd name="T24" fmla="*/ 0 w 445"/>
                <a:gd name="T25" fmla="*/ 0 h 305"/>
                <a:gd name="T26" fmla="*/ 0 w 445"/>
                <a:gd name="T27" fmla="*/ 0 h 3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5"/>
                <a:gd name="T43" fmla="*/ 0 h 305"/>
                <a:gd name="T44" fmla="*/ 445 w 445"/>
                <a:gd name="T45" fmla="*/ 305 h 3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5" h="305">
                  <a:moveTo>
                    <a:pt x="88" y="305"/>
                  </a:moveTo>
                  <a:lnTo>
                    <a:pt x="0" y="0"/>
                  </a:lnTo>
                  <a:lnTo>
                    <a:pt x="84" y="0"/>
                  </a:lnTo>
                  <a:lnTo>
                    <a:pt x="136" y="212"/>
                  </a:lnTo>
                  <a:lnTo>
                    <a:pt x="179" y="0"/>
                  </a:lnTo>
                  <a:lnTo>
                    <a:pt x="266" y="0"/>
                  </a:lnTo>
                  <a:lnTo>
                    <a:pt x="311" y="212"/>
                  </a:lnTo>
                  <a:lnTo>
                    <a:pt x="364" y="0"/>
                  </a:lnTo>
                  <a:lnTo>
                    <a:pt x="445" y="0"/>
                  </a:lnTo>
                  <a:lnTo>
                    <a:pt x="357" y="305"/>
                  </a:lnTo>
                  <a:lnTo>
                    <a:pt x="273" y="305"/>
                  </a:lnTo>
                  <a:lnTo>
                    <a:pt x="221" y="87"/>
                  </a:lnTo>
                  <a:lnTo>
                    <a:pt x="173" y="305"/>
                  </a:lnTo>
                  <a:lnTo>
                    <a:pt x="88" y="305"/>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109" name="Freeform 133"/>
            <p:cNvSpPr>
              <a:spLocks/>
            </p:cNvSpPr>
            <p:nvPr/>
          </p:nvSpPr>
          <p:spPr bwMode="auto">
            <a:xfrm>
              <a:off x="4439" y="2549"/>
              <a:ext cx="94" cy="104"/>
            </a:xfrm>
            <a:custGeom>
              <a:avLst/>
              <a:gdLst>
                <a:gd name="T0" fmla="*/ 0 w 282"/>
                <a:gd name="T1" fmla="*/ 0 h 314"/>
                <a:gd name="T2" fmla="*/ 0 w 282"/>
                <a:gd name="T3" fmla="*/ 0 h 314"/>
                <a:gd name="T4" fmla="*/ 0 w 282"/>
                <a:gd name="T5" fmla="*/ 0 h 314"/>
                <a:gd name="T6" fmla="*/ 0 w 282"/>
                <a:gd name="T7" fmla="*/ 0 h 314"/>
                <a:gd name="T8" fmla="*/ 0 w 282"/>
                <a:gd name="T9" fmla="*/ 0 h 314"/>
                <a:gd name="T10" fmla="*/ 0 w 282"/>
                <a:gd name="T11" fmla="*/ 0 h 314"/>
                <a:gd name="T12" fmla="*/ 0 w 282"/>
                <a:gd name="T13" fmla="*/ 0 h 314"/>
                <a:gd name="T14" fmla="*/ 0 w 282"/>
                <a:gd name="T15" fmla="*/ 0 h 314"/>
                <a:gd name="T16" fmla="*/ 0 w 282"/>
                <a:gd name="T17" fmla="*/ 0 h 314"/>
                <a:gd name="T18" fmla="*/ 0 w 282"/>
                <a:gd name="T19" fmla="*/ 0 h 314"/>
                <a:gd name="T20" fmla="*/ 0 w 282"/>
                <a:gd name="T21" fmla="*/ 0 h 314"/>
                <a:gd name="T22" fmla="*/ 0 w 282"/>
                <a:gd name="T23" fmla="*/ 0 h 314"/>
                <a:gd name="T24" fmla="*/ 0 w 282"/>
                <a:gd name="T25" fmla="*/ 0 h 314"/>
                <a:gd name="T26" fmla="*/ 0 w 282"/>
                <a:gd name="T27" fmla="*/ 0 h 314"/>
                <a:gd name="T28" fmla="*/ 0 w 282"/>
                <a:gd name="T29" fmla="*/ 0 h 314"/>
                <a:gd name="T30" fmla="*/ 0 w 282"/>
                <a:gd name="T31" fmla="*/ 0 h 314"/>
                <a:gd name="T32" fmla="*/ 0 w 282"/>
                <a:gd name="T33" fmla="*/ 0 h 314"/>
                <a:gd name="T34" fmla="*/ 0 w 282"/>
                <a:gd name="T35" fmla="*/ 0 h 314"/>
                <a:gd name="T36" fmla="*/ 0 w 282"/>
                <a:gd name="T37" fmla="*/ 0 h 314"/>
                <a:gd name="T38" fmla="*/ 0 w 282"/>
                <a:gd name="T39" fmla="*/ 0 h 314"/>
                <a:gd name="T40" fmla="*/ 0 w 282"/>
                <a:gd name="T41" fmla="*/ 0 h 314"/>
                <a:gd name="T42" fmla="*/ 0 w 282"/>
                <a:gd name="T43" fmla="*/ 0 h 314"/>
                <a:gd name="T44" fmla="*/ 0 w 282"/>
                <a:gd name="T45" fmla="*/ 0 h 314"/>
                <a:gd name="T46" fmla="*/ 0 w 282"/>
                <a:gd name="T47" fmla="*/ 0 h 314"/>
                <a:gd name="T48" fmla="*/ 0 w 282"/>
                <a:gd name="T49" fmla="*/ 0 h 314"/>
                <a:gd name="T50" fmla="*/ 0 w 282"/>
                <a:gd name="T51" fmla="*/ 0 h 314"/>
                <a:gd name="T52" fmla="*/ 0 w 282"/>
                <a:gd name="T53" fmla="*/ 0 h 314"/>
                <a:gd name="T54" fmla="*/ 0 w 282"/>
                <a:gd name="T55" fmla="*/ 0 h 314"/>
                <a:gd name="T56" fmla="*/ 0 w 282"/>
                <a:gd name="T57" fmla="*/ 0 h 314"/>
                <a:gd name="T58" fmla="*/ 0 w 282"/>
                <a:gd name="T59" fmla="*/ 0 h 314"/>
                <a:gd name="T60" fmla="*/ 0 w 282"/>
                <a:gd name="T61" fmla="*/ 0 h 314"/>
                <a:gd name="T62" fmla="*/ 0 w 282"/>
                <a:gd name="T63" fmla="*/ 0 h 314"/>
                <a:gd name="T64" fmla="*/ 0 w 282"/>
                <a:gd name="T65" fmla="*/ 0 h 314"/>
                <a:gd name="T66" fmla="*/ 0 w 282"/>
                <a:gd name="T67" fmla="*/ 0 h 314"/>
                <a:gd name="T68" fmla="*/ 0 w 282"/>
                <a:gd name="T69" fmla="*/ 0 h 314"/>
                <a:gd name="T70" fmla="*/ 0 w 282"/>
                <a:gd name="T71" fmla="*/ 0 h 314"/>
                <a:gd name="T72" fmla="*/ 0 w 282"/>
                <a:gd name="T73" fmla="*/ 0 h 314"/>
                <a:gd name="T74" fmla="*/ 0 w 282"/>
                <a:gd name="T75" fmla="*/ 0 h 314"/>
                <a:gd name="T76" fmla="*/ 0 w 282"/>
                <a:gd name="T77" fmla="*/ 0 h 314"/>
                <a:gd name="T78" fmla="*/ 0 w 282"/>
                <a:gd name="T79" fmla="*/ 0 h 314"/>
                <a:gd name="T80" fmla="*/ 0 w 282"/>
                <a:gd name="T81" fmla="*/ 0 h 314"/>
                <a:gd name="T82" fmla="*/ 0 w 282"/>
                <a:gd name="T83" fmla="*/ 0 h 314"/>
                <a:gd name="T84" fmla="*/ 0 w 282"/>
                <a:gd name="T85" fmla="*/ 0 h 314"/>
                <a:gd name="T86" fmla="*/ 0 w 282"/>
                <a:gd name="T87" fmla="*/ 0 h 314"/>
                <a:gd name="T88" fmla="*/ 0 w 282"/>
                <a:gd name="T89" fmla="*/ 0 h 314"/>
                <a:gd name="T90" fmla="*/ 0 w 282"/>
                <a:gd name="T91" fmla="*/ 0 h 314"/>
                <a:gd name="T92" fmla="*/ 0 w 282"/>
                <a:gd name="T93" fmla="*/ 0 h 314"/>
                <a:gd name="T94" fmla="*/ 0 w 282"/>
                <a:gd name="T95" fmla="*/ 0 h 314"/>
                <a:gd name="T96" fmla="*/ 0 w 282"/>
                <a:gd name="T97" fmla="*/ 0 h 314"/>
                <a:gd name="T98" fmla="*/ 0 w 282"/>
                <a:gd name="T99" fmla="*/ 0 h 314"/>
                <a:gd name="T100" fmla="*/ 0 w 282"/>
                <a:gd name="T101" fmla="*/ 0 h 314"/>
                <a:gd name="T102" fmla="*/ 0 w 282"/>
                <a:gd name="T103" fmla="*/ 0 h 3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2"/>
                <a:gd name="T157" fmla="*/ 0 h 314"/>
                <a:gd name="T158" fmla="*/ 282 w 282"/>
                <a:gd name="T159" fmla="*/ 314 h 31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2" h="314">
                  <a:moveTo>
                    <a:pt x="0" y="314"/>
                  </a:moveTo>
                  <a:lnTo>
                    <a:pt x="0" y="8"/>
                  </a:lnTo>
                  <a:lnTo>
                    <a:pt x="82" y="8"/>
                  </a:lnTo>
                  <a:lnTo>
                    <a:pt x="82" y="44"/>
                  </a:lnTo>
                  <a:lnTo>
                    <a:pt x="92" y="33"/>
                  </a:lnTo>
                  <a:lnTo>
                    <a:pt x="101" y="24"/>
                  </a:lnTo>
                  <a:lnTo>
                    <a:pt x="112" y="17"/>
                  </a:lnTo>
                  <a:lnTo>
                    <a:pt x="123" y="11"/>
                  </a:lnTo>
                  <a:lnTo>
                    <a:pt x="136" y="6"/>
                  </a:lnTo>
                  <a:lnTo>
                    <a:pt x="149" y="3"/>
                  </a:lnTo>
                  <a:lnTo>
                    <a:pt x="163" y="0"/>
                  </a:lnTo>
                  <a:lnTo>
                    <a:pt x="177" y="0"/>
                  </a:lnTo>
                  <a:lnTo>
                    <a:pt x="190" y="0"/>
                  </a:lnTo>
                  <a:lnTo>
                    <a:pt x="202" y="1"/>
                  </a:lnTo>
                  <a:lnTo>
                    <a:pt x="213" y="3"/>
                  </a:lnTo>
                  <a:lnTo>
                    <a:pt x="224" y="6"/>
                  </a:lnTo>
                  <a:lnTo>
                    <a:pt x="232" y="10"/>
                  </a:lnTo>
                  <a:lnTo>
                    <a:pt x="237" y="12"/>
                  </a:lnTo>
                  <a:lnTo>
                    <a:pt x="242" y="14"/>
                  </a:lnTo>
                  <a:lnTo>
                    <a:pt x="249" y="20"/>
                  </a:lnTo>
                  <a:lnTo>
                    <a:pt x="256" y="26"/>
                  </a:lnTo>
                  <a:lnTo>
                    <a:pt x="267" y="41"/>
                  </a:lnTo>
                  <a:lnTo>
                    <a:pt x="275" y="59"/>
                  </a:lnTo>
                  <a:lnTo>
                    <a:pt x="281" y="81"/>
                  </a:lnTo>
                  <a:lnTo>
                    <a:pt x="282" y="105"/>
                  </a:lnTo>
                  <a:lnTo>
                    <a:pt x="282" y="314"/>
                  </a:lnTo>
                  <a:lnTo>
                    <a:pt x="197" y="314"/>
                  </a:lnTo>
                  <a:lnTo>
                    <a:pt x="197" y="129"/>
                  </a:lnTo>
                  <a:lnTo>
                    <a:pt x="197" y="114"/>
                  </a:lnTo>
                  <a:lnTo>
                    <a:pt x="196" y="107"/>
                  </a:lnTo>
                  <a:lnTo>
                    <a:pt x="195" y="101"/>
                  </a:lnTo>
                  <a:lnTo>
                    <a:pt x="192" y="91"/>
                  </a:lnTo>
                  <a:lnTo>
                    <a:pt x="189" y="87"/>
                  </a:lnTo>
                  <a:lnTo>
                    <a:pt x="187" y="83"/>
                  </a:lnTo>
                  <a:lnTo>
                    <a:pt x="184" y="78"/>
                  </a:lnTo>
                  <a:lnTo>
                    <a:pt x="180" y="75"/>
                  </a:lnTo>
                  <a:lnTo>
                    <a:pt x="172" y="71"/>
                  </a:lnTo>
                  <a:lnTo>
                    <a:pt x="161" y="68"/>
                  </a:lnTo>
                  <a:lnTo>
                    <a:pt x="149" y="67"/>
                  </a:lnTo>
                  <a:lnTo>
                    <a:pt x="141" y="68"/>
                  </a:lnTo>
                  <a:lnTo>
                    <a:pt x="134" y="68"/>
                  </a:lnTo>
                  <a:lnTo>
                    <a:pt x="128" y="70"/>
                  </a:lnTo>
                  <a:lnTo>
                    <a:pt x="121" y="72"/>
                  </a:lnTo>
                  <a:lnTo>
                    <a:pt x="116" y="74"/>
                  </a:lnTo>
                  <a:lnTo>
                    <a:pt x="111" y="77"/>
                  </a:lnTo>
                  <a:lnTo>
                    <a:pt x="101" y="85"/>
                  </a:lnTo>
                  <a:lnTo>
                    <a:pt x="94" y="94"/>
                  </a:lnTo>
                  <a:lnTo>
                    <a:pt x="89" y="105"/>
                  </a:lnTo>
                  <a:lnTo>
                    <a:pt x="84" y="118"/>
                  </a:lnTo>
                  <a:lnTo>
                    <a:pt x="83" y="133"/>
                  </a:lnTo>
                  <a:lnTo>
                    <a:pt x="83" y="314"/>
                  </a:lnTo>
                  <a:lnTo>
                    <a:pt x="0" y="314"/>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grpSp>
      <p:sp>
        <p:nvSpPr>
          <p:cNvPr id="110" name="Freeform 134"/>
          <p:cNvSpPr>
            <a:spLocks/>
          </p:cNvSpPr>
          <p:nvPr/>
        </p:nvSpPr>
        <p:spPr bwMode="auto">
          <a:xfrm>
            <a:off x="2552700" y="3352800"/>
            <a:ext cx="1588" cy="714375"/>
          </a:xfrm>
          <a:custGeom>
            <a:avLst/>
            <a:gdLst>
              <a:gd name="T0" fmla="*/ 0 w 1"/>
              <a:gd name="T1" fmla="*/ 0 h 450"/>
              <a:gd name="T2" fmla="*/ 0 w 1"/>
              <a:gd name="T3" fmla="*/ 2147483647 h 450"/>
              <a:gd name="T4" fmla="*/ 0 60000 65536"/>
              <a:gd name="T5" fmla="*/ 0 60000 65536"/>
              <a:gd name="T6" fmla="*/ 0 w 1"/>
              <a:gd name="T7" fmla="*/ 0 h 450"/>
              <a:gd name="T8" fmla="*/ 1 w 1"/>
              <a:gd name="T9" fmla="*/ 450 h 450"/>
            </a:gdLst>
            <a:ahLst/>
            <a:cxnLst>
              <a:cxn ang="T4">
                <a:pos x="T0" y="T1"/>
              </a:cxn>
              <a:cxn ang="T5">
                <a:pos x="T2" y="T3"/>
              </a:cxn>
            </a:cxnLst>
            <a:rect l="T6" t="T7" r="T8" b="T9"/>
            <a:pathLst>
              <a:path w="1" h="450">
                <a:moveTo>
                  <a:pt x="0" y="0"/>
                </a:moveTo>
                <a:lnTo>
                  <a:pt x="0" y="450"/>
                </a:lnTo>
              </a:path>
            </a:pathLst>
          </a:custGeom>
          <a:noFill/>
          <a:ln w="57150">
            <a:solidFill>
              <a:srgbClr val="66FF99"/>
            </a:solidFill>
            <a:round/>
            <a:headEnd/>
            <a:tailEnd/>
          </a:ln>
        </p:spPr>
        <p:txBody>
          <a:bodyPr wrap="none" anchor="ctr"/>
          <a:lstStyle/>
          <a:p>
            <a:endParaRPr lang="en-IN">
              <a:latin typeface="Times New Roman" pitchFamily="18" charset="0"/>
            </a:endParaRPr>
          </a:p>
        </p:txBody>
      </p:sp>
      <p:sp>
        <p:nvSpPr>
          <p:cNvPr id="111" name="Freeform 139"/>
          <p:cNvSpPr>
            <a:spLocks/>
          </p:cNvSpPr>
          <p:nvPr/>
        </p:nvSpPr>
        <p:spPr bwMode="auto">
          <a:xfrm>
            <a:off x="5181600" y="3190875"/>
            <a:ext cx="3429000" cy="338138"/>
          </a:xfrm>
          <a:custGeom>
            <a:avLst/>
            <a:gdLst>
              <a:gd name="T0" fmla="*/ 0 w 1961"/>
              <a:gd name="T1" fmla="*/ 2147483647 h 210"/>
              <a:gd name="T2" fmla="*/ 2147483647 w 1961"/>
              <a:gd name="T3" fmla="*/ 2147483647 h 210"/>
              <a:gd name="T4" fmla="*/ 2147483647 w 1961"/>
              <a:gd name="T5" fmla="*/ 2147483647 h 210"/>
              <a:gd name="T6" fmla="*/ 2147483647 w 1961"/>
              <a:gd name="T7" fmla="*/ 2147483647 h 210"/>
              <a:gd name="T8" fmla="*/ 2147483647 w 1961"/>
              <a:gd name="T9" fmla="*/ 2147483647 h 210"/>
              <a:gd name="T10" fmla="*/ 2147483647 w 1961"/>
              <a:gd name="T11" fmla="*/ 2147483647 h 210"/>
              <a:gd name="T12" fmla="*/ 2147483647 w 1961"/>
              <a:gd name="T13" fmla="*/ 2147483647 h 210"/>
              <a:gd name="T14" fmla="*/ 2147483647 w 1961"/>
              <a:gd name="T15" fmla="*/ 2147483647 h 210"/>
              <a:gd name="T16" fmla="*/ 2147483647 w 1961"/>
              <a:gd name="T17" fmla="*/ 2147483647 h 210"/>
              <a:gd name="T18" fmla="*/ 2147483647 w 1961"/>
              <a:gd name="T19" fmla="*/ 2147483647 h 210"/>
              <a:gd name="T20" fmla="*/ 2147483647 w 1961"/>
              <a:gd name="T21" fmla="*/ 2147483647 h 210"/>
              <a:gd name="T22" fmla="*/ 2147483647 w 1961"/>
              <a:gd name="T23" fmla="*/ 2147483647 h 210"/>
              <a:gd name="T24" fmla="*/ 2147483647 w 1961"/>
              <a:gd name="T25" fmla="*/ 2147483647 h 210"/>
              <a:gd name="T26" fmla="*/ 2147483647 w 1961"/>
              <a:gd name="T27" fmla="*/ 2147483647 h 210"/>
              <a:gd name="T28" fmla="*/ 2147483647 w 1961"/>
              <a:gd name="T29" fmla="*/ 2147483647 h 210"/>
              <a:gd name="T30" fmla="*/ 2147483647 w 1961"/>
              <a:gd name="T31" fmla="*/ 2147483647 h 210"/>
              <a:gd name="T32" fmla="*/ 2147483647 w 1961"/>
              <a:gd name="T33" fmla="*/ 2147483647 h 2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61"/>
              <a:gd name="T52" fmla="*/ 0 h 210"/>
              <a:gd name="T53" fmla="*/ 1961 w 1961"/>
              <a:gd name="T54" fmla="*/ 210 h 2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61" h="210">
                <a:moveTo>
                  <a:pt x="0" y="53"/>
                </a:moveTo>
                <a:cubicBezTo>
                  <a:pt x="18" y="49"/>
                  <a:pt x="61" y="32"/>
                  <a:pt x="100" y="23"/>
                </a:cubicBezTo>
                <a:cubicBezTo>
                  <a:pt x="138" y="15"/>
                  <a:pt x="188" y="0"/>
                  <a:pt x="229" y="3"/>
                </a:cubicBezTo>
                <a:cubicBezTo>
                  <a:pt x="271" y="5"/>
                  <a:pt x="302" y="19"/>
                  <a:pt x="349" y="35"/>
                </a:cubicBezTo>
                <a:cubicBezTo>
                  <a:pt x="396" y="52"/>
                  <a:pt x="459" y="96"/>
                  <a:pt x="509" y="100"/>
                </a:cubicBezTo>
                <a:cubicBezTo>
                  <a:pt x="559" y="105"/>
                  <a:pt x="602" y="73"/>
                  <a:pt x="646" y="63"/>
                </a:cubicBezTo>
                <a:cubicBezTo>
                  <a:pt x="689" y="55"/>
                  <a:pt x="729" y="45"/>
                  <a:pt x="769" y="48"/>
                </a:cubicBezTo>
                <a:cubicBezTo>
                  <a:pt x="810" y="51"/>
                  <a:pt x="846" y="66"/>
                  <a:pt x="889" y="81"/>
                </a:cubicBezTo>
                <a:cubicBezTo>
                  <a:pt x="931" y="96"/>
                  <a:pt x="985" y="134"/>
                  <a:pt x="1024" y="138"/>
                </a:cubicBezTo>
                <a:cubicBezTo>
                  <a:pt x="1062" y="143"/>
                  <a:pt x="1090" y="117"/>
                  <a:pt x="1124" y="109"/>
                </a:cubicBezTo>
                <a:cubicBezTo>
                  <a:pt x="1159" y="99"/>
                  <a:pt x="1195" y="81"/>
                  <a:pt x="1231" y="83"/>
                </a:cubicBezTo>
                <a:cubicBezTo>
                  <a:pt x="1266" y="85"/>
                  <a:pt x="1294" y="102"/>
                  <a:pt x="1337" y="117"/>
                </a:cubicBezTo>
                <a:cubicBezTo>
                  <a:pt x="1379" y="132"/>
                  <a:pt x="1442" y="167"/>
                  <a:pt x="1486" y="171"/>
                </a:cubicBezTo>
                <a:cubicBezTo>
                  <a:pt x="1530" y="174"/>
                  <a:pt x="1566" y="146"/>
                  <a:pt x="1605" y="138"/>
                </a:cubicBezTo>
                <a:cubicBezTo>
                  <a:pt x="1642" y="131"/>
                  <a:pt x="1677" y="121"/>
                  <a:pt x="1715" y="124"/>
                </a:cubicBezTo>
                <a:cubicBezTo>
                  <a:pt x="1753" y="127"/>
                  <a:pt x="1793" y="141"/>
                  <a:pt x="1834" y="155"/>
                </a:cubicBezTo>
                <a:cubicBezTo>
                  <a:pt x="1875" y="169"/>
                  <a:pt x="1935" y="199"/>
                  <a:pt x="1961" y="210"/>
                </a:cubicBezTo>
              </a:path>
            </a:pathLst>
          </a:custGeom>
          <a:noFill/>
          <a:ln w="38100">
            <a:solidFill>
              <a:srgbClr val="FFFF00"/>
            </a:solidFill>
            <a:round/>
            <a:headEnd type="none" w="sm" len="sm"/>
            <a:tailEnd type="none" w="sm" len="sm"/>
          </a:ln>
        </p:spPr>
        <p:txBody>
          <a:bodyPr/>
          <a:lstStyle/>
          <a:p>
            <a:endParaRPr lang="en-IN">
              <a:latin typeface="Times New Roman" pitchFamily="18" charset="0"/>
            </a:endParaRPr>
          </a:p>
        </p:txBody>
      </p:sp>
      <p:sp>
        <p:nvSpPr>
          <p:cNvPr id="112" name="Freeform 140"/>
          <p:cNvSpPr>
            <a:spLocks/>
          </p:cNvSpPr>
          <p:nvPr/>
        </p:nvSpPr>
        <p:spPr bwMode="auto">
          <a:xfrm rot="21240406">
            <a:off x="5105400" y="3114675"/>
            <a:ext cx="3429000" cy="330200"/>
          </a:xfrm>
          <a:custGeom>
            <a:avLst/>
            <a:gdLst>
              <a:gd name="T0" fmla="*/ 0 w 1961"/>
              <a:gd name="T1" fmla="*/ 2147483647 h 210"/>
              <a:gd name="T2" fmla="*/ 2147483647 w 1961"/>
              <a:gd name="T3" fmla="*/ 2147483647 h 210"/>
              <a:gd name="T4" fmla="*/ 2147483647 w 1961"/>
              <a:gd name="T5" fmla="*/ 2147483647 h 210"/>
              <a:gd name="T6" fmla="*/ 2147483647 w 1961"/>
              <a:gd name="T7" fmla="*/ 2147483647 h 210"/>
              <a:gd name="T8" fmla="*/ 2147483647 w 1961"/>
              <a:gd name="T9" fmla="*/ 2147483647 h 210"/>
              <a:gd name="T10" fmla="*/ 2147483647 w 1961"/>
              <a:gd name="T11" fmla="*/ 2147483647 h 210"/>
              <a:gd name="T12" fmla="*/ 2147483647 w 1961"/>
              <a:gd name="T13" fmla="*/ 2147483647 h 210"/>
              <a:gd name="T14" fmla="*/ 2147483647 w 1961"/>
              <a:gd name="T15" fmla="*/ 2147483647 h 210"/>
              <a:gd name="T16" fmla="*/ 2147483647 w 1961"/>
              <a:gd name="T17" fmla="*/ 2147483647 h 210"/>
              <a:gd name="T18" fmla="*/ 2147483647 w 1961"/>
              <a:gd name="T19" fmla="*/ 2147483647 h 210"/>
              <a:gd name="T20" fmla="*/ 2147483647 w 1961"/>
              <a:gd name="T21" fmla="*/ 2147483647 h 210"/>
              <a:gd name="T22" fmla="*/ 2147483647 w 1961"/>
              <a:gd name="T23" fmla="*/ 2147483647 h 210"/>
              <a:gd name="T24" fmla="*/ 2147483647 w 1961"/>
              <a:gd name="T25" fmla="*/ 2147483647 h 210"/>
              <a:gd name="T26" fmla="*/ 2147483647 w 1961"/>
              <a:gd name="T27" fmla="*/ 2147483647 h 210"/>
              <a:gd name="T28" fmla="*/ 2147483647 w 1961"/>
              <a:gd name="T29" fmla="*/ 2147483647 h 210"/>
              <a:gd name="T30" fmla="*/ 2147483647 w 1961"/>
              <a:gd name="T31" fmla="*/ 2147483647 h 210"/>
              <a:gd name="T32" fmla="*/ 2147483647 w 1961"/>
              <a:gd name="T33" fmla="*/ 2147483647 h 2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61"/>
              <a:gd name="T52" fmla="*/ 0 h 210"/>
              <a:gd name="T53" fmla="*/ 1961 w 1961"/>
              <a:gd name="T54" fmla="*/ 210 h 2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61" h="210">
                <a:moveTo>
                  <a:pt x="0" y="53"/>
                </a:moveTo>
                <a:cubicBezTo>
                  <a:pt x="18" y="49"/>
                  <a:pt x="61" y="32"/>
                  <a:pt x="100" y="23"/>
                </a:cubicBezTo>
                <a:cubicBezTo>
                  <a:pt x="138" y="15"/>
                  <a:pt x="188" y="0"/>
                  <a:pt x="229" y="3"/>
                </a:cubicBezTo>
                <a:cubicBezTo>
                  <a:pt x="271" y="5"/>
                  <a:pt x="302" y="19"/>
                  <a:pt x="349" y="35"/>
                </a:cubicBezTo>
                <a:cubicBezTo>
                  <a:pt x="396" y="52"/>
                  <a:pt x="459" y="96"/>
                  <a:pt x="509" y="100"/>
                </a:cubicBezTo>
                <a:cubicBezTo>
                  <a:pt x="559" y="105"/>
                  <a:pt x="602" y="73"/>
                  <a:pt x="646" y="63"/>
                </a:cubicBezTo>
                <a:cubicBezTo>
                  <a:pt x="689" y="55"/>
                  <a:pt x="729" y="45"/>
                  <a:pt x="769" y="48"/>
                </a:cubicBezTo>
                <a:cubicBezTo>
                  <a:pt x="810" y="51"/>
                  <a:pt x="846" y="66"/>
                  <a:pt x="889" y="81"/>
                </a:cubicBezTo>
                <a:cubicBezTo>
                  <a:pt x="931" y="96"/>
                  <a:pt x="985" y="134"/>
                  <a:pt x="1024" y="138"/>
                </a:cubicBezTo>
                <a:cubicBezTo>
                  <a:pt x="1062" y="143"/>
                  <a:pt x="1090" y="117"/>
                  <a:pt x="1124" y="109"/>
                </a:cubicBezTo>
                <a:cubicBezTo>
                  <a:pt x="1159" y="99"/>
                  <a:pt x="1195" y="81"/>
                  <a:pt x="1231" y="83"/>
                </a:cubicBezTo>
                <a:cubicBezTo>
                  <a:pt x="1266" y="85"/>
                  <a:pt x="1294" y="102"/>
                  <a:pt x="1337" y="117"/>
                </a:cubicBezTo>
                <a:cubicBezTo>
                  <a:pt x="1379" y="132"/>
                  <a:pt x="1442" y="167"/>
                  <a:pt x="1486" y="171"/>
                </a:cubicBezTo>
                <a:cubicBezTo>
                  <a:pt x="1530" y="174"/>
                  <a:pt x="1566" y="146"/>
                  <a:pt x="1605" y="138"/>
                </a:cubicBezTo>
                <a:cubicBezTo>
                  <a:pt x="1642" y="131"/>
                  <a:pt x="1677" y="121"/>
                  <a:pt x="1715" y="124"/>
                </a:cubicBezTo>
                <a:cubicBezTo>
                  <a:pt x="1753" y="127"/>
                  <a:pt x="1793" y="141"/>
                  <a:pt x="1834" y="155"/>
                </a:cubicBezTo>
                <a:cubicBezTo>
                  <a:pt x="1875" y="169"/>
                  <a:pt x="1935" y="199"/>
                  <a:pt x="1961" y="210"/>
                </a:cubicBezTo>
              </a:path>
            </a:pathLst>
          </a:custGeom>
          <a:noFill/>
          <a:ln w="38100">
            <a:solidFill>
              <a:srgbClr val="FFFF00"/>
            </a:solidFill>
            <a:round/>
            <a:headEnd type="none" w="sm" len="sm"/>
            <a:tailEnd type="none" w="sm" len="sm"/>
          </a:ln>
        </p:spPr>
        <p:txBody>
          <a:bodyPr/>
          <a:lstStyle/>
          <a:p>
            <a:endParaRPr lang="en-IN">
              <a:latin typeface="Times New Roman" pitchFamily="18" charset="0"/>
            </a:endParaRPr>
          </a:p>
        </p:txBody>
      </p:sp>
      <p:sp>
        <p:nvSpPr>
          <p:cNvPr id="113" name="Freeform 141"/>
          <p:cNvSpPr>
            <a:spLocks/>
          </p:cNvSpPr>
          <p:nvPr/>
        </p:nvSpPr>
        <p:spPr bwMode="auto">
          <a:xfrm>
            <a:off x="2185988" y="1212850"/>
            <a:ext cx="407987" cy="1588"/>
          </a:xfrm>
          <a:custGeom>
            <a:avLst/>
            <a:gdLst>
              <a:gd name="T0" fmla="*/ 0 w 257"/>
              <a:gd name="T1" fmla="*/ 0 h 1"/>
              <a:gd name="T2" fmla="*/ 2147483647 w 257"/>
              <a:gd name="T3" fmla="*/ 0 h 1"/>
              <a:gd name="T4" fmla="*/ 0 60000 65536"/>
              <a:gd name="T5" fmla="*/ 0 60000 65536"/>
              <a:gd name="T6" fmla="*/ 0 w 257"/>
              <a:gd name="T7" fmla="*/ 0 h 1"/>
              <a:gd name="T8" fmla="*/ 257 w 257"/>
              <a:gd name="T9" fmla="*/ 1 h 1"/>
            </a:gdLst>
            <a:ahLst/>
            <a:cxnLst>
              <a:cxn ang="T4">
                <a:pos x="T0" y="T1"/>
              </a:cxn>
              <a:cxn ang="T5">
                <a:pos x="T2" y="T3"/>
              </a:cxn>
            </a:cxnLst>
            <a:rect l="T6" t="T7" r="T8" b="T9"/>
            <a:pathLst>
              <a:path w="257" h="1">
                <a:moveTo>
                  <a:pt x="0" y="0"/>
                </a:moveTo>
                <a:lnTo>
                  <a:pt x="257" y="0"/>
                </a:lnTo>
              </a:path>
            </a:pathLst>
          </a:custGeom>
          <a:noFill/>
          <a:ln w="60325">
            <a:solidFill>
              <a:srgbClr val="FF33CC"/>
            </a:solidFill>
            <a:round/>
            <a:headEnd/>
            <a:tailEnd/>
          </a:ln>
        </p:spPr>
        <p:txBody>
          <a:bodyPr wrap="none" anchor="ctr"/>
          <a:lstStyle/>
          <a:p>
            <a:endParaRPr lang="en-IN">
              <a:latin typeface="Times New Roman" pitchFamily="18" charset="0"/>
            </a:endParaRPr>
          </a:p>
        </p:txBody>
      </p:sp>
      <p:sp>
        <p:nvSpPr>
          <p:cNvPr id="114" name="Freeform 142"/>
          <p:cNvSpPr>
            <a:spLocks/>
          </p:cNvSpPr>
          <p:nvPr/>
        </p:nvSpPr>
        <p:spPr bwMode="auto">
          <a:xfrm>
            <a:off x="2552700" y="1204913"/>
            <a:ext cx="9525" cy="681037"/>
          </a:xfrm>
          <a:custGeom>
            <a:avLst/>
            <a:gdLst>
              <a:gd name="T0" fmla="*/ 2147483647 w 6"/>
              <a:gd name="T1" fmla="*/ 0 h 429"/>
              <a:gd name="T2" fmla="*/ 0 w 6"/>
              <a:gd name="T3" fmla="*/ 2147483647 h 429"/>
              <a:gd name="T4" fmla="*/ 0 60000 65536"/>
              <a:gd name="T5" fmla="*/ 0 60000 65536"/>
              <a:gd name="T6" fmla="*/ 0 w 6"/>
              <a:gd name="T7" fmla="*/ 0 h 429"/>
              <a:gd name="T8" fmla="*/ 6 w 6"/>
              <a:gd name="T9" fmla="*/ 429 h 429"/>
            </a:gdLst>
            <a:ahLst/>
            <a:cxnLst>
              <a:cxn ang="T4">
                <a:pos x="T0" y="T1"/>
              </a:cxn>
              <a:cxn ang="T5">
                <a:pos x="T2" y="T3"/>
              </a:cxn>
            </a:cxnLst>
            <a:rect l="T6" t="T7" r="T8" b="T9"/>
            <a:pathLst>
              <a:path w="6" h="429">
                <a:moveTo>
                  <a:pt x="6" y="0"/>
                </a:moveTo>
                <a:lnTo>
                  <a:pt x="0" y="429"/>
                </a:lnTo>
              </a:path>
            </a:pathLst>
          </a:custGeom>
          <a:noFill/>
          <a:ln w="60325">
            <a:solidFill>
              <a:srgbClr val="FF33CC"/>
            </a:solidFill>
            <a:round/>
            <a:headEnd/>
            <a:tailEnd/>
          </a:ln>
        </p:spPr>
        <p:txBody>
          <a:bodyPr wrap="none" anchor="ctr"/>
          <a:lstStyle/>
          <a:p>
            <a:endParaRPr lang="en-IN">
              <a:latin typeface="Times New Roman" pitchFamily="18" charset="0"/>
            </a:endParaRPr>
          </a:p>
        </p:txBody>
      </p:sp>
      <p:sp>
        <p:nvSpPr>
          <p:cNvPr id="115" name="Freeform 144"/>
          <p:cNvSpPr>
            <a:spLocks/>
          </p:cNvSpPr>
          <p:nvPr/>
        </p:nvSpPr>
        <p:spPr bwMode="auto">
          <a:xfrm>
            <a:off x="4743450" y="2257425"/>
            <a:ext cx="9525" cy="2219325"/>
          </a:xfrm>
          <a:custGeom>
            <a:avLst/>
            <a:gdLst>
              <a:gd name="T0" fmla="*/ 0 w 6"/>
              <a:gd name="T1" fmla="*/ 0 h 1398"/>
              <a:gd name="T2" fmla="*/ 2147483647 w 6"/>
              <a:gd name="T3" fmla="*/ 2147483647 h 1398"/>
              <a:gd name="T4" fmla="*/ 0 60000 65536"/>
              <a:gd name="T5" fmla="*/ 0 60000 65536"/>
              <a:gd name="T6" fmla="*/ 0 w 6"/>
              <a:gd name="T7" fmla="*/ 0 h 1398"/>
              <a:gd name="T8" fmla="*/ 6 w 6"/>
              <a:gd name="T9" fmla="*/ 1398 h 1398"/>
            </a:gdLst>
            <a:ahLst/>
            <a:cxnLst>
              <a:cxn ang="T4">
                <a:pos x="T0" y="T1"/>
              </a:cxn>
              <a:cxn ang="T5">
                <a:pos x="T2" y="T3"/>
              </a:cxn>
            </a:cxnLst>
            <a:rect l="T6" t="T7" r="T8" b="T9"/>
            <a:pathLst>
              <a:path w="6" h="1398">
                <a:moveTo>
                  <a:pt x="0" y="0"/>
                </a:moveTo>
                <a:lnTo>
                  <a:pt x="6" y="1398"/>
                </a:lnTo>
              </a:path>
            </a:pathLst>
          </a:custGeom>
          <a:noFill/>
          <a:ln w="69850">
            <a:solidFill>
              <a:srgbClr val="FF0000"/>
            </a:solidFill>
            <a:round/>
            <a:headEnd type="none" w="sm" len="sm"/>
            <a:tailEnd type="none" w="sm" len="sm"/>
          </a:ln>
        </p:spPr>
        <p:txBody>
          <a:bodyPr/>
          <a:lstStyle/>
          <a:p>
            <a:endParaRPr lang="en-IN">
              <a:latin typeface="Times New Roman" pitchFamily="18" charset="0"/>
            </a:endParaRPr>
          </a:p>
        </p:txBody>
      </p:sp>
      <p:sp>
        <p:nvSpPr>
          <p:cNvPr id="116" name="Freeform 145"/>
          <p:cNvSpPr>
            <a:spLocks/>
          </p:cNvSpPr>
          <p:nvPr/>
        </p:nvSpPr>
        <p:spPr bwMode="auto">
          <a:xfrm>
            <a:off x="4748213" y="4441825"/>
            <a:ext cx="465137" cy="1588"/>
          </a:xfrm>
          <a:custGeom>
            <a:avLst/>
            <a:gdLst>
              <a:gd name="T0" fmla="*/ 0 w 293"/>
              <a:gd name="T1" fmla="*/ 2147483647 h 1"/>
              <a:gd name="T2" fmla="*/ 2147483647 w 293"/>
              <a:gd name="T3" fmla="*/ 0 h 1"/>
              <a:gd name="T4" fmla="*/ 0 60000 65536"/>
              <a:gd name="T5" fmla="*/ 0 60000 65536"/>
              <a:gd name="T6" fmla="*/ 0 w 293"/>
              <a:gd name="T7" fmla="*/ 0 h 1"/>
              <a:gd name="T8" fmla="*/ 293 w 293"/>
              <a:gd name="T9" fmla="*/ 1 h 1"/>
            </a:gdLst>
            <a:ahLst/>
            <a:cxnLst>
              <a:cxn ang="T4">
                <a:pos x="T0" y="T1"/>
              </a:cxn>
              <a:cxn ang="T5">
                <a:pos x="T2" y="T3"/>
              </a:cxn>
            </a:cxnLst>
            <a:rect l="T6" t="T7" r="T8" b="T9"/>
            <a:pathLst>
              <a:path w="293" h="1">
                <a:moveTo>
                  <a:pt x="0" y="1"/>
                </a:moveTo>
                <a:lnTo>
                  <a:pt x="293" y="0"/>
                </a:lnTo>
              </a:path>
            </a:pathLst>
          </a:custGeom>
          <a:noFill/>
          <a:ln w="69850">
            <a:solidFill>
              <a:srgbClr val="FF0000"/>
            </a:solidFill>
            <a:round/>
            <a:headEnd type="none" w="sm" len="sm"/>
            <a:tailEnd type="none" w="sm" len="sm"/>
          </a:ln>
        </p:spPr>
        <p:txBody>
          <a:bodyPr/>
          <a:lstStyle/>
          <a:p>
            <a:endParaRPr lang="en-IN">
              <a:latin typeface="Times New Roman" pitchFamily="18" charset="0"/>
            </a:endParaRPr>
          </a:p>
        </p:txBody>
      </p:sp>
      <p:sp>
        <p:nvSpPr>
          <p:cNvPr id="117" name="Freeform 146"/>
          <p:cNvSpPr>
            <a:spLocks/>
          </p:cNvSpPr>
          <p:nvPr/>
        </p:nvSpPr>
        <p:spPr bwMode="auto">
          <a:xfrm>
            <a:off x="4708525" y="2287588"/>
            <a:ext cx="930275" cy="1587"/>
          </a:xfrm>
          <a:custGeom>
            <a:avLst/>
            <a:gdLst>
              <a:gd name="T0" fmla="*/ 0 w 586"/>
              <a:gd name="T1" fmla="*/ 2147483647 h 1"/>
              <a:gd name="T2" fmla="*/ 2147483647 w 586"/>
              <a:gd name="T3" fmla="*/ 0 h 1"/>
              <a:gd name="T4" fmla="*/ 0 60000 65536"/>
              <a:gd name="T5" fmla="*/ 0 60000 65536"/>
              <a:gd name="T6" fmla="*/ 0 w 586"/>
              <a:gd name="T7" fmla="*/ 0 h 1"/>
              <a:gd name="T8" fmla="*/ 586 w 586"/>
              <a:gd name="T9" fmla="*/ 1 h 1"/>
            </a:gdLst>
            <a:ahLst/>
            <a:cxnLst>
              <a:cxn ang="T4">
                <a:pos x="T0" y="T1"/>
              </a:cxn>
              <a:cxn ang="T5">
                <a:pos x="T2" y="T3"/>
              </a:cxn>
            </a:cxnLst>
            <a:rect l="T6" t="T7" r="T8" b="T9"/>
            <a:pathLst>
              <a:path w="586" h="1">
                <a:moveTo>
                  <a:pt x="0" y="1"/>
                </a:moveTo>
                <a:lnTo>
                  <a:pt x="586" y="0"/>
                </a:lnTo>
              </a:path>
            </a:pathLst>
          </a:custGeom>
          <a:noFill/>
          <a:ln w="76200">
            <a:solidFill>
              <a:srgbClr val="FF0000"/>
            </a:solidFill>
            <a:round/>
            <a:headEnd type="none" w="sm" len="sm"/>
            <a:tailEnd type="none" w="sm" len="sm"/>
          </a:ln>
        </p:spPr>
        <p:txBody>
          <a:bodyPr/>
          <a:lstStyle/>
          <a:p>
            <a:endParaRPr lang="en-IN">
              <a:latin typeface="Times New Roman" pitchFamily="18" charset="0"/>
            </a:endParaRPr>
          </a:p>
        </p:txBody>
      </p:sp>
      <p:sp>
        <p:nvSpPr>
          <p:cNvPr id="118" name="Line 147"/>
          <p:cNvSpPr>
            <a:spLocks noChangeShapeType="1"/>
          </p:cNvSpPr>
          <p:nvPr/>
        </p:nvSpPr>
        <p:spPr bwMode="auto">
          <a:xfrm>
            <a:off x="5257800" y="4191000"/>
            <a:ext cx="304800" cy="0"/>
          </a:xfrm>
          <a:prstGeom prst="line">
            <a:avLst/>
          </a:prstGeom>
          <a:noFill/>
          <a:ln w="57150">
            <a:solidFill>
              <a:srgbClr val="FF9900"/>
            </a:solidFill>
            <a:round/>
            <a:headEnd type="none" w="sm" len="sm"/>
            <a:tailEnd type="none" w="sm" len="sm"/>
          </a:ln>
        </p:spPr>
        <p:txBody>
          <a:bodyPr/>
          <a:lstStyle/>
          <a:p>
            <a:endParaRPr lang="en-US"/>
          </a:p>
        </p:txBody>
      </p:sp>
      <p:sp>
        <p:nvSpPr>
          <p:cNvPr id="119" name="Text Box 149"/>
          <p:cNvSpPr txBox="1">
            <a:spLocks noChangeArrowheads="1"/>
          </p:cNvSpPr>
          <p:nvPr/>
        </p:nvSpPr>
        <p:spPr bwMode="auto">
          <a:xfrm>
            <a:off x="6567488" y="2743200"/>
            <a:ext cx="747712" cy="304800"/>
          </a:xfrm>
          <a:prstGeom prst="rect">
            <a:avLst/>
          </a:prstGeom>
          <a:noFill/>
          <a:ln w="12700">
            <a:noFill/>
            <a:miter lim="800000"/>
            <a:headEnd type="none" w="sm" len="sm"/>
            <a:tailEnd type="none" w="sm" len="sm"/>
          </a:ln>
        </p:spPr>
        <p:txBody>
          <a:bodyPr wrap="none">
            <a:spAutoFit/>
          </a:bodyPr>
          <a:lstStyle/>
          <a:p>
            <a:r>
              <a:rPr lang="en-US" sz="1400">
                <a:latin typeface="Times New Roman" pitchFamily="18" charset="0"/>
              </a:rPr>
              <a:t>barrier</a:t>
            </a:r>
          </a:p>
        </p:txBody>
      </p:sp>
      <p:sp>
        <p:nvSpPr>
          <p:cNvPr id="120" name="Freeform 150"/>
          <p:cNvSpPr>
            <a:spLocks/>
          </p:cNvSpPr>
          <p:nvPr/>
        </p:nvSpPr>
        <p:spPr bwMode="auto">
          <a:xfrm>
            <a:off x="7440613" y="3076575"/>
            <a:ext cx="1587" cy="581025"/>
          </a:xfrm>
          <a:custGeom>
            <a:avLst/>
            <a:gdLst>
              <a:gd name="T0" fmla="*/ 0 w 1"/>
              <a:gd name="T1" fmla="*/ 2147483647 h 366"/>
              <a:gd name="T2" fmla="*/ 0 w 1"/>
              <a:gd name="T3" fmla="*/ 0 h 366"/>
              <a:gd name="T4" fmla="*/ 0 60000 65536"/>
              <a:gd name="T5" fmla="*/ 0 60000 65536"/>
              <a:gd name="T6" fmla="*/ 0 w 1"/>
              <a:gd name="T7" fmla="*/ 0 h 366"/>
              <a:gd name="T8" fmla="*/ 1 w 1"/>
              <a:gd name="T9" fmla="*/ 366 h 366"/>
            </a:gdLst>
            <a:ahLst/>
            <a:cxnLst>
              <a:cxn ang="T4">
                <a:pos x="T0" y="T1"/>
              </a:cxn>
              <a:cxn ang="T5">
                <a:pos x="T2" y="T3"/>
              </a:cxn>
            </a:cxnLst>
            <a:rect l="T6" t="T7" r="T8" b="T9"/>
            <a:pathLst>
              <a:path w="1" h="366">
                <a:moveTo>
                  <a:pt x="0" y="366"/>
                </a:moveTo>
                <a:lnTo>
                  <a:pt x="0" y="0"/>
                </a:lnTo>
              </a:path>
            </a:pathLst>
          </a:custGeom>
          <a:noFill/>
          <a:ln w="38100">
            <a:solidFill>
              <a:srgbClr val="66FF33"/>
            </a:solidFill>
            <a:round/>
            <a:headEnd type="none" w="sm" len="sm"/>
            <a:tailEnd type="none" w="sm" len="sm"/>
          </a:ln>
        </p:spPr>
        <p:txBody>
          <a:bodyPr/>
          <a:lstStyle/>
          <a:p>
            <a:endParaRPr lang="en-IN">
              <a:latin typeface="Times New Roman" pitchFamily="18" charset="0"/>
            </a:endParaRPr>
          </a:p>
        </p:txBody>
      </p:sp>
      <p:sp>
        <p:nvSpPr>
          <p:cNvPr id="121" name="Freeform 151"/>
          <p:cNvSpPr>
            <a:spLocks/>
          </p:cNvSpPr>
          <p:nvPr/>
        </p:nvSpPr>
        <p:spPr bwMode="auto">
          <a:xfrm>
            <a:off x="7086600" y="3009900"/>
            <a:ext cx="333375" cy="133350"/>
          </a:xfrm>
          <a:custGeom>
            <a:avLst/>
            <a:gdLst>
              <a:gd name="T0" fmla="*/ 0 w 210"/>
              <a:gd name="T1" fmla="*/ 0 h 84"/>
              <a:gd name="T2" fmla="*/ 2147483647 w 210"/>
              <a:gd name="T3" fmla="*/ 2147483647 h 84"/>
              <a:gd name="T4" fmla="*/ 0 60000 65536"/>
              <a:gd name="T5" fmla="*/ 0 60000 65536"/>
              <a:gd name="T6" fmla="*/ 0 w 210"/>
              <a:gd name="T7" fmla="*/ 0 h 84"/>
              <a:gd name="T8" fmla="*/ 210 w 210"/>
              <a:gd name="T9" fmla="*/ 84 h 84"/>
            </a:gdLst>
            <a:ahLst/>
            <a:cxnLst>
              <a:cxn ang="T4">
                <a:pos x="T0" y="T1"/>
              </a:cxn>
              <a:cxn ang="T5">
                <a:pos x="T2" y="T3"/>
              </a:cxn>
            </a:cxnLst>
            <a:rect l="T6" t="T7" r="T8" b="T9"/>
            <a:pathLst>
              <a:path w="210" h="84">
                <a:moveTo>
                  <a:pt x="0" y="0"/>
                </a:moveTo>
                <a:lnTo>
                  <a:pt x="210" y="84"/>
                </a:lnTo>
              </a:path>
            </a:pathLst>
          </a:custGeom>
          <a:noFill/>
          <a:ln w="28575">
            <a:solidFill>
              <a:schemeClr val="tx1"/>
            </a:solidFill>
            <a:round/>
            <a:headEnd type="none" w="sm" len="sm"/>
            <a:tailEnd type="triangle" w="sm" len="sm"/>
          </a:ln>
        </p:spPr>
        <p:txBody>
          <a:bodyPr/>
          <a:lstStyle/>
          <a:p>
            <a:endParaRPr lang="en-IN">
              <a:latin typeface="Times New Roman" pitchFamily="18" charset="0"/>
            </a:endParaRPr>
          </a:p>
        </p:txBody>
      </p:sp>
      <p:sp>
        <p:nvSpPr>
          <p:cNvPr id="122" name="Text Box 152"/>
          <p:cNvSpPr txBox="1">
            <a:spLocks noChangeArrowheads="1"/>
          </p:cNvSpPr>
          <p:nvPr/>
        </p:nvSpPr>
        <p:spPr bwMode="auto">
          <a:xfrm>
            <a:off x="8366125" y="2398713"/>
            <a:ext cx="565150" cy="366712"/>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PID</a:t>
            </a:r>
          </a:p>
        </p:txBody>
      </p:sp>
      <p:sp>
        <p:nvSpPr>
          <p:cNvPr id="123" name="Text Box 153"/>
          <p:cNvSpPr txBox="1">
            <a:spLocks noChangeArrowheads="1"/>
          </p:cNvSpPr>
          <p:nvPr/>
        </p:nvSpPr>
        <p:spPr bwMode="auto">
          <a:xfrm>
            <a:off x="228600" y="2635250"/>
            <a:ext cx="565150" cy="641350"/>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110</a:t>
            </a:r>
          </a:p>
          <a:p>
            <a:r>
              <a:rPr lang="en-US">
                <a:latin typeface="Times New Roman" pitchFamily="18" charset="0"/>
              </a:rPr>
              <a:t>220</a:t>
            </a:r>
          </a:p>
        </p:txBody>
      </p:sp>
      <p:sp>
        <p:nvSpPr>
          <p:cNvPr id="124" name="Text Box 154"/>
          <p:cNvSpPr txBox="1">
            <a:spLocks noChangeArrowheads="1"/>
          </p:cNvSpPr>
          <p:nvPr/>
        </p:nvSpPr>
        <p:spPr bwMode="auto">
          <a:xfrm>
            <a:off x="933450" y="1919288"/>
            <a:ext cx="742950" cy="366712"/>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timer</a:t>
            </a:r>
          </a:p>
        </p:txBody>
      </p:sp>
      <p:sp>
        <p:nvSpPr>
          <p:cNvPr id="125" name="Text Box 155"/>
          <p:cNvSpPr txBox="1">
            <a:spLocks noChangeArrowheads="1"/>
          </p:cNvSpPr>
          <p:nvPr/>
        </p:nvSpPr>
        <p:spPr bwMode="auto">
          <a:xfrm>
            <a:off x="7696200" y="3962400"/>
            <a:ext cx="1276350" cy="366713"/>
          </a:xfrm>
          <a:prstGeom prst="rect">
            <a:avLst/>
          </a:prstGeom>
          <a:noFill/>
          <a:ln w="12700">
            <a:noFill/>
            <a:miter lim="800000"/>
            <a:headEnd type="none" w="sm" len="sm"/>
            <a:tailEnd type="none" w="sm" len="sm"/>
          </a:ln>
        </p:spPr>
        <p:txBody>
          <a:bodyPr wrap="none">
            <a:spAutoFit/>
          </a:bodyPr>
          <a:lstStyle/>
          <a:p>
            <a:r>
              <a:rPr lang="en-US">
                <a:latin typeface="Times New Roman" pitchFamily="18" charset="0"/>
              </a:rPr>
              <a:t>collimator</a:t>
            </a:r>
          </a:p>
        </p:txBody>
      </p:sp>
      <p:sp>
        <p:nvSpPr>
          <p:cNvPr id="126" name="Freeform 156"/>
          <p:cNvSpPr>
            <a:spLocks/>
          </p:cNvSpPr>
          <p:nvPr/>
        </p:nvSpPr>
        <p:spPr bwMode="auto">
          <a:xfrm>
            <a:off x="7496175" y="2743200"/>
            <a:ext cx="352425" cy="390525"/>
          </a:xfrm>
          <a:custGeom>
            <a:avLst/>
            <a:gdLst>
              <a:gd name="T0" fmla="*/ 2147483647 w 222"/>
              <a:gd name="T1" fmla="*/ 0 h 246"/>
              <a:gd name="T2" fmla="*/ 0 w 222"/>
              <a:gd name="T3" fmla="*/ 2147483647 h 246"/>
              <a:gd name="T4" fmla="*/ 0 60000 65536"/>
              <a:gd name="T5" fmla="*/ 0 60000 65536"/>
              <a:gd name="T6" fmla="*/ 0 w 222"/>
              <a:gd name="T7" fmla="*/ 0 h 246"/>
              <a:gd name="T8" fmla="*/ 222 w 222"/>
              <a:gd name="T9" fmla="*/ 246 h 246"/>
            </a:gdLst>
            <a:ahLst/>
            <a:cxnLst>
              <a:cxn ang="T4">
                <a:pos x="T0" y="T1"/>
              </a:cxn>
              <a:cxn ang="T5">
                <a:pos x="T2" y="T3"/>
              </a:cxn>
            </a:cxnLst>
            <a:rect l="T6" t="T7" r="T8" b="T9"/>
            <a:pathLst>
              <a:path w="222" h="246">
                <a:moveTo>
                  <a:pt x="222" y="0"/>
                </a:moveTo>
                <a:lnTo>
                  <a:pt x="0" y="246"/>
                </a:lnTo>
              </a:path>
            </a:pathLst>
          </a:custGeom>
          <a:noFill/>
          <a:ln w="38100">
            <a:solidFill>
              <a:srgbClr val="FF3300"/>
            </a:solidFill>
            <a:round/>
            <a:headEnd type="none" w="sm" len="sm"/>
            <a:tailEnd type="triangle" w="sm" len="sm"/>
          </a:ln>
        </p:spPr>
        <p:txBody>
          <a:bodyPr/>
          <a:lstStyle/>
          <a:p>
            <a:endParaRPr lang="en-IN">
              <a:latin typeface="Times New Roman" pitchFamily="18" charset="0"/>
            </a:endParaRPr>
          </a:p>
        </p:txBody>
      </p:sp>
      <p:sp>
        <p:nvSpPr>
          <p:cNvPr id="127" name="Rectangle 157"/>
          <p:cNvSpPr>
            <a:spLocks noChangeArrowheads="1"/>
          </p:cNvSpPr>
          <p:nvPr/>
        </p:nvSpPr>
        <p:spPr bwMode="auto">
          <a:xfrm>
            <a:off x="914400" y="990600"/>
            <a:ext cx="2362200" cy="4495800"/>
          </a:xfrm>
          <a:prstGeom prst="rect">
            <a:avLst/>
          </a:prstGeom>
          <a:noFill/>
          <a:ln w="28575">
            <a:solidFill>
              <a:schemeClr val="bg1"/>
            </a:solidFill>
            <a:prstDash val="dash"/>
            <a:miter lim="800000"/>
            <a:headEnd type="none" w="sm" len="sm"/>
            <a:tailEnd type="none" w="sm" len="sm"/>
          </a:ln>
        </p:spPr>
        <p:txBody>
          <a:bodyPr wrap="none" anchor="ctr"/>
          <a:lstStyle/>
          <a:p>
            <a:endParaRPr lang="en-IN">
              <a:latin typeface="Times New Roman" pitchFamily="18" charset="0"/>
            </a:endParaRPr>
          </a:p>
        </p:txBody>
      </p:sp>
      <p:sp>
        <p:nvSpPr>
          <p:cNvPr id="128" name="Freeform 158"/>
          <p:cNvSpPr>
            <a:spLocks/>
          </p:cNvSpPr>
          <p:nvPr/>
        </p:nvSpPr>
        <p:spPr bwMode="auto">
          <a:xfrm>
            <a:off x="1428750" y="4276725"/>
            <a:ext cx="76200" cy="600075"/>
          </a:xfrm>
          <a:custGeom>
            <a:avLst/>
            <a:gdLst>
              <a:gd name="T0" fmla="*/ 0 w 48"/>
              <a:gd name="T1" fmla="*/ 2147483647 h 378"/>
              <a:gd name="T2" fmla="*/ 2147483647 w 48"/>
              <a:gd name="T3" fmla="*/ 0 h 378"/>
              <a:gd name="T4" fmla="*/ 0 60000 65536"/>
              <a:gd name="T5" fmla="*/ 0 60000 65536"/>
              <a:gd name="T6" fmla="*/ 0 w 48"/>
              <a:gd name="T7" fmla="*/ 0 h 378"/>
              <a:gd name="T8" fmla="*/ 48 w 48"/>
              <a:gd name="T9" fmla="*/ 378 h 378"/>
            </a:gdLst>
            <a:ahLst/>
            <a:cxnLst>
              <a:cxn ang="T4">
                <a:pos x="T0" y="T1"/>
              </a:cxn>
              <a:cxn ang="T5">
                <a:pos x="T2" y="T3"/>
              </a:cxn>
            </a:cxnLst>
            <a:rect l="T6" t="T7" r="T8" b="T9"/>
            <a:pathLst>
              <a:path w="48" h="378">
                <a:moveTo>
                  <a:pt x="0" y="378"/>
                </a:moveTo>
                <a:lnTo>
                  <a:pt x="48" y="0"/>
                </a:lnTo>
              </a:path>
            </a:pathLst>
          </a:custGeom>
          <a:noFill/>
          <a:ln w="38100">
            <a:solidFill>
              <a:schemeClr val="bg1"/>
            </a:solidFill>
            <a:round/>
            <a:headEnd type="none" w="sm" len="sm"/>
            <a:tailEnd type="triangle" w="sm" len="sm"/>
          </a:ln>
        </p:spPr>
        <p:txBody>
          <a:bodyPr/>
          <a:lstStyle/>
          <a:p>
            <a:endParaRPr lang="en-IN">
              <a:latin typeface="Times New Roman" pitchFamily="18" charset="0"/>
            </a:endParaRPr>
          </a:p>
        </p:txBody>
      </p:sp>
      <p:grpSp>
        <p:nvGrpSpPr>
          <p:cNvPr id="129" name="Group 159"/>
          <p:cNvGrpSpPr>
            <a:grpSpLocks/>
          </p:cNvGrpSpPr>
          <p:nvPr/>
        </p:nvGrpSpPr>
        <p:grpSpPr bwMode="auto">
          <a:xfrm>
            <a:off x="228600" y="3276600"/>
            <a:ext cx="381000" cy="260350"/>
            <a:chOff x="240" y="2086"/>
            <a:chExt cx="240" cy="164"/>
          </a:xfrm>
        </p:grpSpPr>
        <p:sp>
          <p:nvSpPr>
            <p:cNvPr id="130" name="Freeform 160"/>
            <p:cNvSpPr>
              <a:spLocks/>
            </p:cNvSpPr>
            <p:nvPr/>
          </p:nvSpPr>
          <p:spPr bwMode="auto">
            <a:xfrm>
              <a:off x="336" y="2086"/>
              <a:ext cx="144" cy="164"/>
            </a:xfrm>
            <a:custGeom>
              <a:avLst/>
              <a:gdLst>
                <a:gd name="T0" fmla="*/ 0 w 362"/>
                <a:gd name="T1" fmla="*/ 0 h 491"/>
                <a:gd name="T2" fmla="*/ 0 w 362"/>
                <a:gd name="T3" fmla="*/ 0 h 491"/>
                <a:gd name="T4" fmla="*/ 0 w 362"/>
                <a:gd name="T5" fmla="*/ 0 h 491"/>
                <a:gd name="T6" fmla="*/ 0 w 362"/>
                <a:gd name="T7" fmla="*/ 0 h 491"/>
                <a:gd name="T8" fmla="*/ 0 w 362"/>
                <a:gd name="T9" fmla="*/ 0 h 491"/>
                <a:gd name="T10" fmla="*/ 0 w 362"/>
                <a:gd name="T11" fmla="*/ 0 h 491"/>
                <a:gd name="T12" fmla="*/ 0 w 362"/>
                <a:gd name="T13" fmla="*/ 0 h 491"/>
                <a:gd name="T14" fmla="*/ 0 60000 65536"/>
                <a:gd name="T15" fmla="*/ 0 60000 65536"/>
                <a:gd name="T16" fmla="*/ 0 60000 65536"/>
                <a:gd name="T17" fmla="*/ 0 60000 65536"/>
                <a:gd name="T18" fmla="*/ 0 60000 65536"/>
                <a:gd name="T19" fmla="*/ 0 60000 65536"/>
                <a:gd name="T20" fmla="*/ 0 60000 65536"/>
                <a:gd name="T21" fmla="*/ 0 w 362"/>
                <a:gd name="T22" fmla="*/ 0 h 491"/>
                <a:gd name="T23" fmla="*/ 362 w 362"/>
                <a:gd name="T24" fmla="*/ 491 h 49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2" h="491">
                  <a:moveTo>
                    <a:pt x="362" y="109"/>
                  </a:moveTo>
                  <a:lnTo>
                    <a:pt x="251" y="0"/>
                  </a:lnTo>
                  <a:lnTo>
                    <a:pt x="0" y="0"/>
                  </a:lnTo>
                  <a:lnTo>
                    <a:pt x="0" y="491"/>
                  </a:lnTo>
                  <a:lnTo>
                    <a:pt x="251" y="491"/>
                  </a:lnTo>
                  <a:lnTo>
                    <a:pt x="362" y="382"/>
                  </a:lnTo>
                  <a:lnTo>
                    <a:pt x="362" y="109"/>
                  </a:lnTo>
                  <a:close/>
                </a:path>
              </a:pathLst>
            </a:custGeom>
            <a:solidFill>
              <a:srgbClr val="000000"/>
            </a:solidFill>
            <a:ln w="52388">
              <a:solidFill>
                <a:srgbClr val="FFFFFF"/>
              </a:solidFill>
              <a:round/>
              <a:headEnd/>
              <a:tailEnd/>
            </a:ln>
          </p:spPr>
          <p:txBody>
            <a:bodyPr/>
            <a:lstStyle/>
            <a:p>
              <a:endParaRPr lang="en-IN">
                <a:latin typeface="Times New Roman" pitchFamily="18" charset="0"/>
              </a:endParaRPr>
            </a:p>
          </p:txBody>
        </p:sp>
        <p:sp>
          <p:nvSpPr>
            <p:cNvPr id="131" name="Line 161"/>
            <p:cNvSpPr>
              <a:spLocks noChangeShapeType="1"/>
            </p:cNvSpPr>
            <p:nvPr/>
          </p:nvSpPr>
          <p:spPr bwMode="auto">
            <a:xfrm flipH="1">
              <a:off x="240" y="2207"/>
              <a:ext cx="101" cy="1"/>
            </a:xfrm>
            <a:prstGeom prst="line">
              <a:avLst/>
            </a:prstGeom>
            <a:noFill/>
            <a:ln w="52388">
              <a:solidFill>
                <a:srgbClr val="FFFFFF"/>
              </a:solidFill>
              <a:round/>
              <a:headEnd/>
              <a:tailEnd/>
            </a:ln>
          </p:spPr>
          <p:txBody>
            <a:bodyPr/>
            <a:lstStyle/>
            <a:p>
              <a:endParaRPr lang="en-US"/>
            </a:p>
          </p:txBody>
        </p:sp>
        <p:sp>
          <p:nvSpPr>
            <p:cNvPr id="132" name="Line 162"/>
            <p:cNvSpPr>
              <a:spLocks noChangeShapeType="1"/>
            </p:cNvSpPr>
            <p:nvPr/>
          </p:nvSpPr>
          <p:spPr bwMode="auto">
            <a:xfrm flipH="1">
              <a:off x="240" y="2134"/>
              <a:ext cx="101" cy="1"/>
            </a:xfrm>
            <a:prstGeom prst="line">
              <a:avLst/>
            </a:prstGeom>
            <a:noFill/>
            <a:ln w="52388">
              <a:solidFill>
                <a:srgbClr val="FFFFFF"/>
              </a:solidFill>
              <a:round/>
              <a:headEnd/>
              <a:tailEnd/>
            </a:ln>
          </p:spPr>
          <p:txBody>
            <a:bodyPr/>
            <a:lstStyle/>
            <a:p>
              <a:endParaRPr lang="en-US"/>
            </a:p>
          </p:txBody>
        </p:sp>
      </p:grpSp>
      <p:sp>
        <p:nvSpPr>
          <p:cNvPr id="133" name="Text Box 163"/>
          <p:cNvSpPr txBox="1">
            <a:spLocks noChangeArrowheads="1"/>
          </p:cNvSpPr>
          <p:nvPr/>
        </p:nvSpPr>
        <p:spPr bwMode="auto">
          <a:xfrm>
            <a:off x="1127125" y="5649913"/>
            <a:ext cx="1820863" cy="396875"/>
          </a:xfrm>
          <a:prstGeom prst="rect">
            <a:avLst/>
          </a:prstGeom>
          <a:noFill/>
          <a:ln w="12700">
            <a:noFill/>
            <a:miter lim="800000"/>
            <a:headEnd type="none" w="sm" len="sm"/>
            <a:tailEnd type="none" w="sm" len="sm"/>
          </a:ln>
        </p:spPr>
        <p:txBody>
          <a:bodyPr wrap="none">
            <a:spAutoFit/>
          </a:bodyPr>
          <a:lstStyle/>
          <a:p>
            <a:r>
              <a:rPr lang="en-US" sz="2000">
                <a:solidFill>
                  <a:srgbClr val="FFFF99"/>
                </a:solidFill>
                <a:latin typeface="Times New Roman" pitchFamily="18" charset="0"/>
              </a:rPr>
              <a:t>Control panel</a:t>
            </a:r>
          </a:p>
        </p:txBody>
      </p:sp>
      <p:sp>
        <p:nvSpPr>
          <p:cNvPr id="134" name="Text Box 164"/>
          <p:cNvSpPr txBox="1">
            <a:spLocks noChangeArrowheads="1"/>
          </p:cNvSpPr>
          <p:nvPr/>
        </p:nvSpPr>
        <p:spPr bwMode="auto">
          <a:xfrm>
            <a:off x="5243513" y="5638800"/>
            <a:ext cx="1385887" cy="396875"/>
          </a:xfrm>
          <a:prstGeom prst="rect">
            <a:avLst/>
          </a:prstGeom>
          <a:noFill/>
          <a:ln w="12700">
            <a:noFill/>
            <a:miter lim="800000"/>
            <a:headEnd type="none" w="sm" len="sm"/>
            <a:tailEnd type="none" w="sm" len="sm"/>
          </a:ln>
        </p:spPr>
        <p:txBody>
          <a:bodyPr wrap="none">
            <a:spAutoFit/>
          </a:bodyPr>
          <a:lstStyle/>
          <a:p>
            <a:r>
              <a:rPr lang="en-US" sz="2000">
                <a:solidFill>
                  <a:srgbClr val="FFFF99"/>
                </a:solidFill>
                <a:latin typeface="Times New Roman" pitchFamily="18" charset="0"/>
              </a:rPr>
              <a:t>Tubehead</a:t>
            </a:r>
          </a:p>
        </p:txBody>
      </p:sp>
      <p:grpSp>
        <p:nvGrpSpPr>
          <p:cNvPr id="135" name="Group 15"/>
          <p:cNvGrpSpPr>
            <a:grpSpLocks/>
          </p:cNvGrpSpPr>
          <p:nvPr/>
        </p:nvGrpSpPr>
        <p:grpSpPr bwMode="auto">
          <a:xfrm>
            <a:off x="2438400" y="4038600"/>
            <a:ext cx="685800" cy="457200"/>
            <a:chOff x="1536" y="2544"/>
            <a:chExt cx="432" cy="288"/>
          </a:xfrm>
        </p:grpSpPr>
        <p:sp>
          <p:nvSpPr>
            <p:cNvPr id="136" name="Freeform 16"/>
            <p:cNvSpPr>
              <a:spLocks/>
            </p:cNvSpPr>
            <p:nvPr/>
          </p:nvSpPr>
          <p:spPr bwMode="auto">
            <a:xfrm>
              <a:off x="1536" y="2544"/>
              <a:ext cx="432" cy="288"/>
            </a:xfrm>
            <a:custGeom>
              <a:avLst/>
              <a:gdLst>
                <a:gd name="T0" fmla="*/ 0 w 1387"/>
                <a:gd name="T1" fmla="*/ 0 h 923"/>
                <a:gd name="T2" fmla="*/ 0 w 1387"/>
                <a:gd name="T3" fmla="*/ 0 h 923"/>
                <a:gd name="T4" fmla="*/ 0 w 1387"/>
                <a:gd name="T5" fmla="*/ 0 h 923"/>
                <a:gd name="T6" fmla="*/ 0 w 1387"/>
                <a:gd name="T7" fmla="*/ 0 h 923"/>
                <a:gd name="T8" fmla="*/ 0 w 1387"/>
                <a:gd name="T9" fmla="*/ 0 h 923"/>
                <a:gd name="T10" fmla="*/ 0 w 1387"/>
                <a:gd name="T11" fmla="*/ 0 h 923"/>
                <a:gd name="T12" fmla="*/ 0 w 1387"/>
                <a:gd name="T13" fmla="*/ 0 h 923"/>
                <a:gd name="T14" fmla="*/ 0 w 1387"/>
                <a:gd name="T15" fmla="*/ 0 h 923"/>
                <a:gd name="T16" fmla="*/ 0 w 1387"/>
                <a:gd name="T17" fmla="*/ 0 h 923"/>
                <a:gd name="T18" fmla="*/ 0 w 1387"/>
                <a:gd name="T19" fmla="*/ 0 h 923"/>
                <a:gd name="T20" fmla="*/ 0 w 1387"/>
                <a:gd name="T21" fmla="*/ 0 h 923"/>
                <a:gd name="T22" fmla="*/ 0 w 1387"/>
                <a:gd name="T23" fmla="*/ 0 h 923"/>
                <a:gd name="T24" fmla="*/ 0 w 1387"/>
                <a:gd name="T25" fmla="*/ 0 h 923"/>
                <a:gd name="T26" fmla="*/ 0 w 1387"/>
                <a:gd name="T27" fmla="*/ 0 h 923"/>
                <a:gd name="T28" fmla="*/ 0 w 1387"/>
                <a:gd name="T29" fmla="*/ 0 h 923"/>
                <a:gd name="T30" fmla="*/ 0 w 1387"/>
                <a:gd name="T31" fmla="*/ 0 h 923"/>
                <a:gd name="T32" fmla="*/ 0 w 1387"/>
                <a:gd name="T33" fmla="*/ 0 h 923"/>
                <a:gd name="T34" fmla="*/ 0 w 1387"/>
                <a:gd name="T35" fmla="*/ 0 h 923"/>
                <a:gd name="T36" fmla="*/ 0 w 1387"/>
                <a:gd name="T37" fmla="*/ 0 h 923"/>
                <a:gd name="T38" fmla="*/ 0 w 1387"/>
                <a:gd name="T39" fmla="*/ 0 h 923"/>
                <a:gd name="T40" fmla="*/ 0 w 1387"/>
                <a:gd name="T41" fmla="*/ 0 h 923"/>
                <a:gd name="T42" fmla="*/ 0 w 1387"/>
                <a:gd name="T43" fmla="*/ 0 h 923"/>
                <a:gd name="T44" fmla="*/ 0 w 1387"/>
                <a:gd name="T45" fmla="*/ 0 h 923"/>
                <a:gd name="T46" fmla="*/ 0 w 1387"/>
                <a:gd name="T47" fmla="*/ 0 h 923"/>
                <a:gd name="T48" fmla="*/ 0 w 1387"/>
                <a:gd name="T49" fmla="*/ 0 h 923"/>
                <a:gd name="T50" fmla="*/ 0 w 1387"/>
                <a:gd name="T51" fmla="*/ 0 h 923"/>
                <a:gd name="T52" fmla="*/ 0 w 1387"/>
                <a:gd name="T53" fmla="*/ 0 h 923"/>
                <a:gd name="T54" fmla="*/ 0 w 1387"/>
                <a:gd name="T55" fmla="*/ 0 h 923"/>
                <a:gd name="T56" fmla="*/ 0 w 1387"/>
                <a:gd name="T57" fmla="*/ 0 h 923"/>
                <a:gd name="T58" fmla="*/ 0 w 1387"/>
                <a:gd name="T59" fmla="*/ 0 h 923"/>
                <a:gd name="T60" fmla="*/ 0 w 1387"/>
                <a:gd name="T61" fmla="*/ 0 h 923"/>
                <a:gd name="T62" fmla="*/ 0 w 1387"/>
                <a:gd name="T63" fmla="*/ 0 h 923"/>
                <a:gd name="T64" fmla="*/ 0 w 1387"/>
                <a:gd name="T65" fmla="*/ 0 h 923"/>
                <a:gd name="T66" fmla="*/ 0 w 1387"/>
                <a:gd name="T67" fmla="*/ 0 h 923"/>
                <a:gd name="T68" fmla="*/ 0 w 1387"/>
                <a:gd name="T69" fmla="*/ 0 h 923"/>
                <a:gd name="T70" fmla="*/ 0 w 1387"/>
                <a:gd name="T71" fmla="*/ 0 h 923"/>
                <a:gd name="T72" fmla="*/ 0 w 1387"/>
                <a:gd name="T73" fmla="*/ 0 h 923"/>
                <a:gd name="T74" fmla="*/ 0 w 1387"/>
                <a:gd name="T75" fmla="*/ 0 h 923"/>
                <a:gd name="T76" fmla="*/ 0 w 1387"/>
                <a:gd name="T77" fmla="*/ 0 h 923"/>
                <a:gd name="T78" fmla="*/ 0 w 1387"/>
                <a:gd name="T79" fmla="*/ 0 h 923"/>
                <a:gd name="T80" fmla="*/ 0 w 1387"/>
                <a:gd name="T81" fmla="*/ 0 h 923"/>
                <a:gd name="T82" fmla="*/ 0 w 1387"/>
                <a:gd name="T83" fmla="*/ 0 h 9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7"/>
                <a:gd name="T127" fmla="*/ 0 h 923"/>
                <a:gd name="T128" fmla="*/ 1387 w 1387"/>
                <a:gd name="T129" fmla="*/ 923 h 9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7" h="923">
                  <a:moveTo>
                    <a:pt x="217" y="923"/>
                  </a:moveTo>
                  <a:lnTo>
                    <a:pt x="1170" y="923"/>
                  </a:lnTo>
                  <a:lnTo>
                    <a:pt x="1181" y="922"/>
                  </a:lnTo>
                  <a:lnTo>
                    <a:pt x="1192" y="922"/>
                  </a:lnTo>
                  <a:lnTo>
                    <a:pt x="1203" y="920"/>
                  </a:lnTo>
                  <a:lnTo>
                    <a:pt x="1214" y="919"/>
                  </a:lnTo>
                  <a:lnTo>
                    <a:pt x="1235" y="914"/>
                  </a:lnTo>
                  <a:lnTo>
                    <a:pt x="1255" y="907"/>
                  </a:lnTo>
                  <a:lnTo>
                    <a:pt x="1264" y="902"/>
                  </a:lnTo>
                  <a:lnTo>
                    <a:pt x="1274" y="898"/>
                  </a:lnTo>
                  <a:lnTo>
                    <a:pt x="1282" y="892"/>
                  </a:lnTo>
                  <a:lnTo>
                    <a:pt x="1292" y="887"/>
                  </a:lnTo>
                  <a:lnTo>
                    <a:pt x="1307" y="875"/>
                  </a:lnTo>
                  <a:lnTo>
                    <a:pt x="1323" y="862"/>
                  </a:lnTo>
                  <a:lnTo>
                    <a:pt x="1337" y="846"/>
                  </a:lnTo>
                  <a:lnTo>
                    <a:pt x="1350" y="830"/>
                  </a:lnTo>
                  <a:lnTo>
                    <a:pt x="1360" y="813"/>
                  </a:lnTo>
                  <a:lnTo>
                    <a:pt x="1370" y="794"/>
                  </a:lnTo>
                  <a:lnTo>
                    <a:pt x="1377" y="775"/>
                  </a:lnTo>
                  <a:lnTo>
                    <a:pt x="1382" y="755"/>
                  </a:lnTo>
                  <a:lnTo>
                    <a:pt x="1386" y="735"/>
                  </a:lnTo>
                  <a:lnTo>
                    <a:pt x="1387" y="713"/>
                  </a:lnTo>
                  <a:lnTo>
                    <a:pt x="1387" y="210"/>
                  </a:lnTo>
                  <a:lnTo>
                    <a:pt x="1386" y="188"/>
                  </a:lnTo>
                  <a:lnTo>
                    <a:pt x="1385" y="177"/>
                  </a:lnTo>
                  <a:lnTo>
                    <a:pt x="1382" y="167"/>
                  </a:lnTo>
                  <a:lnTo>
                    <a:pt x="1377" y="147"/>
                  </a:lnTo>
                  <a:lnTo>
                    <a:pt x="1370" y="128"/>
                  </a:lnTo>
                  <a:lnTo>
                    <a:pt x="1366" y="119"/>
                  </a:lnTo>
                  <a:lnTo>
                    <a:pt x="1360" y="110"/>
                  </a:lnTo>
                  <a:lnTo>
                    <a:pt x="1356" y="100"/>
                  </a:lnTo>
                  <a:lnTo>
                    <a:pt x="1350" y="92"/>
                  </a:lnTo>
                  <a:lnTo>
                    <a:pt x="1337" y="76"/>
                  </a:lnTo>
                  <a:lnTo>
                    <a:pt x="1323" y="60"/>
                  </a:lnTo>
                  <a:lnTo>
                    <a:pt x="1307" y="47"/>
                  </a:lnTo>
                  <a:lnTo>
                    <a:pt x="1292" y="35"/>
                  </a:lnTo>
                  <a:lnTo>
                    <a:pt x="1274" y="25"/>
                  </a:lnTo>
                  <a:lnTo>
                    <a:pt x="1255" y="16"/>
                  </a:lnTo>
                  <a:lnTo>
                    <a:pt x="1235" y="9"/>
                  </a:lnTo>
                  <a:lnTo>
                    <a:pt x="1214" y="4"/>
                  </a:lnTo>
                  <a:lnTo>
                    <a:pt x="1192" y="1"/>
                  </a:lnTo>
                  <a:lnTo>
                    <a:pt x="1170" y="0"/>
                  </a:lnTo>
                  <a:lnTo>
                    <a:pt x="217" y="0"/>
                  </a:lnTo>
                  <a:lnTo>
                    <a:pt x="206" y="0"/>
                  </a:lnTo>
                  <a:lnTo>
                    <a:pt x="195" y="1"/>
                  </a:lnTo>
                  <a:lnTo>
                    <a:pt x="184" y="2"/>
                  </a:lnTo>
                  <a:lnTo>
                    <a:pt x="174" y="4"/>
                  </a:lnTo>
                  <a:lnTo>
                    <a:pt x="152" y="9"/>
                  </a:lnTo>
                  <a:lnTo>
                    <a:pt x="132" y="16"/>
                  </a:lnTo>
                  <a:lnTo>
                    <a:pt x="123" y="20"/>
                  </a:lnTo>
                  <a:lnTo>
                    <a:pt x="113" y="25"/>
                  </a:lnTo>
                  <a:lnTo>
                    <a:pt x="105" y="30"/>
                  </a:lnTo>
                  <a:lnTo>
                    <a:pt x="95" y="35"/>
                  </a:lnTo>
                  <a:lnTo>
                    <a:pt x="80" y="47"/>
                  </a:lnTo>
                  <a:lnTo>
                    <a:pt x="64" y="60"/>
                  </a:lnTo>
                  <a:lnTo>
                    <a:pt x="50" y="76"/>
                  </a:lnTo>
                  <a:lnTo>
                    <a:pt x="37" y="92"/>
                  </a:lnTo>
                  <a:lnTo>
                    <a:pt x="27" y="110"/>
                  </a:lnTo>
                  <a:lnTo>
                    <a:pt x="17" y="128"/>
                  </a:lnTo>
                  <a:lnTo>
                    <a:pt x="10" y="147"/>
                  </a:lnTo>
                  <a:lnTo>
                    <a:pt x="5" y="167"/>
                  </a:lnTo>
                  <a:lnTo>
                    <a:pt x="1" y="188"/>
                  </a:lnTo>
                  <a:lnTo>
                    <a:pt x="0" y="210"/>
                  </a:lnTo>
                  <a:lnTo>
                    <a:pt x="0" y="713"/>
                  </a:lnTo>
                  <a:lnTo>
                    <a:pt x="0" y="723"/>
                  </a:lnTo>
                  <a:lnTo>
                    <a:pt x="1" y="735"/>
                  </a:lnTo>
                  <a:lnTo>
                    <a:pt x="3" y="745"/>
                  </a:lnTo>
                  <a:lnTo>
                    <a:pt x="5" y="755"/>
                  </a:lnTo>
                  <a:lnTo>
                    <a:pt x="10" y="775"/>
                  </a:lnTo>
                  <a:lnTo>
                    <a:pt x="17" y="794"/>
                  </a:lnTo>
                  <a:lnTo>
                    <a:pt x="22" y="803"/>
                  </a:lnTo>
                  <a:lnTo>
                    <a:pt x="27" y="813"/>
                  </a:lnTo>
                  <a:lnTo>
                    <a:pt x="31" y="822"/>
                  </a:lnTo>
                  <a:lnTo>
                    <a:pt x="37" y="830"/>
                  </a:lnTo>
                  <a:lnTo>
                    <a:pt x="50" y="846"/>
                  </a:lnTo>
                  <a:lnTo>
                    <a:pt x="64" y="862"/>
                  </a:lnTo>
                  <a:lnTo>
                    <a:pt x="80" y="875"/>
                  </a:lnTo>
                  <a:lnTo>
                    <a:pt x="95" y="887"/>
                  </a:lnTo>
                  <a:lnTo>
                    <a:pt x="113" y="898"/>
                  </a:lnTo>
                  <a:lnTo>
                    <a:pt x="132" y="907"/>
                  </a:lnTo>
                  <a:lnTo>
                    <a:pt x="152" y="914"/>
                  </a:lnTo>
                  <a:lnTo>
                    <a:pt x="174" y="919"/>
                  </a:lnTo>
                  <a:lnTo>
                    <a:pt x="195" y="922"/>
                  </a:lnTo>
                  <a:lnTo>
                    <a:pt x="217" y="923"/>
                  </a:lnTo>
                  <a:close/>
                </a:path>
              </a:pathLst>
            </a:custGeom>
            <a:solidFill>
              <a:schemeClr val="bg1"/>
            </a:solidFill>
            <a:ln w="30163">
              <a:solidFill>
                <a:schemeClr val="tx1"/>
              </a:solidFill>
              <a:round/>
              <a:headEnd/>
              <a:tailEnd/>
            </a:ln>
          </p:spPr>
          <p:txBody>
            <a:bodyPr/>
            <a:lstStyle/>
            <a:p>
              <a:endParaRPr lang="en-IN">
                <a:latin typeface="Times New Roman" pitchFamily="18" charset="0"/>
              </a:endParaRPr>
            </a:p>
          </p:txBody>
        </p:sp>
        <p:sp>
          <p:nvSpPr>
            <p:cNvPr id="137" name="Freeform 17"/>
            <p:cNvSpPr>
              <a:spLocks/>
            </p:cNvSpPr>
            <p:nvPr/>
          </p:nvSpPr>
          <p:spPr bwMode="auto">
            <a:xfrm>
              <a:off x="1606" y="2675"/>
              <a:ext cx="139" cy="98"/>
            </a:xfrm>
            <a:custGeom>
              <a:avLst/>
              <a:gdLst>
                <a:gd name="T0" fmla="*/ 0 w 448"/>
                <a:gd name="T1" fmla="*/ 0 h 315"/>
                <a:gd name="T2" fmla="*/ 0 w 448"/>
                <a:gd name="T3" fmla="*/ 0 h 315"/>
                <a:gd name="T4" fmla="*/ 0 w 448"/>
                <a:gd name="T5" fmla="*/ 0 h 315"/>
                <a:gd name="T6" fmla="*/ 0 w 448"/>
                <a:gd name="T7" fmla="*/ 0 h 315"/>
                <a:gd name="T8" fmla="*/ 0 w 448"/>
                <a:gd name="T9" fmla="*/ 0 h 315"/>
                <a:gd name="T10" fmla="*/ 0 w 448"/>
                <a:gd name="T11" fmla="*/ 0 h 315"/>
                <a:gd name="T12" fmla="*/ 0 w 448"/>
                <a:gd name="T13" fmla="*/ 0 h 315"/>
                <a:gd name="T14" fmla="*/ 0 w 448"/>
                <a:gd name="T15" fmla="*/ 0 h 315"/>
                <a:gd name="T16" fmla="*/ 0 w 448"/>
                <a:gd name="T17" fmla="*/ 0 h 315"/>
                <a:gd name="T18" fmla="*/ 0 w 448"/>
                <a:gd name="T19" fmla="*/ 0 h 315"/>
                <a:gd name="T20" fmla="*/ 0 w 448"/>
                <a:gd name="T21" fmla="*/ 0 h 315"/>
                <a:gd name="T22" fmla="*/ 0 w 448"/>
                <a:gd name="T23" fmla="*/ 0 h 315"/>
                <a:gd name="T24" fmla="*/ 0 w 448"/>
                <a:gd name="T25" fmla="*/ 0 h 315"/>
                <a:gd name="T26" fmla="*/ 0 w 448"/>
                <a:gd name="T27" fmla="*/ 0 h 315"/>
                <a:gd name="T28" fmla="*/ 0 w 448"/>
                <a:gd name="T29" fmla="*/ 0 h 315"/>
                <a:gd name="T30" fmla="*/ 0 w 448"/>
                <a:gd name="T31" fmla="*/ 0 h 315"/>
                <a:gd name="T32" fmla="*/ 0 w 448"/>
                <a:gd name="T33" fmla="*/ 0 h 315"/>
                <a:gd name="T34" fmla="*/ 0 w 448"/>
                <a:gd name="T35" fmla="*/ 0 h 315"/>
                <a:gd name="T36" fmla="*/ 0 w 448"/>
                <a:gd name="T37" fmla="*/ 0 h 315"/>
                <a:gd name="T38" fmla="*/ 0 w 448"/>
                <a:gd name="T39" fmla="*/ 0 h 315"/>
                <a:gd name="T40" fmla="*/ 0 w 448"/>
                <a:gd name="T41" fmla="*/ 0 h 315"/>
                <a:gd name="T42" fmla="*/ 0 w 448"/>
                <a:gd name="T43" fmla="*/ 0 h 315"/>
                <a:gd name="T44" fmla="*/ 0 w 448"/>
                <a:gd name="T45" fmla="*/ 0 h 315"/>
                <a:gd name="T46" fmla="*/ 0 w 448"/>
                <a:gd name="T47" fmla="*/ 0 h 315"/>
                <a:gd name="T48" fmla="*/ 0 w 448"/>
                <a:gd name="T49" fmla="*/ 0 h 315"/>
                <a:gd name="T50" fmla="*/ 0 w 448"/>
                <a:gd name="T51" fmla="*/ 0 h 315"/>
                <a:gd name="T52" fmla="*/ 0 w 448"/>
                <a:gd name="T53" fmla="*/ 0 h 315"/>
                <a:gd name="T54" fmla="*/ 0 w 448"/>
                <a:gd name="T55" fmla="*/ 0 h 315"/>
                <a:gd name="T56" fmla="*/ 0 w 448"/>
                <a:gd name="T57" fmla="*/ 0 h 315"/>
                <a:gd name="T58" fmla="*/ 0 w 448"/>
                <a:gd name="T59" fmla="*/ 0 h 315"/>
                <a:gd name="T60" fmla="*/ 0 w 448"/>
                <a:gd name="T61" fmla="*/ 0 h 315"/>
                <a:gd name="T62" fmla="*/ 0 w 448"/>
                <a:gd name="T63" fmla="*/ 0 h 315"/>
                <a:gd name="T64" fmla="*/ 0 w 448"/>
                <a:gd name="T65" fmla="*/ 0 h 315"/>
                <a:gd name="T66" fmla="*/ 0 w 448"/>
                <a:gd name="T67" fmla="*/ 0 h 315"/>
                <a:gd name="T68" fmla="*/ 0 w 448"/>
                <a:gd name="T69" fmla="*/ 0 h 315"/>
                <a:gd name="T70" fmla="*/ 0 w 448"/>
                <a:gd name="T71" fmla="*/ 0 h 315"/>
                <a:gd name="T72" fmla="*/ 0 w 448"/>
                <a:gd name="T73" fmla="*/ 0 h 315"/>
                <a:gd name="T74" fmla="*/ 0 w 448"/>
                <a:gd name="T75" fmla="*/ 0 h 315"/>
                <a:gd name="T76" fmla="*/ 0 w 448"/>
                <a:gd name="T77" fmla="*/ 0 h 315"/>
                <a:gd name="T78" fmla="*/ 0 w 448"/>
                <a:gd name="T79" fmla="*/ 0 h 315"/>
                <a:gd name="T80" fmla="*/ 0 w 448"/>
                <a:gd name="T81" fmla="*/ 0 h 31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8"/>
                <a:gd name="T124" fmla="*/ 0 h 315"/>
                <a:gd name="T125" fmla="*/ 448 w 448"/>
                <a:gd name="T126" fmla="*/ 315 h 31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8" h="315">
                  <a:moveTo>
                    <a:pt x="0" y="315"/>
                  </a:moveTo>
                  <a:lnTo>
                    <a:pt x="0" y="9"/>
                  </a:lnTo>
                  <a:lnTo>
                    <a:pt x="80" y="9"/>
                  </a:lnTo>
                  <a:lnTo>
                    <a:pt x="80" y="42"/>
                  </a:lnTo>
                  <a:lnTo>
                    <a:pt x="89" y="33"/>
                  </a:lnTo>
                  <a:lnTo>
                    <a:pt x="99" y="24"/>
                  </a:lnTo>
                  <a:lnTo>
                    <a:pt x="108" y="17"/>
                  </a:lnTo>
                  <a:lnTo>
                    <a:pt x="120" y="11"/>
                  </a:lnTo>
                  <a:lnTo>
                    <a:pt x="131" y="5"/>
                  </a:lnTo>
                  <a:lnTo>
                    <a:pt x="142" y="2"/>
                  </a:lnTo>
                  <a:lnTo>
                    <a:pt x="155" y="0"/>
                  </a:lnTo>
                  <a:lnTo>
                    <a:pt x="168" y="0"/>
                  </a:lnTo>
                  <a:lnTo>
                    <a:pt x="181" y="0"/>
                  </a:lnTo>
                  <a:lnTo>
                    <a:pt x="195" y="2"/>
                  </a:lnTo>
                  <a:lnTo>
                    <a:pt x="201" y="4"/>
                  </a:lnTo>
                  <a:lnTo>
                    <a:pt x="208" y="5"/>
                  </a:lnTo>
                  <a:lnTo>
                    <a:pt x="218" y="11"/>
                  </a:lnTo>
                  <a:lnTo>
                    <a:pt x="229" y="17"/>
                  </a:lnTo>
                  <a:lnTo>
                    <a:pt x="238" y="25"/>
                  </a:lnTo>
                  <a:lnTo>
                    <a:pt x="248" y="34"/>
                  </a:lnTo>
                  <a:lnTo>
                    <a:pt x="255" y="44"/>
                  </a:lnTo>
                  <a:lnTo>
                    <a:pt x="264" y="34"/>
                  </a:lnTo>
                  <a:lnTo>
                    <a:pt x="273" y="25"/>
                  </a:lnTo>
                  <a:lnTo>
                    <a:pt x="284" y="18"/>
                  </a:lnTo>
                  <a:lnTo>
                    <a:pt x="294" y="12"/>
                  </a:lnTo>
                  <a:lnTo>
                    <a:pt x="306" y="7"/>
                  </a:lnTo>
                  <a:lnTo>
                    <a:pt x="318" y="3"/>
                  </a:lnTo>
                  <a:lnTo>
                    <a:pt x="331" y="0"/>
                  </a:lnTo>
                  <a:lnTo>
                    <a:pt x="345" y="0"/>
                  </a:lnTo>
                  <a:lnTo>
                    <a:pt x="357" y="0"/>
                  </a:lnTo>
                  <a:lnTo>
                    <a:pt x="368" y="1"/>
                  </a:lnTo>
                  <a:lnTo>
                    <a:pt x="378" y="4"/>
                  </a:lnTo>
                  <a:lnTo>
                    <a:pt x="388" y="7"/>
                  </a:lnTo>
                  <a:lnTo>
                    <a:pt x="397" y="11"/>
                  </a:lnTo>
                  <a:lnTo>
                    <a:pt x="401" y="13"/>
                  </a:lnTo>
                  <a:lnTo>
                    <a:pt x="405" y="15"/>
                  </a:lnTo>
                  <a:lnTo>
                    <a:pt x="414" y="21"/>
                  </a:lnTo>
                  <a:lnTo>
                    <a:pt x="421" y="27"/>
                  </a:lnTo>
                  <a:lnTo>
                    <a:pt x="433" y="41"/>
                  </a:lnTo>
                  <a:lnTo>
                    <a:pt x="441" y="59"/>
                  </a:lnTo>
                  <a:lnTo>
                    <a:pt x="446" y="78"/>
                  </a:lnTo>
                  <a:lnTo>
                    <a:pt x="448" y="101"/>
                  </a:lnTo>
                  <a:lnTo>
                    <a:pt x="448" y="315"/>
                  </a:lnTo>
                  <a:lnTo>
                    <a:pt x="365" y="315"/>
                  </a:lnTo>
                  <a:lnTo>
                    <a:pt x="365" y="118"/>
                  </a:lnTo>
                  <a:lnTo>
                    <a:pt x="364" y="107"/>
                  </a:lnTo>
                  <a:lnTo>
                    <a:pt x="362" y="98"/>
                  </a:lnTo>
                  <a:lnTo>
                    <a:pt x="358" y="90"/>
                  </a:lnTo>
                  <a:lnTo>
                    <a:pt x="352" y="83"/>
                  </a:lnTo>
                  <a:lnTo>
                    <a:pt x="346" y="78"/>
                  </a:lnTo>
                  <a:lnTo>
                    <a:pt x="337" y="74"/>
                  </a:lnTo>
                  <a:lnTo>
                    <a:pt x="329" y="72"/>
                  </a:lnTo>
                  <a:lnTo>
                    <a:pt x="318" y="71"/>
                  </a:lnTo>
                  <a:lnTo>
                    <a:pt x="307" y="72"/>
                  </a:lnTo>
                  <a:lnTo>
                    <a:pt x="296" y="75"/>
                  </a:lnTo>
                  <a:lnTo>
                    <a:pt x="287" y="79"/>
                  </a:lnTo>
                  <a:lnTo>
                    <a:pt x="279" y="86"/>
                  </a:lnTo>
                  <a:lnTo>
                    <a:pt x="273" y="95"/>
                  </a:lnTo>
                  <a:lnTo>
                    <a:pt x="269" y="105"/>
                  </a:lnTo>
                  <a:lnTo>
                    <a:pt x="266" y="116"/>
                  </a:lnTo>
                  <a:lnTo>
                    <a:pt x="265" y="129"/>
                  </a:lnTo>
                  <a:lnTo>
                    <a:pt x="265" y="315"/>
                  </a:lnTo>
                  <a:lnTo>
                    <a:pt x="182" y="315"/>
                  </a:lnTo>
                  <a:lnTo>
                    <a:pt x="182" y="118"/>
                  </a:lnTo>
                  <a:lnTo>
                    <a:pt x="181" y="107"/>
                  </a:lnTo>
                  <a:lnTo>
                    <a:pt x="179" y="98"/>
                  </a:lnTo>
                  <a:lnTo>
                    <a:pt x="178" y="94"/>
                  </a:lnTo>
                  <a:lnTo>
                    <a:pt x="176" y="90"/>
                  </a:lnTo>
                  <a:lnTo>
                    <a:pt x="171" y="83"/>
                  </a:lnTo>
                  <a:lnTo>
                    <a:pt x="163" y="78"/>
                  </a:lnTo>
                  <a:lnTo>
                    <a:pt x="156" y="74"/>
                  </a:lnTo>
                  <a:lnTo>
                    <a:pt x="147" y="72"/>
                  </a:lnTo>
                  <a:lnTo>
                    <a:pt x="137" y="71"/>
                  </a:lnTo>
                  <a:lnTo>
                    <a:pt x="125" y="72"/>
                  </a:lnTo>
                  <a:lnTo>
                    <a:pt x="115" y="75"/>
                  </a:lnTo>
                  <a:lnTo>
                    <a:pt x="105" y="79"/>
                  </a:lnTo>
                  <a:lnTo>
                    <a:pt x="98" y="86"/>
                  </a:lnTo>
                  <a:lnTo>
                    <a:pt x="92" y="95"/>
                  </a:lnTo>
                  <a:lnTo>
                    <a:pt x="87" y="105"/>
                  </a:lnTo>
                  <a:lnTo>
                    <a:pt x="84" y="116"/>
                  </a:lnTo>
                  <a:lnTo>
                    <a:pt x="83" y="129"/>
                  </a:lnTo>
                  <a:lnTo>
                    <a:pt x="83" y="315"/>
                  </a:lnTo>
                  <a:lnTo>
                    <a:pt x="0" y="315"/>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sp>
          <p:nvSpPr>
            <p:cNvPr id="138" name="Freeform 18"/>
            <p:cNvSpPr>
              <a:spLocks noEditPoints="1"/>
            </p:cNvSpPr>
            <p:nvPr/>
          </p:nvSpPr>
          <p:spPr bwMode="auto">
            <a:xfrm>
              <a:off x="1770" y="2642"/>
              <a:ext cx="126" cy="129"/>
            </a:xfrm>
            <a:custGeom>
              <a:avLst/>
              <a:gdLst>
                <a:gd name="T0" fmla="*/ 0 w 407"/>
                <a:gd name="T1" fmla="*/ 0 h 414"/>
                <a:gd name="T2" fmla="*/ 0 w 407"/>
                <a:gd name="T3" fmla="*/ 0 h 414"/>
                <a:gd name="T4" fmla="*/ 0 w 407"/>
                <a:gd name="T5" fmla="*/ 0 h 414"/>
                <a:gd name="T6" fmla="*/ 0 w 407"/>
                <a:gd name="T7" fmla="*/ 0 h 414"/>
                <a:gd name="T8" fmla="*/ 0 w 407"/>
                <a:gd name="T9" fmla="*/ 0 h 414"/>
                <a:gd name="T10" fmla="*/ 0 w 407"/>
                <a:gd name="T11" fmla="*/ 0 h 414"/>
                <a:gd name="T12" fmla="*/ 0 w 407"/>
                <a:gd name="T13" fmla="*/ 0 h 414"/>
                <a:gd name="T14" fmla="*/ 0 w 407"/>
                <a:gd name="T15" fmla="*/ 0 h 414"/>
                <a:gd name="T16" fmla="*/ 0 w 407"/>
                <a:gd name="T17" fmla="*/ 0 h 414"/>
                <a:gd name="T18" fmla="*/ 0 w 407"/>
                <a:gd name="T19" fmla="*/ 0 h 414"/>
                <a:gd name="T20" fmla="*/ 0 w 407"/>
                <a:gd name="T21" fmla="*/ 0 h 414"/>
                <a:gd name="T22" fmla="*/ 0 w 407"/>
                <a:gd name="T23" fmla="*/ 0 h 414"/>
                <a:gd name="T24" fmla="*/ 0 w 407"/>
                <a:gd name="T25" fmla="*/ 0 h 4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7"/>
                <a:gd name="T40" fmla="*/ 0 h 414"/>
                <a:gd name="T41" fmla="*/ 407 w 407"/>
                <a:gd name="T42" fmla="*/ 414 h 4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7" h="414">
                  <a:moveTo>
                    <a:pt x="203" y="83"/>
                  </a:moveTo>
                  <a:lnTo>
                    <a:pt x="143" y="259"/>
                  </a:lnTo>
                  <a:lnTo>
                    <a:pt x="262" y="259"/>
                  </a:lnTo>
                  <a:lnTo>
                    <a:pt x="203" y="83"/>
                  </a:lnTo>
                  <a:close/>
                  <a:moveTo>
                    <a:pt x="152" y="0"/>
                  </a:moveTo>
                  <a:lnTo>
                    <a:pt x="253" y="0"/>
                  </a:lnTo>
                  <a:lnTo>
                    <a:pt x="407" y="414"/>
                  </a:lnTo>
                  <a:lnTo>
                    <a:pt x="314" y="414"/>
                  </a:lnTo>
                  <a:lnTo>
                    <a:pt x="286" y="329"/>
                  </a:lnTo>
                  <a:lnTo>
                    <a:pt x="120" y="329"/>
                  </a:lnTo>
                  <a:lnTo>
                    <a:pt x="92" y="414"/>
                  </a:lnTo>
                  <a:lnTo>
                    <a:pt x="0" y="414"/>
                  </a:lnTo>
                  <a:lnTo>
                    <a:pt x="152" y="0"/>
                  </a:lnTo>
                  <a:close/>
                </a:path>
              </a:pathLst>
            </a:custGeom>
            <a:solidFill>
              <a:schemeClr val="tx1"/>
            </a:solidFill>
            <a:ln w="9525">
              <a:solidFill>
                <a:schemeClr val="tx1"/>
              </a:solidFill>
              <a:round/>
              <a:headEnd/>
              <a:tailEnd/>
            </a:ln>
          </p:spPr>
          <p:txBody>
            <a:bodyPr/>
            <a:lstStyle/>
            <a:p>
              <a:endParaRPr lang="en-IN">
                <a:latin typeface="Times New Roman" pitchFamily="18" charset="0"/>
              </a:endParaRPr>
            </a:p>
          </p:txBody>
        </p:sp>
      </p:grpSp>
      <p:grpSp>
        <p:nvGrpSpPr>
          <p:cNvPr id="139" name="Group 4"/>
          <p:cNvGrpSpPr>
            <a:grpSpLocks/>
          </p:cNvGrpSpPr>
          <p:nvPr/>
        </p:nvGrpSpPr>
        <p:grpSpPr bwMode="auto">
          <a:xfrm>
            <a:off x="2362200" y="1828800"/>
            <a:ext cx="609600" cy="404813"/>
            <a:chOff x="1584" y="1008"/>
            <a:chExt cx="463" cy="308"/>
          </a:xfrm>
        </p:grpSpPr>
        <p:sp>
          <p:nvSpPr>
            <p:cNvPr id="140" name="Freeform 5"/>
            <p:cNvSpPr>
              <a:spLocks/>
            </p:cNvSpPr>
            <p:nvPr/>
          </p:nvSpPr>
          <p:spPr bwMode="auto">
            <a:xfrm>
              <a:off x="1584" y="1008"/>
              <a:ext cx="463" cy="308"/>
            </a:xfrm>
            <a:custGeom>
              <a:avLst/>
              <a:gdLst>
                <a:gd name="T0" fmla="*/ 0 w 1387"/>
                <a:gd name="T1" fmla="*/ 0 h 924"/>
                <a:gd name="T2" fmla="*/ 0 w 1387"/>
                <a:gd name="T3" fmla="*/ 0 h 924"/>
                <a:gd name="T4" fmla="*/ 0 w 1387"/>
                <a:gd name="T5" fmla="*/ 0 h 924"/>
                <a:gd name="T6" fmla="*/ 0 w 1387"/>
                <a:gd name="T7" fmla="*/ 0 h 924"/>
                <a:gd name="T8" fmla="*/ 0 w 1387"/>
                <a:gd name="T9" fmla="*/ 0 h 924"/>
                <a:gd name="T10" fmla="*/ 0 w 1387"/>
                <a:gd name="T11" fmla="*/ 0 h 924"/>
                <a:gd name="T12" fmla="*/ 0 w 1387"/>
                <a:gd name="T13" fmla="*/ 0 h 924"/>
                <a:gd name="T14" fmla="*/ 0 w 1387"/>
                <a:gd name="T15" fmla="*/ 0 h 924"/>
                <a:gd name="T16" fmla="*/ 0 w 1387"/>
                <a:gd name="T17" fmla="*/ 0 h 924"/>
                <a:gd name="T18" fmla="*/ 0 w 1387"/>
                <a:gd name="T19" fmla="*/ 0 h 924"/>
                <a:gd name="T20" fmla="*/ 0 w 1387"/>
                <a:gd name="T21" fmla="*/ 0 h 924"/>
                <a:gd name="T22" fmla="*/ 0 w 1387"/>
                <a:gd name="T23" fmla="*/ 0 h 924"/>
                <a:gd name="T24" fmla="*/ 0 w 1387"/>
                <a:gd name="T25" fmla="*/ 0 h 924"/>
                <a:gd name="T26" fmla="*/ 0 w 1387"/>
                <a:gd name="T27" fmla="*/ 0 h 924"/>
                <a:gd name="T28" fmla="*/ 0 w 1387"/>
                <a:gd name="T29" fmla="*/ 0 h 924"/>
                <a:gd name="T30" fmla="*/ 0 w 1387"/>
                <a:gd name="T31" fmla="*/ 0 h 924"/>
                <a:gd name="T32" fmla="*/ 0 w 1387"/>
                <a:gd name="T33" fmla="*/ 0 h 924"/>
                <a:gd name="T34" fmla="*/ 0 w 1387"/>
                <a:gd name="T35" fmla="*/ 0 h 924"/>
                <a:gd name="T36" fmla="*/ 0 w 1387"/>
                <a:gd name="T37" fmla="*/ 0 h 924"/>
                <a:gd name="T38" fmla="*/ 0 w 1387"/>
                <a:gd name="T39" fmla="*/ 0 h 924"/>
                <a:gd name="T40" fmla="*/ 0 w 1387"/>
                <a:gd name="T41" fmla="*/ 0 h 924"/>
                <a:gd name="T42" fmla="*/ 0 w 1387"/>
                <a:gd name="T43" fmla="*/ 0 h 924"/>
                <a:gd name="T44" fmla="*/ 0 w 1387"/>
                <a:gd name="T45" fmla="*/ 0 h 924"/>
                <a:gd name="T46" fmla="*/ 0 w 1387"/>
                <a:gd name="T47" fmla="*/ 0 h 924"/>
                <a:gd name="T48" fmla="*/ 0 w 1387"/>
                <a:gd name="T49" fmla="*/ 0 h 924"/>
                <a:gd name="T50" fmla="*/ 0 w 1387"/>
                <a:gd name="T51" fmla="*/ 0 h 924"/>
                <a:gd name="T52" fmla="*/ 0 w 1387"/>
                <a:gd name="T53" fmla="*/ 0 h 924"/>
                <a:gd name="T54" fmla="*/ 0 w 1387"/>
                <a:gd name="T55" fmla="*/ 0 h 924"/>
                <a:gd name="T56" fmla="*/ 0 w 1387"/>
                <a:gd name="T57" fmla="*/ 0 h 924"/>
                <a:gd name="T58" fmla="*/ 0 w 1387"/>
                <a:gd name="T59" fmla="*/ 0 h 924"/>
                <a:gd name="T60" fmla="*/ 0 w 1387"/>
                <a:gd name="T61" fmla="*/ 0 h 924"/>
                <a:gd name="T62" fmla="*/ 0 w 1387"/>
                <a:gd name="T63" fmla="*/ 0 h 924"/>
                <a:gd name="T64" fmla="*/ 0 w 1387"/>
                <a:gd name="T65" fmla="*/ 0 h 924"/>
                <a:gd name="T66" fmla="*/ 0 w 1387"/>
                <a:gd name="T67" fmla="*/ 0 h 924"/>
                <a:gd name="T68" fmla="*/ 0 w 1387"/>
                <a:gd name="T69" fmla="*/ 0 h 924"/>
                <a:gd name="T70" fmla="*/ 0 w 1387"/>
                <a:gd name="T71" fmla="*/ 0 h 924"/>
                <a:gd name="T72" fmla="*/ 0 w 1387"/>
                <a:gd name="T73" fmla="*/ 0 h 924"/>
                <a:gd name="T74" fmla="*/ 0 w 1387"/>
                <a:gd name="T75" fmla="*/ 0 h 924"/>
                <a:gd name="T76" fmla="*/ 0 w 1387"/>
                <a:gd name="T77" fmla="*/ 0 h 924"/>
                <a:gd name="T78" fmla="*/ 0 w 1387"/>
                <a:gd name="T79" fmla="*/ 0 h 924"/>
                <a:gd name="T80" fmla="*/ 0 w 1387"/>
                <a:gd name="T81" fmla="*/ 0 h 924"/>
                <a:gd name="T82" fmla="*/ 0 w 1387"/>
                <a:gd name="T83" fmla="*/ 0 h 9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7"/>
                <a:gd name="T127" fmla="*/ 0 h 924"/>
                <a:gd name="T128" fmla="*/ 1387 w 1387"/>
                <a:gd name="T129" fmla="*/ 924 h 9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7" h="924">
                  <a:moveTo>
                    <a:pt x="217" y="924"/>
                  </a:moveTo>
                  <a:lnTo>
                    <a:pt x="1170" y="924"/>
                  </a:lnTo>
                  <a:lnTo>
                    <a:pt x="1181" y="923"/>
                  </a:lnTo>
                  <a:lnTo>
                    <a:pt x="1192" y="923"/>
                  </a:lnTo>
                  <a:lnTo>
                    <a:pt x="1203" y="921"/>
                  </a:lnTo>
                  <a:lnTo>
                    <a:pt x="1214" y="920"/>
                  </a:lnTo>
                  <a:lnTo>
                    <a:pt x="1234" y="914"/>
                  </a:lnTo>
                  <a:lnTo>
                    <a:pt x="1254" y="907"/>
                  </a:lnTo>
                  <a:lnTo>
                    <a:pt x="1264" y="902"/>
                  </a:lnTo>
                  <a:lnTo>
                    <a:pt x="1273" y="898"/>
                  </a:lnTo>
                  <a:lnTo>
                    <a:pt x="1283" y="893"/>
                  </a:lnTo>
                  <a:lnTo>
                    <a:pt x="1291" y="888"/>
                  </a:lnTo>
                  <a:lnTo>
                    <a:pt x="1308" y="875"/>
                  </a:lnTo>
                  <a:lnTo>
                    <a:pt x="1324" y="862"/>
                  </a:lnTo>
                  <a:lnTo>
                    <a:pt x="1338" y="847"/>
                  </a:lnTo>
                  <a:lnTo>
                    <a:pt x="1350" y="830"/>
                  </a:lnTo>
                  <a:lnTo>
                    <a:pt x="1361" y="813"/>
                  </a:lnTo>
                  <a:lnTo>
                    <a:pt x="1370" y="796"/>
                  </a:lnTo>
                  <a:lnTo>
                    <a:pt x="1378" y="776"/>
                  </a:lnTo>
                  <a:lnTo>
                    <a:pt x="1383" y="756"/>
                  </a:lnTo>
                  <a:lnTo>
                    <a:pt x="1386" y="735"/>
                  </a:lnTo>
                  <a:lnTo>
                    <a:pt x="1387" y="714"/>
                  </a:lnTo>
                  <a:lnTo>
                    <a:pt x="1387" y="210"/>
                  </a:lnTo>
                  <a:lnTo>
                    <a:pt x="1386" y="189"/>
                  </a:lnTo>
                  <a:lnTo>
                    <a:pt x="1384" y="178"/>
                  </a:lnTo>
                  <a:lnTo>
                    <a:pt x="1383" y="167"/>
                  </a:lnTo>
                  <a:lnTo>
                    <a:pt x="1378" y="148"/>
                  </a:lnTo>
                  <a:lnTo>
                    <a:pt x="1370" y="128"/>
                  </a:lnTo>
                  <a:lnTo>
                    <a:pt x="1365" y="119"/>
                  </a:lnTo>
                  <a:lnTo>
                    <a:pt x="1361" y="110"/>
                  </a:lnTo>
                  <a:lnTo>
                    <a:pt x="1356" y="101"/>
                  </a:lnTo>
                  <a:lnTo>
                    <a:pt x="1350" y="93"/>
                  </a:lnTo>
                  <a:lnTo>
                    <a:pt x="1338" y="76"/>
                  </a:lnTo>
                  <a:lnTo>
                    <a:pt x="1324" y="61"/>
                  </a:lnTo>
                  <a:lnTo>
                    <a:pt x="1308" y="48"/>
                  </a:lnTo>
                  <a:lnTo>
                    <a:pt x="1291" y="36"/>
                  </a:lnTo>
                  <a:lnTo>
                    <a:pt x="1273" y="26"/>
                  </a:lnTo>
                  <a:lnTo>
                    <a:pt x="1254" y="17"/>
                  </a:lnTo>
                  <a:lnTo>
                    <a:pt x="1234" y="10"/>
                  </a:lnTo>
                  <a:lnTo>
                    <a:pt x="1214" y="4"/>
                  </a:lnTo>
                  <a:lnTo>
                    <a:pt x="1192" y="1"/>
                  </a:lnTo>
                  <a:lnTo>
                    <a:pt x="1170" y="0"/>
                  </a:lnTo>
                  <a:lnTo>
                    <a:pt x="217" y="0"/>
                  </a:lnTo>
                  <a:lnTo>
                    <a:pt x="206" y="0"/>
                  </a:lnTo>
                  <a:lnTo>
                    <a:pt x="195" y="1"/>
                  </a:lnTo>
                  <a:lnTo>
                    <a:pt x="184" y="2"/>
                  </a:lnTo>
                  <a:lnTo>
                    <a:pt x="173" y="4"/>
                  </a:lnTo>
                  <a:lnTo>
                    <a:pt x="153" y="10"/>
                  </a:lnTo>
                  <a:lnTo>
                    <a:pt x="133" y="17"/>
                  </a:lnTo>
                  <a:lnTo>
                    <a:pt x="123" y="21"/>
                  </a:lnTo>
                  <a:lnTo>
                    <a:pt x="114" y="26"/>
                  </a:lnTo>
                  <a:lnTo>
                    <a:pt x="104" y="30"/>
                  </a:lnTo>
                  <a:lnTo>
                    <a:pt x="96" y="36"/>
                  </a:lnTo>
                  <a:lnTo>
                    <a:pt x="79" y="48"/>
                  </a:lnTo>
                  <a:lnTo>
                    <a:pt x="63" y="61"/>
                  </a:lnTo>
                  <a:lnTo>
                    <a:pt x="50" y="76"/>
                  </a:lnTo>
                  <a:lnTo>
                    <a:pt x="37" y="93"/>
                  </a:lnTo>
                  <a:lnTo>
                    <a:pt x="26" y="110"/>
                  </a:lnTo>
                  <a:lnTo>
                    <a:pt x="17" y="128"/>
                  </a:lnTo>
                  <a:lnTo>
                    <a:pt x="9" y="148"/>
                  </a:lnTo>
                  <a:lnTo>
                    <a:pt x="4" y="167"/>
                  </a:lnTo>
                  <a:lnTo>
                    <a:pt x="1" y="189"/>
                  </a:lnTo>
                  <a:lnTo>
                    <a:pt x="0" y="210"/>
                  </a:lnTo>
                  <a:lnTo>
                    <a:pt x="0" y="714"/>
                  </a:lnTo>
                  <a:lnTo>
                    <a:pt x="1" y="724"/>
                  </a:lnTo>
                  <a:lnTo>
                    <a:pt x="1" y="735"/>
                  </a:lnTo>
                  <a:lnTo>
                    <a:pt x="3" y="745"/>
                  </a:lnTo>
                  <a:lnTo>
                    <a:pt x="4" y="756"/>
                  </a:lnTo>
                  <a:lnTo>
                    <a:pt x="9" y="776"/>
                  </a:lnTo>
                  <a:lnTo>
                    <a:pt x="17" y="796"/>
                  </a:lnTo>
                  <a:lnTo>
                    <a:pt x="22" y="804"/>
                  </a:lnTo>
                  <a:lnTo>
                    <a:pt x="26" y="813"/>
                  </a:lnTo>
                  <a:lnTo>
                    <a:pt x="32" y="822"/>
                  </a:lnTo>
                  <a:lnTo>
                    <a:pt x="37" y="830"/>
                  </a:lnTo>
                  <a:lnTo>
                    <a:pt x="50" y="847"/>
                  </a:lnTo>
                  <a:lnTo>
                    <a:pt x="63" y="862"/>
                  </a:lnTo>
                  <a:lnTo>
                    <a:pt x="79" y="875"/>
                  </a:lnTo>
                  <a:lnTo>
                    <a:pt x="96" y="888"/>
                  </a:lnTo>
                  <a:lnTo>
                    <a:pt x="114" y="898"/>
                  </a:lnTo>
                  <a:lnTo>
                    <a:pt x="133" y="907"/>
                  </a:lnTo>
                  <a:lnTo>
                    <a:pt x="153" y="914"/>
                  </a:lnTo>
                  <a:lnTo>
                    <a:pt x="173" y="920"/>
                  </a:lnTo>
                  <a:lnTo>
                    <a:pt x="195" y="923"/>
                  </a:lnTo>
                  <a:lnTo>
                    <a:pt x="217" y="924"/>
                  </a:lnTo>
                  <a:close/>
                </a:path>
              </a:pathLst>
            </a:custGeom>
            <a:solidFill>
              <a:schemeClr val="bg1"/>
            </a:solidFill>
            <a:ln w="30163">
              <a:solidFill>
                <a:schemeClr val="tx1"/>
              </a:solidFill>
              <a:round/>
              <a:headEnd/>
              <a:tailEnd/>
            </a:ln>
          </p:spPr>
          <p:txBody>
            <a:bodyPr/>
            <a:lstStyle/>
            <a:p>
              <a:endParaRPr lang="en-IN">
                <a:latin typeface="Times New Roman" pitchFamily="18" charset="0"/>
              </a:endParaRPr>
            </a:p>
          </p:txBody>
        </p:sp>
        <p:sp>
          <p:nvSpPr>
            <p:cNvPr id="141" name="Freeform 6"/>
            <p:cNvSpPr>
              <a:spLocks/>
            </p:cNvSpPr>
            <p:nvPr/>
          </p:nvSpPr>
          <p:spPr bwMode="auto">
            <a:xfrm>
              <a:off x="1645" y="1103"/>
              <a:ext cx="97" cy="138"/>
            </a:xfrm>
            <a:custGeom>
              <a:avLst/>
              <a:gdLst>
                <a:gd name="T0" fmla="*/ 0 w 290"/>
                <a:gd name="T1" fmla="*/ 0 h 414"/>
                <a:gd name="T2" fmla="*/ 0 w 290"/>
                <a:gd name="T3" fmla="*/ 0 h 414"/>
                <a:gd name="T4" fmla="*/ 0 w 290"/>
                <a:gd name="T5" fmla="*/ 0 h 414"/>
                <a:gd name="T6" fmla="*/ 0 w 290"/>
                <a:gd name="T7" fmla="*/ 0 h 414"/>
                <a:gd name="T8" fmla="*/ 0 w 290"/>
                <a:gd name="T9" fmla="*/ 0 h 414"/>
                <a:gd name="T10" fmla="*/ 0 w 290"/>
                <a:gd name="T11" fmla="*/ 0 h 414"/>
                <a:gd name="T12" fmla="*/ 0 w 290"/>
                <a:gd name="T13" fmla="*/ 0 h 414"/>
                <a:gd name="T14" fmla="*/ 0 w 290"/>
                <a:gd name="T15" fmla="*/ 0 h 414"/>
                <a:gd name="T16" fmla="*/ 0 w 290"/>
                <a:gd name="T17" fmla="*/ 0 h 414"/>
                <a:gd name="T18" fmla="*/ 0 w 290"/>
                <a:gd name="T19" fmla="*/ 0 h 414"/>
                <a:gd name="T20" fmla="*/ 0 w 290"/>
                <a:gd name="T21" fmla="*/ 0 h 414"/>
                <a:gd name="T22" fmla="*/ 0 w 290"/>
                <a:gd name="T23" fmla="*/ 0 h 414"/>
                <a:gd name="T24" fmla="*/ 0 w 290"/>
                <a:gd name="T25" fmla="*/ 0 h 4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0"/>
                <a:gd name="T40" fmla="*/ 0 h 414"/>
                <a:gd name="T41" fmla="*/ 290 w 290"/>
                <a:gd name="T42" fmla="*/ 414 h 4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0" h="414">
                  <a:moveTo>
                    <a:pt x="0" y="414"/>
                  </a:moveTo>
                  <a:lnTo>
                    <a:pt x="0" y="0"/>
                  </a:lnTo>
                  <a:lnTo>
                    <a:pt x="82" y="0"/>
                  </a:lnTo>
                  <a:lnTo>
                    <a:pt x="82" y="217"/>
                  </a:lnTo>
                  <a:lnTo>
                    <a:pt x="182" y="109"/>
                  </a:lnTo>
                  <a:lnTo>
                    <a:pt x="284" y="109"/>
                  </a:lnTo>
                  <a:lnTo>
                    <a:pt x="174" y="223"/>
                  </a:lnTo>
                  <a:lnTo>
                    <a:pt x="290" y="414"/>
                  </a:lnTo>
                  <a:lnTo>
                    <a:pt x="190" y="414"/>
                  </a:lnTo>
                  <a:lnTo>
                    <a:pt x="114" y="284"/>
                  </a:lnTo>
                  <a:lnTo>
                    <a:pt x="82" y="318"/>
                  </a:lnTo>
                  <a:lnTo>
                    <a:pt x="82" y="414"/>
                  </a:lnTo>
                  <a:lnTo>
                    <a:pt x="0" y="414"/>
                  </a:lnTo>
                  <a:close/>
                </a:path>
              </a:pathLst>
            </a:custGeom>
            <a:solidFill>
              <a:schemeClr val="tx1"/>
            </a:solidFill>
            <a:ln w="9525">
              <a:noFill/>
              <a:round/>
              <a:headEnd/>
              <a:tailEnd/>
            </a:ln>
          </p:spPr>
          <p:txBody>
            <a:bodyPr/>
            <a:lstStyle/>
            <a:p>
              <a:endParaRPr lang="en-IN">
                <a:latin typeface="Times New Roman" pitchFamily="18" charset="0"/>
              </a:endParaRPr>
            </a:p>
          </p:txBody>
        </p:sp>
        <p:sp>
          <p:nvSpPr>
            <p:cNvPr id="142" name="Freeform 7"/>
            <p:cNvSpPr>
              <a:spLocks/>
            </p:cNvSpPr>
            <p:nvPr/>
          </p:nvSpPr>
          <p:spPr bwMode="auto">
            <a:xfrm>
              <a:off x="1746" y="1103"/>
              <a:ext cx="125" cy="138"/>
            </a:xfrm>
            <a:custGeom>
              <a:avLst/>
              <a:gdLst>
                <a:gd name="T0" fmla="*/ 0 w 375"/>
                <a:gd name="T1" fmla="*/ 0 h 414"/>
                <a:gd name="T2" fmla="*/ 0 w 375"/>
                <a:gd name="T3" fmla="*/ 0 h 414"/>
                <a:gd name="T4" fmla="*/ 0 w 375"/>
                <a:gd name="T5" fmla="*/ 0 h 414"/>
                <a:gd name="T6" fmla="*/ 0 w 375"/>
                <a:gd name="T7" fmla="*/ 0 h 414"/>
                <a:gd name="T8" fmla="*/ 0 w 375"/>
                <a:gd name="T9" fmla="*/ 0 h 414"/>
                <a:gd name="T10" fmla="*/ 0 w 375"/>
                <a:gd name="T11" fmla="*/ 0 h 414"/>
                <a:gd name="T12" fmla="*/ 0 w 375"/>
                <a:gd name="T13" fmla="*/ 0 h 414"/>
                <a:gd name="T14" fmla="*/ 0 w 375"/>
                <a:gd name="T15" fmla="*/ 0 h 414"/>
                <a:gd name="T16" fmla="*/ 0 60000 65536"/>
                <a:gd name="T17" fmla="*/ 0 60000 65536"/>
                <a:gd name="T18" fmla="*/ 0 60000 65536"/>
                <a:gd name="T19" fmla="*/ 0 60000 65536"/>
                <a:gd name="T20" fmla="*/ 0 60000 65536"/>
                <a:gd name="T21" fmla="*/ 0 60000 65536"/>
                <a:gd name="T22" fmla="*/ 0 60000 65536"/>
                <a:gd name="T23" fmla="*/ 0 60000 65536"/>
                <a:gd name="T24" fmla="*/ 0 w 375"/>
                <a:gd name="T25" fmla="*/ 0 h 414"/>
                <a:gd name="T26" fmla="*/ 375 w 375"/>
                <a:gd name="T27" fmla="*/ 414 h 4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5" h="414">
                  <a:moveTo>
                    <a:pt x="146" y="414"/>
                  </a:moveTo>
                  <a:lnTo>
                    <a:pt x="0" y="0"/>
                  </a:lnTo>
                  <a:lnTo>
                    <a:pt x="96" y="0"/>
                  </a:lnTo>
                  <a:lnTo>
                    <a:pt x="186" y="311"/>
                  </a:lnTo>
                  <a:lnTo>
                    <a:pt x="279" y="0"/>
                  </a:lnTo>
                  <a:lnTo>
                    <a:pt x="375" y="0"/>
                  </a:lnTo>
                  <a:lnTo>
                    <a:pt x="230" y="414"/>
                  </a:lnTo>
                  <a:lnTo>
                    <a:pt x="146" y="414"/>
                  </a:lnTo>
                  <a:close/>
                </a:path>
              </a:pathLst>
            </a:custGeom>
            <a:solidFill>
              <a:schemeClr val="tx1"/>
            </a:solidFill>
            <a:ln w="9525">
              <a:noFill/>
              <a:round/>
              <a:headEnd/>
              <a:tailEnd/>
            </a:ln>
          </p:spPr>
          <p:txBody>
            <a:bodyPr/>
            <a:lstStyle/>
            <a:p>
              <a:endParaRPr lang="en-IN">
                <a:latin typeface="Times New Roman" pitchFamily="18" charset="0"/>
              </a:endParaRPr>
            </a:p>
          </p:txBody>
        </p:sp>
        <p:sp>
          <p:nvSpPr>
            <p:cNvPr id="143" name="Freeform 8"/>
            <p:cNvSpPr>
              <a:spLocks noEditPoints="1"/>
            </p:cNvSpPr>
            <p:nvPr/>
          </p:nvSpPr>
          <p:spPr bwMode="auto">
            <a:xfrm>
              <a:off x="1887" y="1136"/>
              <a:ext cx="102" cy="146"/>
            </a:xfrm>
            <a:custGeom>
              <a:avLst/>
              <a:gdLst>
                <a:gd name="T0" fmla="*/ 0 w 305"/>
                <a:gd name="T1" fmla="*/ 0 h 438"/>
                <a:gd name="T2" fmla="*/ 0 w 305"/>
                <a:gd name="T3" fmla="*/ 0 h 438"/>
                <a:gd name="T4" fmla="*/ 0 w 305"/>
                <a:gd name="T5" fmla="*/ 0 h 438"/>
                <a:gd name="T6" fmla="*/ 0 w 305"/>
                <a:gd name="T7" fmla="*/ 0 h 438"/>
                <a:gd name="T8" fmla="*/ 0 w 305"/>
                <a:gd name="T9" fmla="*/ 0 h 438"/>
                <a:gd name="T10" fmla="*/ 0 w 305"/>
                <a:gd name="T11" fmla="*/ 0 h 438"/>
                <a:gd name="T12" fmla="*/ 0 w 305"/>
                <a:gd name="T13" fmla="*/ 0 h 438"/>
                <a:gd name="T14" fmla="*/ 0 w 305"/>
                <a:gd name="T15" fmla="*/ 0 h 438"/>
                <a:gd name="T16" fmla="*/ 0 w 305"/>
                <a:gd name="T17" fmla="*/ 0 h 438"/>
                <a:gd name="T18" fmla="*/ 0 w 305"/>
                <a:gd name="T19" fmla="*/ 0 h 438"/>
                <a:gd name="T20" fmla="*/ 0 w 305"/>
                <a:gd name="T21" fmla="*/ 0 h 438"/>
                <a:gd name="T22" fmla="*/ 0 w 305"/>
                <a:gd name="T23" fmla="*/ 0 h 438"/>
                <a:gd name="T24" fmla="*/ 0 w 305"/>
                <a:gd name="T25" fmla="*/ 0 h 438"/>
                <a:gd name="T26" fmla="*/ 0 w 305"/>
                <a:gd name="T27" fmla="*/ 0 h 438"/>
                <a:gd name="T28" fmla="*/ 0 w 305"/>
                <a:gd name="T29" fmla="*/ 0 h 438"/>
                <a:gd name="T30" fmla="*/ 0 w 305"/>
                <a:gd name="T31" fmla="*/ 0 h 438"/>
                <a:gd name="T32" fmla="*/ 0 w 305"/>
                <a:gd name="T33" fmla="*/ 0 h 438"/>
                <a:gd name="T34" fmla="*/ 0 w 305"/>
                <a:gd name="T35" fmla="*/ 0 h 438"/>
                <a:gd name="T36" fmla="*/ 0 w 305"/>
                <a:gd name="T37" fmla="*/ 0 h 438"/>
                <a:gd name="T38" fmla="*/ 0 w 305"/>
                <a:gd name="T39" fmla="*/ 0 h 438"/>
                <a:gd name="T40" fmla="*/ 0 w 305"/>
                <a:gd name="T41" fmla="*/ 0 h 438"/>
                <a:gd name="T42" fmla="*/ 0 w 305"/>
                <a:gd name="T43" fmla="*/ 0 h 438"/>
                <a:gd name="T44" fmla="*/ 0 w 305"/>
                <a:gd name="T45" fmla="*/ 0 h 438"/>
                <a:gd name="T46" fmla="*/ 0 w 305"/>
                <a:gd name="T47" fmla="*/ 0 h 438"/>
                <a:gd name="T48" fmla="*/ 0 w 305"/>
                <a:gd name="T49" fmla="*/ 0 h 438"/>
                <a:gd name="T50" fmla="*/ 0 w 305"/>
                <a:gd name="T51" fmla="*/ 0 h 438"/>
                <a:gd name="T52" fmla="*/ 0 w 305"/>
                <a:gd name="T53" fmla="*/ 0 h 438"/>
                <a:gd name="T54" fmla="*/ 0 w 305"/>
                <a:gd name="T55" fmla="*/ 0 h 438"/>
                <a:gd name="T56" fmla="*/ 0 w 305"/>
                <a:gd name="T57" fmla="*/ 0 h 438"/>
                <a:gd name="T58" fmla="*/ 0 w 305"/>
                <a:gd name="T59" fmla="*/ 0 h 438"/>
                <a:gd name="T60" fmla="*/ 0 w 305"/>
                <a:gd name="T61" fmla="*/ 0 h 438"/>
                <a:gd name="T62" fmla="*/ 0 w 305"/>
                <a:gd name="T63" fmla="*/ 0 h 438"/>
                <a:gd name="T64" fmla="*/ 0 w 305"/>
                <a:gd name="T65" fmla="*/ 0 h 438"/>
                <a:gd name="T66" fmla="*/ 0 w 305"/>
                <a:gd name="T67" fmla="*/ 0 h 438"/>
                <a:gd name="T68" fmla="*/ 0 w 305"/>
                <a:gd name="T69" fmla="*/ 0 h 438"/>
                <a:gd name="T70" fmla="*/ 0 w 305"/>
                <a:gd name="T71" fmla="*/ 0 h 438"/>
                <a:gd name="T72" fmla="*/ 0 w 305"/>
                <a:gd name="T73" fmla="*/ 0 h 438"/>
                <a:gd name="T74" fmla="*/ 0 w 305"/>
                <a:gd name="T75" fmla="*/ 0 h 438"/>
                <a:gd name="T76" fmla="*/ 0 w 305"/>
                <a:gd name="T77" fmla="*/ 0 h 438"/>
                <a:gd name="T78" fmla="*/ 0 w 305"/>
                <a:gd name="T79" fmla="*/ 0 h 438"/>
                <a:gd name="T80" fmla="*/ 0 w 305"/>
                <a:gd name="T81" fmla="*/ 0 h 438"/>
                <a:gd name="T82" fmla="*/ 0 w 305"/>
                <a:gd name="T83" fmla="*/ 0 h 438"/>
                <a:gd name="T84" fmla="*/ 0 w 305"/>
                <a:gd name="T85" fmla="*/ 0 h 438"/>
                <a:gd name="T86" fmla="*/ 0 w 305"/>
                <a:gd name="T87" fmla="*/ 0 h 438"/>
                <a:gd name="T88" fmla="*/ 0 w 305"/>
                <a:gd name="T89" fmla="*/ 0 h 438"/>
                <a:gd name="T90" fmla="*/ 0 w 305"/>
                <a:gd name="T91" fmla="*/ 0 h 438"/>
                <a:gd name="T92" fmla="*/ 0 w 305"/>
                <a:gd name="T93" fmla="*/ 0 h 438"/>
                <a:gd name="T94" fmla="*/ 0 w 305"/>
                <a:gd name="T95" fmla="*/ 0 h 438"/>
                <a:gd name="T96" fmla="*/ 0 w 305"/>
                <a:gd name="T97" fmla="*/ 0 h 438"/>
                <a:gd name="T98" fmla="*/ 0 w 305"/>
                <a:gd name="T99" fmla="*/ 0 h 4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5"/>
                <a:gd name="T151" fmla="*/ 0 h 438"/>
                <a:gd name="T152" fmla="*/ 305 w 305"/>
                <a:gd name="T153" fmla="*/ 438 h 4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5" h="438">
                  <a:moveTo>
                    <a:pt x="221" y="166"/>
                  </a:moveTo>
                  <a:lnTo>
                    <a:pt x="221" y="154"/>
                  </a:lnTo>
                  <a:lnTo>
                    <a:pt x="220" y="143"/>
                  </a:lnTo>
                  <a:lnTo>
                    <a:pt x="218" y="134"/>
                  </a:lnTo>
                  <a:lnTo>
                    <a:pt x="216" y="124"/>
                  </a:lnTo>
                  <a:lnTo>
                    <a:pt x="213" y="115"/>
                  </a:lnTo>
                  <a:lnTo>
                    <a:pt x="210" y="108"/>
                  </a:lnTo>
                  <a:lnTo>
                    <a:pt x="203" y="94"/>
                  </a:lnTo>
                  <a:lnTo>
                    <a:pt x="192" y="84"/>
                  </a:lnTo>
                  <a:lnTo>
                    <a:pt x="180" y="76"/>
                  </a:lnTo>
                  <a:lnTo>
                    <a:pt x="166" y="71"/>
                  </a:lnTo>
                  <a:lnTo>
                    <a:pt x="150" y="70"/>
                  </a:lnTo>
                  <a:lnTo>
                    <a:pt x="142" y="70"/>
                  </a:lnTo>
                  <a:lnTo>
                    <a:pt x="134" y="71"/>
                  </a:lnTo>
                  <a:lnTo>
                    <a:pt x="128" y="73"/>
                  </a:lnTo>
                  <a:lnTo>
                    <a:pt x="121" y="76"/>
                  </a:lnTo>
                  <a:lnTo>
                    <a:pt x="115" y="79"/>
                  </a:lnTo>
                  <a:lnTo>
                    <a:pt x="110" y="84"/>
                  </a:lnTo>
                  <a:lnTo>
                    <a:pt x="100" y="94"/>
                  </a:lnTo>
                  <a:lnTo>
                    <a:pt x="92" y="108"/>
                  </a:lnTo>
                  <a:lnTo>
                    <a:pt x="87" y="124"/>
                  </a:lnTo>
                  <a:lnTo>
                    <a:pt x="83" y="143"/>
                  </a:lnTo>
                  <a:lnTo>
                    <a:pt x="82" y="166"/>
                  </a:lnTo>
                  <a:lnTo>
                    <a:pt x="82" y="176"/>
                  </a:lnTo>
                  <a:lnTo>
                    <a:pt x="83" y="186"/>
                  </a:lnTo>
                  <a:lnTo>
                    <a:pt x="84" y="195"/>
                  </a:lnTo>
                  <a:lnTo>
                    <a:pt x="87" y="203"/>
                  </a:lnTo>
                  <a:lnTo>
                    <a:pt x="90" y="212"/>
                  </a:lnTo>
                  <a:lnTo>
                    <a:pt x="93" y="220"/>
                  </a:lnTo>
                  <a:lnTo>
                    <a:pt x="96" y="226"/>
                  </a:lnTo>
                  <a:lnTo>
                    <a:pt x="98" y="229"/>
                  </a:lnTo>
                  <a:lnTo>
                    <a:pt x="100" y="232"/>
                  </a:lnTo>
                  <a:lnTo>
                    <a:pt x="106" y="238"/>
                  </a:lnTo>
                  <a:lnTo>
                    <a:pt x="111" y="242"/>
                  </a:lnTo>
                  <a:lnTo>
                    <a:pt x="122" y="250"/>
                  </a:lnTo>
                  <a:lnTo>
                    <a:pt x="136" y="255"/>
                  </a:lnTo>
                  <a:lnTo>
                    <a:pt x="152" y="256"/>
                  </a:lnTo>
                  <a:lnTo>
                    <a:pt x="159" y="256"/>
                  </a:lnTo>
                  <a:lnTo>
                    <a:pt x="167" y="255"/>
                  </a:lnTo>
                  <a:lnTo>
                    <a:pt x="174" y="253"/>
                  </a:lnTo>
                  <a:lnTo>
                    <a:pt x="180" y="250"/>
                  </a:lnTo>
                  <a:lnTo>
                    <a:pt x="187" y="246"/>
                  </a:lnTo>
                  <a:lnTo>
                    <a:pt x="192" y="242"/>
                  </a:lnTo>
                  <a:lnTo>
                    <a:pt x="203" y="232"/>
                  </a:lnTo>
                  <a:lnTo>
                    <a:pt x="210" y="219"/>
                  </a:lnTo>
                  <a:lnTo>
                    <a:pt x="216" y="203"/>
                  </a:lnTo>
                  <a:lnTo>
                    <a:pt x="220" y="186"/>
                  </a:lnTo>
                  <a:lnTo>
                    <a:pt x="221" y="166"/>
                  </a:lnTo>
                  <a:close/>
                  <a:moveTo>
                    <a:pt x="0" y="438"/>
                  </a:moveTo>
                  <a:lnTo>
                    <a:pt x="0" y="10"/>
                  </a:lnTo>
                  <a:lnTo>
                    <a:pt x="80" y="10"/>
                  </a:lnTo>
                  <a:lnTo>
                    <a:pt x="80" y="52"/>
                  </a:lnTo>
                  <a:lnTo>
                    <a:pt x="90" y="40"/>
                  </a:lnTo>
                  <a:lnTo>
                    <a:pt x="99" y="29"/>
                  </a:lnTo>
                  <a:lnTo>
                    <a:pt x="110" y="20"/>
                  </a:lnTo>
                  <a:lnTo>
                    <a:pt x="121" y="13"/>
                  </a:lnTo>
                  <a:lnTo>
                    <a:pt x="132" y="7"/>
                  </a:lnTo>
                  <a:lnTo>
                    <a:pt x="146" y="3"/>
                  </a:lnTo>
                  <a:lnTo>
                    <a:pt x="159" y="1"/>
                  </a:lnTo>
                  <a:lnTo>
                    <a:pt x="174" y="0"/>
                  </a:lnTo>
                  <a:lnTo>
                    <a:pt x="188" y="1"/>
                  </a:lnTo>
                  <a:lnTo>
                    <a:pt x="202" y="3"/>
                  </a:lnTo>
                  <a:lnTo>
                    <a:pt x="214" y="7"/>
                  </a:lnTo>
                  <a:lnTo>
                    <a:pt x="227" y="12"/>
                  </a:lnTo>
                  <a:lnTo>
                    <a:pt x="237" y="18"/>
                  </a:lnTo>
                  <a:lnTo>
                    <a:pt x="249" y="25"/>
                  </a:lnTo>
                  <a:lnTo>
                    <a:pt x="259" y="34"/>
                  </a:lnTo>
                  <a:lnTo>
                    <a:pt x="268" y="44"/>
                  </a:lnTo>
                  <a:lnTo>
                    <a:pt x="277" y="55"/>
                  </a:lnTo>
                  <a:lnTo>
                    <a:pt x="284" y="67"/>
                  </a:lnTo>
                  <a:lnTo>
                    <a:pt x="289" y="80"/>
                  </a:lnTo>
                  <a:lnTo>
                    <a:pt x="296" y="95"/>
                  </a:lnTo>
                  <a:lnTo>
                    <a:pt x="302" y="127"/>
                  </a:lnTo>
                  <a:lnTo>
                    <a:pt x="305" y="161"/>
                  </a:lnTo>
                  <a:lnTo>
                    <a:pt x="304" y="180"/>
                  </a:lnTo>
                  <a:lnTo>
                    <a:pt x="302" y="197"/>
                  </a:lnTo>
                  <a:lnTo>
                    <a:pt x="299" y="215"/>
                  </a:lnTo>
                  <a:lnTo>
                    <a:pt x="294" y="230"/>
                  </a:lnTo>
                  <a:lnTo>
                    <a:pt x="289" y="244"/>
                  </a:lnTo>
                  <a:lnTo>
                    <a:pt x="283" y="258"/>
                  </a:lnTo>
                  <a:lnTo>
                    <a:pt x="275" y="270"/>
                  </a:lnTo>
                  <a:lnTo>
                    <a:pt x="267" y="281"/>
                  </a:lnTo>
                  <a:lnTo>
                    <a:pt x="259" y="292"/>
                  </a:lnTo>
                  <a:lnTo>
                    <a:pt x="248" y="301"/>
                  </a:lnTo>
                  <a:lnTo>
                    <a:pt x="237" y="308"/>
                  </a:lnTo>
                  <a:lnTo>
                    <a:pt x="226" y="315"/>
                  </a:lnTo>
                  <a:lnTo>
                    <a:pt x="202" y="323"/>
                  </a:lnTo>
                  <a:lnTo>
                    <a:pt x="189" y="325"/>
                  </a:lnTo>
                  <a:lnTo>
                    <a:pt x="175" y="326"/>
                  </a:lnTo>
                  <a:lnTo>
                    <a:pt x="160" y="325"/>
                  </a:lnTo>
                  <a:lnTo>
                    <a:pt x="146" y="323"/>
                  </a:lnTo>
                  <a:lnTo>
                    <a:pt x="133" y="319"/>
                  </a:lnTo>
                  <a:lnTo>
                    <a:pt x="127" y="317"/>
                  </a:lnTo>
                  <a:lnTo>
                    <a:pt x="121" y="314"/>
                  </a:lnTo>
                  <a:lnTo>
                    <a:pt x="110" y="308"/>
                  </a:lnTo>
                  <a:lnTo>
                    <a:pt x="99" y="300"/>
                  </a:lnTo>
                  <a:lnTo>
                    <a:pt x="91" y="290"/>
                  </a:lnTo>
                  <a:lnTo>
                    <a:pt x="82" y="278"/>
                  </a:lnTo>
                  <a:lnTo>
                    <a:pt x="82" y="438"/>
                  </a:lnTo>
                  <a:lnTo>
                    <a:pt x="0" y="438"/>
                  </a:lnTo>
                  <a:close/>
                </a:path>
              </a:pathLst>
            </a:custGeom>
            <a:solidFill>
              <a:schemeClr val="tx1"/>
            </a:solidFill>
            <a:ln w="9525">
              <a:noFill/>
              <a:round/>
              <a:headEnd/>
              <a:tailEnd/>
            </a:ln>
          </p:spPr>
          <p:txBody>
            <a:bodyPr/>
            <a:lstStyle/>
            <a:p>
              <a:endParaRPr lang="en-IN">
                <a:latin typeface="Times New Roman" pitchFamily="18" charset="0"/>
              </a:endParaRPr>
            </a:p>
          </p:txBody>
        </p:sp>
      </p:grpSp>
      <p:sp>
        <p:nvSpPr>
          <p:cNvPr id="144" name="Text Box 165"/>
          <p:cNvSpPr txBox="1">
            <a:spLocks noChangeArrowheads="1"/>
          </p:cNvSpPr>
          <p:nvPr/>
        </p:nvSpPr>
        <p:spPr bwMode="auto">
          <a:xfrm>
            <a:off x="5934075" y="2895600"/>
            <a:ext cx="390525" cy="304800"/>
          </a:xfrm>
          <a:prstGeom prst="rect">
            <a:avLst/>
          </a:prstGeom>
          <a:noFill/>
          <a:ln w="12700">
            <a:noFill/>
            <a:miter lim="800000"/>
            <a:headEnd type="none" w="sm" len="sm"/>
            <a:tailEnd type="none" w="sm" len="sm"/>
          </a:ln>
        </p:spPr>
        <p:txBody>
          <a:bodyPr wrap="none">
            <a:spAutoFit/>
          </a:bodyPr>
          <a:lstStyle/>
          <a:p>
            <a:r>
              <a:rPr lang="en-US" sz="1400">
                <a:latin typeface="Times New Roman" pitchFamily="18" charset="0"/>
              </a:rPr>
              <a:t>oil</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56"/>
                                        </p:tgtEl>
                                      </p:cBhvr>
                                    </p:animEffect>
                                    <p:set>
                                      <p:cBhvr>
                                        <p:cTn id="7" dur="1" fill="hold">
                                          <p:stCondLst>
                                            <p:cond delay="499"/>
                                          </p:stCondLst>
                                        </p:cTn>
                                        <p:tgtEl>
                                          <p:spTgt spid="56"/>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1000"/>
                                        <p:tgtEl>
                                          <p:spTgt spid="68"/>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1000"/>
                                        <p:tgtEl>
                                          <p:spTgt spid="67"/>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wipe(down)">
                                      <p:cBhvr>
                                        <p:cTn id="19" dur="1000"/>
                                        <p:tgtEl>
                                          <p:spTgt spid="110"/>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90"/>
                                        </p:tgtEl>
                                        <p:attrNameLst>
                                          <p:attrName>style.visibility</p:attrName>
                                        </p:attrNameLst>
                                      </p:cBhvr>
                                      <p:to>
                                        <p:strVal val="visible"/>
                                      </p:to>
                                    </p:set>
                                    <p:animEffect transition="in" filter="wipe(left)">
                                      <p:cBhvr>
                                        <p:cTn id="23" dur="2000"/>
                                        <p:tgtEl>
                                          <p:spTgt spid="90"/>
                                        </p:tgtEl>
                                      </p:cBhvr>
                                    </p:animEffect>
                                  </p:childTnLst>
                                </p:cTn>
                              </p:par>
                            </p:childTnLst>
                          </p:cTn>
                        </p:par>
                        <p:par>
                          <p:cTn id="24" fill="hold">
                            <p:stCondLst>
                              <p:cond delay="5500"/>
                            </p:stCondLst>
                            <p:childTnLst>
                              <p:par>
                                <p:cTn id="25" presetID="22" presetClass="entr" presetSubtype="2" fill="hold" grpId="0" nodeType="after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wipe(right)">
                                      <p:cBhvr>
                                        <p:cTn id="27" dur="500"/>
                                        <p:tgtEl>
                                          <p:spTgt spid="93"/>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wipe(right)">
                                      <p:cBhvr>
                                        <p:cTn id="30" dur="500"/>
                                        <p:tgtEl>
                                          <p:spTgt spid="118"/>
                                        </p:tgtEl>
                                      </p:cBhvr>
                                    </p:animEffect>
                                  </p:childTnLst>
                                </p:cTn>
                              </p:par>
                            </p:childTnLst>
                          </p:cTn>
                        </p:par>
                        <p:par>
                          <p:cTn id="31" fill="hold">
                            <p:stCondLst>
                              <p:cond delay="6000"/>
                            </p:stCondLst>
                            <p:childTnLst>
                              <p:par>
                                <p:cTn id="32" presetID="22" presetClass="entr" presetSubtype="4" fill="hold" grpId="0" nodeType="after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wipe(down)">
                                      <p:cBhvr>
                                        <p:cTn id="34" dur="1000"/>
                                        <p:tgtEl>
                                          <p:spTgt spid="9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down)">
                                      <p:cBhvr>
                                        <p:cTn id="37" dur="1000"/>
                                        <p:tgtEl>
                                          <p:spTgt spid="92"/>
                                        </p:tgtEl>
                                      </p:cBhvr>
                                    </p:animEffect>
                                  </p:childTnLst>
                                </p:cTn>
                              </p:par>
                            </p:childTnLst>
                          </p:cTn>
                        </p:par>
                        <p:par>
                          <p:cTn id="38" fill="hold">
                            <p:stCondLst>
                              <p:cond delay="7000"/>
                            </p:stCondLst>
                            <p:childTnLst>
                              <p:par>
                                <p:cTn id="39" presetID="22" presetClass="entr" presetSubtype="8" fill="hold" nodeType="after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2000"/>
                                        <p:tgtEl>
                                          <p:spTgt spid="5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1000"/>
                                        <p:tgtEl>
                                          <p:spTgt spid="66"/>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wipe(left)">
                                      <p:cBhvr>
                                        <p:cTn id="50" dur="500"/>
                                        <p:tgtEl>
                                          <p:spTgt spid="113"/>
                                        </p:tgtEl>
                                      </p:cBhvr>
                                    </p:animEffect>
                                  </p:childTnLst>
                                </p:cTn>
                              </p:par>
                            </p:childTnLst>
                          </p:cTn>
                        </p:par>
                        <p:par>
                          <p:cTn id="51" fill="hold">
                            <p:stCondLst>
                              <p:cond delay="1500"/>
                            </p:stCondLst>
                            <p:childTnLst>
                              <p:par>
                                <p:cTn id="52" presetID="22" presetClass="entr" presetSubtype="1" fill="hold" grpId="0"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wipe(up)">
                                      <p:cBhvr>
                                        <p:cTn id="54" dur="500"/>
                                        <p:tgtEl>
                                          <p:spTgt spid="114"/>
                                        </p:tgtEl>
                                      </p:cBhvr>
                                    </p:animEffect>
                                  </p:childTnLst>
                                </p:cTn>
                              </p:par>
                            </p:childTnLst>
                          </p:cTn>
                        </p:par>
                        <p:par>
                          <p:cTn id="55" fill="hold">
                            <p:stCondLst>
                              <p:cond delay="2000"/>
                            </p:stCondLst>
                            <p:childTnLst>
                              <p:par>
                                <p:cTn id="56" presetID="22" presetClass="entr" presetSubtype="8" fill="hold" grpId="0" nodeType="afterEffect">
                                  <p:stCondLst>
                                    <p:cond delay="0"/>
                                  </p:stCondLst>
                                  <p:childTnLst>
                                    <p:set>
                                      <p:cBhvr>
                                        <p:cTn id="57" dur="1" fill="hold">
                                          <p:stCondLst>
                                            <p:cond delay="0"/>
                                          </p:stCondLst>
                                        </p:cTn>
                                        <p:tgtEl>
                                          <p:spTgt spid="71"/>
                                        </p:tgtEl>
                                        <p:attrNameLst>
                                          <p:attrName>style.visibility</p:attrName>
                                        </p:attrNameLst>
                                      </p:cBhvr>
                                      <p:to>
                                        <p:strVal val="visible"/>
                                      </p:to>
                                    </p:set>
                                    <p:animEffect transition="in" filter="wipe(left)">
                                      <p:cBhvr>
                                        <p:cTn id="58" dur="3000"/>
                                        <p:tgtEl>
                                          <p:spTgt spid="71"/>
                                        </p:tgtEl>
                                      </p:cBhvr>
                                    </p:animEffect>
                                  </p:childTnLst>
                                </p:cTn>
                              </p:par>
                            </p:childTnLst>
                          </p:cTn>
                        </p:par>
                        <p:par>
                          <p:cTn id="59" fill="hold">
                            <p:stCondLst>
                              <p:cond delay="5000"/>
                            </p:stCondLst>
                            <p:childTnLst>
                              <p:par>
                                <p:cTn id="60" presetID="22" presetClass="entr" presetSubtype="2" fill="hold" grpId="0" nodeType="afterEffect">
                                  <p:stCondLst>
                                    <p:cond delay="0"/>
                                  </p:stCondLst>
                                  <p:childTnLst>
                                    <p:set>
                                      <p:cBhvr>
                                        <p:cTn id="61" dur="1" fill="hold">
                                          <p:stCondLst>
                                            <p:cond delay="0"/>
                                          </p:stCondLst>
                                        </p:cTn>
                                        <p:tgtEl>
                                          <p:spTgt spid="117"/>
                                        </p:tgtEl>
                                        <p:attrNameLst>
                                          <p:attrName>style.visibility</p:attrName>
                                        </p:attrNameLst>
                                      </p:cBhvr>
                                      <p:to>
                                        <p:strVal val="visible"/>
                                      </p:to>
                                    </p:set>
                                    <p:animEffect transition="in" filter="wipe(right)">
                                      <p:cBhvr>
                                        <p:cTn id="62" dur="500"/>
                                        <p:tgtEl>
                                          <p:spTgt spid="117"/>
                                        </p:tgtEl>
                                      </p:cBhvr>
                                    </p:animEffect>
                                  </p:childTnLst>
                                </p:cTn>
                              </p:par>
                              <p:par>
                                <p:cTn id="63" presetID="22" presetClass="entr" presetSubtype="2" fill="hold" grpId="0" nodeType="withEffect">
                                  <p:stCondLst>
                                    <p:cond delay="0"/>
                                  </p:stCondLst>
                                  <p:childTnLst>
                                    <p:set>
                                      <p:cBhvr>
                                        <p:cTn id="64" dur="1" fill="hold">
                                          <p:stCondLst>
                                            <p:cond delay="0"/>
                                          </p:stCondLst>
                                        </p:cTn>
                                        <p:tgtEl>
                                          <p:spTgt spid="74"/>
                                        </p:tgtEl>
                                        <p:attrNameLst>
                                          <p:attrName>style.visibility</p:attrName>
                                        </p:attrNameLst>
                                      </p:cBhvr>
                                      <p:to>
                                        <p:strVal val="visible"/>
                                      </p:to>
                                    </p:set>
                                    <p:animEffect transition="in" filter="wipe(right)">
                                      <p:cBhvr>
                                        <p:cTn id="65" dur="1000"/>
                                        <p:tgtEl>
                                          <p:spTgt spid="74"/>
                                        </p:tgtEl>
                                      </p:cBhvr>
                                    </p:animEffect>
                                  </p:childTnLst>
                                </p:cTn>
                              </p:par>
                              <p:par>
                                <p:cTn id="66" presetID="22" presetClass="entr" presetSubtype="1" fill="hold" grpId="0" nodeType="withEffect">
                                  <p:stCondLst>
                                    <p:cond delay="500"/>
                                  </p:stCondLst>
                                  <p:childTnLst>
                                    <p:set>
                                      <p:cBhvr>
                                        <p:cTn id="67" dur="1" fill="hold">
                                          <p:stCondLst>
                                            <p:cond delay="0"/>
                                          </p:stCondLst>
                                        </p:cTn>
                                        <p:tgtEl>
                                          <p:spTgt spid="115"/>
                                        </p:tgtEl>
                                        <p:attrNameLst>
                                          <p:attrName>style.visibility</p:attrName>
                                        </p:attrNameLst>
                                      </p:cBhvr>
                                      <p:to>
                                        <p:strVal val="visible"/>
                                      </p:to>
                                    </p:set>
                                    <p:animEffect transition="in" filter="wipe(up)">
                                      <p:cBhvr>
                                        <p:cTn id="68" dur="500"/>
                                        <p:tgtEl>
                                          <p:spTgt spid="115"/>
                                        </p:tgtEl>
                                      </p:cBhvr>
                                    </p:animEffect>
                                  </p:childTnLst>
                                </p:cTn>
                              </p:par>
                              <p:par>
                                <p:cTn id="69" presetID="22" presetClass="entr" presetSubtype="8" fill="hold" grpId="0" nodeType="withEffect">
                                  <p:stCondLst>
                                    <p:cond delay="1000"/>
                                  </p:stCondLst>
                                  <p:childTnLst>
                                    <p:set>
                                      <p:cBhvr>
                                        <p:cTn id="70" dur="1" fill="hold">
                                          <p:stCondLst>
                                            <p:cond delay="0"/>
                                          </p:stCondLst>
                                        </p:cTn>
                                        <p:tgtEl>
                                          <p:spTgt spid="116"/>
                                        </p:tgtEl>
                                        <p:attrNameLst>
                                          <p:attrName>style.visibility</p:attrName>
                                        </p:attrNameLst>
                                      </p:cBhvr>
                                      <p:to>
                                        <p:strVal val="visible"/>
                                      </p:to>
                                    </p:set>
                                    <p:animEffect transition="in" filter="wipe(left)">
                                      <p:cBhvr>
                                        <p:cTn id="71" dur="500"/>
                                        <p:tgtEl>
                                          <p:spTgt spid="116"/>
                                        </p:tgtEl>
                                      </p:cBhvr>
                                    </p:animEffect>
                                  </p:childTnLst>
                                </p:cTn>
                              </p:par>
                            </p:childTnLst>
                          </p:cTn>
                        </p:par>
                        <p:par>
                          <p:cTn id="72" fill="hold">
                            <p:stCondLst>
                              <p:cond delay="6500"/>
                            </p:stCondLst>
                            <p:childTnLst>
                              <p:par>
                                <p:cTn id="73" presetID="22" presetClass="entr" presetSubtype="4" fill="hold" grpId="0" nodeType="afterEffect">
                                  <p:stCondLst>
                                    <p:cond delay="0"/>
                                  </p:stCondLst>
                                  <p:childTnLst>
                                    <p:set>
                                      <p:cBhvr>
                                        <p:cTn id="74" dur="1" fill="hold">
                                          <p:stCondLst>
                                            <p:cond delay="0"/>
                                          </p:stCondLst>
                                        </p:cTn>
                                        <p:tgtEl>
                                          <p:spTgt spid="72"/>
                                        </p:tgtEl>
                                        <p:attrNameLst>
                                          <p:attrName>style.visibility</p:attrName>
                                        </p:attrNameLst>
                                      </p:cBhvr>
                                      <p:to>
                                        <p:strVal val="visible"/>
                                      </p:to>
                                    </p:set>
                                    <p:animEffect transition="in" filter="wipe(down)">
                                      <p:cBhvr>
                                        <p:cTn id="75" dur="1000"/>
                                        <p:tgtEl>
                                          <p:spTgt spid="72"/>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wipe(up)">
                                      <p:cBhvr>
                                        <p:cTn id="78" dur="1000"/>
                                        <p:tgtEl>
                                          <p:spTgt spid="73"/>
                                        </p:tgtEl>
                                      </p:cBhvr>
                                    </p:animEffect>
                                  </p:childTnLst>
                                </p:cTn>
                              </p:par>
                            </p:childTnLst>
                          </p:cTn>
                        </p:par>
                        <p:par>
                          <p:cTn id="79" fill="hold">
                            <p:stCondLst>
                              <p:cond delay="7500"/>
                            </p:stCondLst>
                            <p:childTnLst>
                              <p:par>
                                <p:cTn id="80" presetID="22" presetClass="entr" presetSubtype="4" fill="hold" grpId="0" nodeType="after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down)">
                                      <p:cBhvr>
                                        <p:cTn id="82" dur="1000"/>
                                        <p:tgtEl>
                                          <p:spTgt spid="63"/>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64"/>
                                        </p:tgtEl>
                                        <p:attrNameLst>
                                          <p:attrName>style.visibility</p:attrName>
                                        </p:attrNameLst>
                                      </p:cBhvr>
                                      <p:to>
                                        <p:strVal val="visible"/>
                                      </p:to>
                                    </p:set>
                                    <p:animEffect transition="in" filter="wipe(down)">
                                      <p:cBhvr>
                                        <p:cTn id="85" dur="1000"/>
                                        <p:tgtEl>
                                          <p:spTgt spid="64"/>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wipe(down)">
                                      <p:cBhvr>
                                        <p:cTn id="88" dur="1000"/>
                                        <p:tgtEl>
                                          <p:spTgt spid="65"/>
                                        </p:tgtEl>
                                      </p:cBhvr>
                                    </p:animEffect>
                                  </p:childTnLst>
                                </p:cTn>
                              </p:par>
                            </p:childTnLst>
                          </p:cTn>
                        </p:par>
                        <p:par>
                          <p:cTn id="89" fill="hold">
                            <p:stCondLst>
                              <p:cond delay="8500"/>
                            </p:stCondLst>
                            <p:childTnLst>
                              <p:par>
                                <p:cTn id="90" presetID="1" presetClass="exit" presetSubtype="0" fill="hold" grpId="1" nodeType="afterEffect">
                                  <p:stCondLst>
                                    <p:cond delay="0"/>
                                  </p:stCondLst>
                                  <p:childTnLst>
                                    <p:set>
                                      <p:cBhvr>
                                        <p:cTn id="91" dur="1" fill="hold">
                                          <p:stCondLst>
                                            <p:cond delay="0"/>
                                          </p:stCondLst>
                                        </p:cTn>
                                        <p:tgtEl>
                                          <p:spTgt spid="63"/>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64"/>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65"/>
                                        </p:tgtEl>
                                        <p:attrNameLst>
                                          <p:attrName>style.visibility</p:attrName>
                                        </p:attrNameLst>
                                      </p:cBhvr>
                                      <p:to>
                                        <p:strVal val="hidden"/>
                                      </p:to>
                                    </p:set>
                                  </p:childTnLst>
                                </p:cTn>
                              </p:par>
                            </p:childTnLst>
                          </p:cTn>
                        </p:par>
                        <p:par>
                          <p:cTn id="96" fill="hold">
                            <p:stCondLst>
                              <p:cond delay="8500"/>
                            </p:stCondLst>
                            <p:childTnLst>
                              <p:par>
                                <p:cTn id="97" presetID="22" presetClass="entr" presetSubtype="8" repeatCount="3000" fill="hold" grpId="0" nodeType="afterEffect">
                                  <p:stCondLst>
                                    <p:cond delay="0"/>
                                  </p:stCondLst>
                                  <p:childTnLst>
                                    <p:set>
                                      <p:cBhvr>
                                        <p:cTn id="98" dur="1" fill="hold">
                                          <p:stCondLst>
                                            <p:cond delay="0"/>
                                          </p:stCondLst>
                                        </p:cTn>
                                        <p:tgtEl>
                                          <p:spTgt spid="111"/>
                                        </p:tgtEl>
                                        <p:attrNameLst>
                                          <p:attrName>style.visibility</p:attrName>
                                        </p:attrNameLst>
                                      </p:cBhvr>
                                      <p:to>
                                        <p:strVal val="visible"/>
                                      </p:to>
                                    </p:set>
                                    <p:animEffect transition="in" filter="wipe(left)">
                                      <p:cBhvr>
                                        <p:cTn id="99" dur="500"/>
                                        <p:tgtEl>
                                          <p:spTgt spid="111"/>
                                        </p:tgtEl>
                                      </p:cBhvr>
                                    </p:animEffect>
                                  </p:childTnLst>
                                </p:cTn>
                              </p:par>
                              <p:par>
                                <p:cTn id="100" presetID="22" presetClass="entr" presetSubtype="8" repeatCount="3000" fill="hold" grpId="0" nodeType="withEffect">
                                  <p:stCondLst>
                                    <p:cond delay="0"/>
                                  </p:stCondLst>
                                  <p:childTnLst>
                                    <p:set>
                                      <p:cBhvr>
                                        <p:cTn id="101" dur="1" fill="hold">
                                          <p:stCondLst>
                                            <p:cond delay="0"/>
                                          </p:stCondLst>
                                        </p:cTn>
                                        <p:tgtEl>
                                          <p:spTgt spid="112"/>
                                        </p:tgtEl>
                                        <p:attrNameLst>
                                          <p:attrName>style.visibility</p:attrName>
                                        </p:attrNameLst>
                                      </p:cBhvr>
                                      <p:to>
                                        <p:strVal val="visible"/>
                                      </p:to>
                                    </p:set>
                                    <p:animEffect transition="in" filter="wipe(left)">
                                      <p:cBhvr>
                                        <p:cTn id="102" dur="500"/>
                                        <p:tgtEl>
                                          <p:spTgt spid="112"/>
                                        </p:tgtEl>
                                      </p:cBhvr>
                                    </p:animEffect>
                                  </p:childTnLst>
                                </p:cTn>
                              </p:par>
                            </p:childTnLst>
                          </p:cTn>
                        </p:par>
                        <p:par>
                          <p:cTn id="103" fill="hold">
                            <p:stCondLst>
                              <p:cond delay="10000"/>
                            </p:stCondLst>
                            <p:childTnLst>
                              <p:par>
                                <p:cTn id="104" presetID="1" presetClass="exit" presetSubtype="0" fill="hold" grpId="1" nodeType="afterEffect">
                                  <p:stCondLst>
                                    <p:cond delay="0"/>
                                  </p:stCondLst>
                                  <p:childTnLst>
                                    <p:set>
                                      <p:cBhvr>
                                        <p:cTn id="105" dur="1" fill="hold">
                                          <p:stCondLst>
                                            <p:cond delay="0"/>
                                          </p:stCondLst>
                                        </p:cTn>
                                        <p:tgtEl>
                                          <p:spTgt spid="112"/>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111"/>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1" nodeType="clickEffect">
                                  <p:stCondLst>
                                    <p:cond delay="0"/>
                                  </p:stCondLst>
                                  <p:childTnLst>
                                    <p:set>
                                      <p:cBhvr>
                                        <p:cTn id="111" dur="1" fill="hold">
                                          <p:stCondLst>
                                            <p:cond delay="0"/>
                                          </p:stCondLst>
                                        </p:cTn>
                                        <p:tgtEl>
                                          <p:spTgt spid="56"/>
                                        </p:tgtEl>
                                        <p:attrNameLst>
                                          <p:attrName>style.visibility</p:attrName>
                                        </p:attrNameLst>
                                      </p:cBhvr>
                                      <p:to>
                                        <p:strVal val="visible"/>
                                      </p:to>
                                    </p:set>
                                    <p:animEffect transition="in" filter="wipe(down)">
                                      <p:cBhvr>
                                        <p:cTn id="11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P spid="63" grpId="0" animBg="1"/>
      <p:bldP spid="63" grpId="1" animBg="1"/>
      <p:bldP spid="64" grpId="0" animBg="1"/>
      <p:bldP spid="64" grpId="1" animBg="1"/>
      <p:bldP spid="65" grpId="0" animBg="1"/>
      <p:bldP spid="65" grpId="1" animBg="1"/>
      <p:bldP spid="66" grpId="0" animBg="1"/>
      <p:bldP spid="67" grpId="0" animBg="1"/>
      <p:bldP spid="68" grpId="0" animBg="1"/>
      <p:bldP spid="71" grpId="0" animBg="1"/>
      <p:bldP spid="72" grpId="0" animBg="1"/>
      <p:bldP spid="73" grpId="0" animBg="1"/>
      <p:bldP spid="74" grpId="0" animBg="1"/>
      <p:bldP spid="90" grpId="0" animBg="1"/>
      <p:bldP spid="91" grpId="0" animBg="1"/>
      <p:bldP spid="92" grpId="0" animBg="1"/>
      <p:bldP spid="93" grpId="0" animBg="1"/>
      <p:bldP spid="110" grpId="0" animBg="1"/>
      <p:bldP spid="111" grpId="0" animBg="1"/>
      <p:bldP spid="111" grpId="1" animBg="1"/>
      <p:bldP spid="112" grpId="0" animBg="1"/>
      <p:bldP spid="112" grpId="1" animBg="1"/>
      <p:bldP spid="113" grpId="0" animBg="1"/>
      <p:bldP spid="114" grpId="0" animBg="1"/>
      <p:bldP spid="115" grpId="0" animBg="1"/>
      <p:bldP spid="116" grpId="0" animBg="1"/>
      <p:bldP spid="117" grpId="0" animBg="1"/>
      <p:bldP spid="1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1371600"/>
            <a:ext cx="7620000" cy="3651256"/>
          </a:xfrm>
          <a:prstGeom prst="rect">
            <a:avLst/>
          </a:prstGeom>
        </p:spPr>
        <p:txBody>
          <a:bodyPr wrap="square">
            <a:spAutoFit/>
          </a:bodyPr>
          <a:lstStyle/>
          <a:p>
            <a:pPr algn="just">
              <a:lnSpc>
                <a:spcPct val="310000"/>
              </a:lnSpc>
            </a:pPr>
            <a:r>
              <a:rPr lang="en-US" sz="2400" b="1" dirty="0" smtClean="0">
                <a:solidFill>
                  <a:srgbClr val="FFFF00"/>
                </a:solidFill>
                <a:latin typeface="Arial Black" pitchFamily="34" charset="0"/>
                <a:cs typeface="Times New Roman" pitchFamily="18" charset="0"/>
              </a:rPr>
              <a:t>X-RAY GENERATING APPARATUS</a:t>
            </a:r>
            <a:endParaRPr lang="en-US" sz="2400" dirty="0" smtClean="0">
              <a:solidFill>
                <a:srgbClr val="FFFF00"/>
              </a:solidFill>
              <a:latin typeface="Arial Black" pitchFamily="34" charset="0"/>
            </a:endParaRPr>
          </a:p>
          <a:p>
            <a:pPr algn="just" eaLnBrk="0" hangingPunct="0">
              <a:lnSpc>
                <a:spcPct val="310000"/>
              </a:lnSpc>
            </a:pPr>
            <a:r>
              <a:rPr lang="en-US" dirty="0" smtClean="0">
                <a:solidFill>
                  <a:srgbClr val="FFFF00"/>
                </a:solidFill>
                <a:cs typeface="Times New Roman" pitchFamily="18" charset="0"/>
              </a:rPr>
              <a:t>To understand how the x-ray tube functions and how x-rays are produced, the dental radiographer must un­derstand electricity and electric currents, electrical cir­cuits, and transformers.</a:t>
            </a:r>
            <a:endParaRPr lang="en-US" sz="2400" dirty="0">
              <a:solidFill>
                <a:srgbClr val="FFFF00"/>
              </a:solidFill>
            </a:endParaRP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85750" y="642938"/>
            <a:ext cx="8643938" cy="5940425"/>
          </a:xfrm>
          <a:prstGeom prst="rect">
            <a:avLst/>
          </a:prstGeom>
          <a:noFill/>
          <a:ln w="9525">
            <a:noFill/>
            <a:miter lim="800000"/>
            <a:headEnd/>
            <a:tailEnd/>
          </a:ln>
        </p:spPr>
        <p:txBody>
          <a:bodyPr>
            <a:spAutoFit/>
          </a:bodyPr>
          <a:lstStyle/>
          <a:p>
            <a:r>
              <a:rPr lang="en-US" sz="2000" b="1" dirty="0">
                <a:solidFill>
                  <a:srgbClr val="FFFF00"/>
                </a:solidFill>
              </a:rPr>
              <a:t>Electricity </a:t>
            </a:r>
            <a:r>
              <a:rPr lang="en-US" sz="2000" dirty="0">
                <a:solidFill>
                  <a:srgbClr val="FFFF00"/>
                </a:solidFill>
              </a:rPr>
              <a:t>is the energy that is used to make x-rays. Electrical energy consists of a flow of electrons through a conductor; this flow is known as the </a:t>
            </a:r>
            <a:r>
              <a:rPr lang="en-US" sz="2000" b="1" dirty="0">
                <a:solidFill>
                  <a:srgbClr val="FFFF00"/>
                </a:solidFill>
              </a:rPr>
              <a:t>electric cur</a:t>
            </a:r>
            <a:r>
              <a:rPr lang="en-US" sz="2000" dirty="0">
                <a:solidFill>
                  <a:srgbClr val="FFFF00"/>
                </a:solidFill>
              </a:rPr>
              <a:t>rent. </a:t>
            </a:r>
          </a:p>
          <a:p>
            <a:endParaRPr lang="en-US" sz="2000" dirty="0">
              <a:solidFill>
                <a:srgbClr val="FFFF00"/>
              </a:solidFill>
            </a:endParaRPr>
          </a:p>
          <a:p>
            <a:r>
              <a:rPr lang="en-US" sz="2000" dirty="0">
                <a:solidFill>
                  <a:srgbClr val="FFFF00"/>
                </a:solidFill>
              </a:rPr>
              <a:t>The electrical current is termed direct current (DC) when the electrons flow in one direction through the conductor/ The term alternating current (AC) de­scribes a current in which the electrons flow in two opposite directions</a:t>
            </a:r>
          </a:p>
          <a:p>
            <a:endParaRPr lang="en-US" sz="2000" dirty="0">
              <a:solidFill>
                <a:srgbClr val="FFFF00"/>
              </a:solidFill>
            </a:endParaRPr>
          </a:p>
          <a:p>
            <a:r>
              <a:rPr lang="en-US" sz="2000" dirty="0">
                <a:solidFill>
                  <a:srgbClr val="FFFF00"/>
                </a:solidFill>
              </a:rPr>
              <a:t> Rectification is the conversion of alternating current to direct current; the dental x-ray tube acts as a self-rectifier in that it changes AC into DC while producing x-rays. </a:t>
            </a:r>
          </a:p>
          <a:p>
            <a:r>
              <a:rPr lang="en-US" sz="2000" dirty="0">
                <a:solidFill>
                  <a:srgbClr val="FFFF00"/>
                </a:solidFill>
              </a:rPr>
              <a:t>Generators  on older machines produced an x-ray beam with a wave­like pattern, </a:t>
            </a:r>
          </a:p>
          <a:p>
            <a:r>
              <a:rPr lang="en-US" sz="2000" dirty="0">
                <a:solidFill>
                  <a:srgbClr val="FFFF00"/>
                </a:solidFill>
              </a:rPr>
              <a:t> whereas newer constant potential x-ray machines produce a homogenous beam of consistent wavelengths during radiation exposure.</a:t>
            </a:r>
          </a:p>
          <a:p>
            <a:r>
              <a:rPr lang="en-US" sz="2000" dirty="0">
                <a:solidFill>
                  <a:srgbClr val="FFFF00"/>
                </a:solidFill>
              </a:rPr>
              <a:t> Constant </a:t>
            </a:r>
            <a:r>
              <a:rPr lang="en-US" sz="2000" dirty="0" smtClean="0">
                <a:solidFill>
                  <a:srgbClr val="FFFF00"/>
                </a:solidFill>
              </a:rPr>
              <a:t>potential </a:t>
            </a:r>
            <a:r>
              <a:rPr lang="en-US" sz="2000" dirty="0">
                <a:solidFill>
                  <a:srgbClr val="FFFF00"/>
                </a:solidFill>
              </a:rPr>
              <a:t>machines also reduce patient exposure to </a:t>
            </a:r>
            <a:r>
              <a:rPr lang="en-US" sz="2000" dirty="0" smtClean="0">
                <a:solidFill>
                  <a:srgbClr val="FFFF00"/>
                </a:solidFill>
              </a:rPr>
              <a:t>radiation </a:t>
            </a:r>
            <a:r>
              <a:rPr lang="en-US" sz="2000" dirty="0">
                <a:solidFill>
                  <a:srgbClr val="FFFF00"/>
                </a:solidFill>
              </a:rPr>
              <a:t>by 20%, an important consideration for patient protection</a:t>
            </a:r>
          </a:p>
          <a:p>
            <a:endParaRPr lang="en-US" sz="2000" dirty="0"/>
          </a:p>
          <a:p>
            <a:endParaRPr lang="en-IN" sz="2000" dirty="0"/>
          </a:p>
        </p:txBody>
      </p:sp>
      <p:sp>
        <p:nvSpPr>
          <p:cNvPr id="3" name="Rectangle 2"/>
          <p:cNvSpPr>
            <a:spLocks noChangeArrowheads="1"/>
          </p:cNvSpPr>
          <p:nvPr/>
        </p:nvSpPr>
        <p:spPr bwMode="auto">
          <a:xfrm>
            <a:off x="2786063" y="285750"/>
            <a:ext cx="3143250" cy="830263"/>
          </a:xfrm>
          <a:prstGeom prst="rect">
            <a:avLst/>
          </a:prstGeom>
          <a:noFill/>
          <a:ln w="9525">
            <a:noFill/>
            <a:miter lim="800000"/>
            <a:headEnd/>
            <a:tailEnd/>
          </a:ln>
        </p:spPr>
        <p:txBody>
          <a:bodyPr>
            <a:spAutoFit/>
          </a:bodyPr>
          <a:lstStyle/>
          <a:p>
            <a:r>
              <a:rPr lang="en-US" sz="2400" b="1" dirty="0">
                <a:solidFill>
                  <a:srgbClr val="FFFF00"/>
                </a:solidFill>
              </a:rPr>
              <a:t>ELECTRICITY</a:t>
            </a:r>
          </a:p>
          <a:p>
            <a:endParaRPr lang="en-IN" sz="2400" dirty="0"/>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09600" y="685800"/>
            <a:ext cx="7772400" cy="5452839"/>
          </a:xfrm>
          <a:prstGeom prst="rect">
            <a:avLst/>
          </a:prstGeom>
          <a:noFill/>
          <a:ln w="9525">
            <a:noFill/>
            <a:miter lim="800000"/>
            <a:headEnd/>
            <a:tailEnd/>
          </a:ln>
        </p:spPr>
        <p:txBody>
          <a:bodyPr>
            <a:spAutoFit/>
          </a:bodyPr>
          <a:lstStyle/>
          <a:p>
            <a:pPr algn="just">
              <a:lnSpc>
                <a:spcPct val="270000"/>
              </a:lnSpc>
            </a:pPr>
            <a:r>
              <a:rPr lang="en-US" sz="2400" b="1" dirty="0">
                <a:solidFill>
                  <a:srgbClr val="FFFF00"/>
                </a:solidFill>
                <a:latin typeface="Arial Black" pitchFamily="34" charset="0"/>
                <a:cs typeface="Times New Roman" pitchFamily="18" charset="0"/>
              </a:rPr>
              <a:t>TRANSFORMERS</a:t>
            </a:r>
            <a:endParaRPr lang="en-US" sz="2400" dirty="0">
              <a:solidFill>
                <a:srgbClr val="FFFF00"/>
              </a:solidFill>
              <a:latin typeface="Arial Black" pitchFamily="34" charset="0"/>
            </a:endParaRPr>
          </a:p>
          <a:p>
            <a:pPr algn="just" eaLnBrk="0" hangingPunct="0">
              <a:lnSpc>
                <a:spcPct val="270000"/>
              </a:lnSpc>
            </a:pPr>
            <a:r>
              <a:rPr lang="en-US" dirty="0">
                <a:solidFill>
                  <a:srgbClr val="FFFF00"/>
                </a:solidFill>
                <a:cs typeface="Times New Roman" pitchFamily="18" charset="0"/>
              </a:rPr>
              <a:t> 	</a:t>
            </a:r>
            <a:r>
              <a:rPr lang="en-US" dirty="0">
                <a:solidFill>
                  <a:srgbClr val="FFFF00"/>
                </a:solidFill>
                <a:latin typeface="Book Antiqua" pitchFamily="18" charset="0"/>
                <a:cs typeface="Times New Roman" pitchFamily="18" charset="0"/>
              </a:rPr>
              <a:t>A transformer is a device that is used to either increase or decrease the voltage in an electrical circuit Transformers alter the voltage of the in­coming electrical current and then route the electrical energy to the x-ray tube\/In the production of dental x-rays, three transformer; are used to adjust the elec­trical circuits: the step-down transformer, the step-up transformer, and the autotransformer.</a:t>
            </a:r>
            <a:endParaRPr lang="en-US" sz="2400" dirty="0">
              <a:solidFill>
                <a:srgbClr val="FFFF00"/>
              </a:solidFill>
              <a:latin typeface="Book Antiqua" pitchFamily="18" charset="0"/>
            </a:endParaRP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515895"/>
            <a:ext cx="8305800" cy="3277820"/>
          </a:xfrm>
          <a:prstGeom prst="rect">
            <a:avLst/>
          </a:prstGeom>
        </p:spPr>
        <p:txBody>
          <a:bodyPr wrap="square">
            <a:spAutoFit/>
          </a:bodyPr>
          <a:lstStyle/>
          <a:p>
            <a:pPr algn="just">
              <a:lnSpc>
                <a:spcPct val="230000"/>
              </a:lnSpc>
              <a:buFont typeface="Wingdings" pitchFamily="2" charset="2"/>
              <a:buChar char="v"/>
            </a:pPr>
            <a:r>
              <a:rPr lang="en-US" dirty="0" smtClean="0">
                <a:solidFill>
                  <a:srgbClr val="FFFF00"/>
                </a:solidFill>
                <a:latin typeface="Book Antiqua" pitchFamily="18" charset="0"/>
                <a:cs typeface="Times New Roman" pitchFamily="18" charset="0"/>
              </a:rPr>
              <a:t>A </a:t>
            </a:r>
            <a:r>
              <a:rPr lang="en-US" b="1" dirty="0" smtClean="0">
                <a:solidFill>
                  <a:srgbClr val="FFFF00"/>
                </a:solidFill>
                <a:latin typeface="Book Antiqua" pitchFamily="18" charset="0"/>
                <a:cs typeface="Times New Roman" pitchFamily="18" charset="0"/>
              </a:rPr>
              <a:t>step-up transformer </a:t>
            </a:r>
            <a:r>
              <a:rPr lang="en-US" dirty="0" smtClean="0">
                <a:solidFill>
                  <a:srgbClr val="FFFF00"/>
                </a:solidFill>
                <a:latin typeface="Book Antiqua" pitchFamily="18" charset="0"/>
                <a:cs typeface="Times New Roman" pitchFamily="18" charset="0"/>
              </a:rPr>
              <a:t>is used to increase the voltage from the incoming 110 or 220 line voltage to the 65,000 to 100,000 volts required.</a:t>
            </a:r>
          </a:p>
          <a:p>
            <a:pPr algn="just">
              <a:lnSpc>
                <a:spcPct val="230000"/>
              </a:lnSpc>
              <a:buFont typeface="Wingdings" pitchFamily="2" charset="2"/>
              <a:buChar char="v"/>
            </a:pPr>
            <a:r>
              <a:rPr lang="en-US" dirty="0" smtClean="0">
                <a:solidFill>
                  <a:srgbClr val="FFFF00"/>
                </a:solidFill>
                <a:latin typeface="Book Antiqua" pitchFamily="18" charset="0"/>
                <a:cs typeface="Times New Roman" pitchFamily="18" charset="0"/>
              </a:rPr>
              <a:t> A step-up transformer has more wire coils in the secondary coil than in the primary coil An </a:t>
            </a:r>
            <a:r>
              <a:rPr lang="en-US" b="1" dirty="0" smtClean="0">
                <a:solidFill>
                  <a:srgbClr val="FFFF00"/>
                </a:solidFill>
                <a:latin typeface="Book Antiqua" pitchFamily="18" charset="0"/>
                <a:cs typeface="Times New Roman" pitchFamily="18" charset="0"/>
              </a:rPr>
              <a:t>auto-transformer </a:t>
            </a:r>
            <a:r>
              <a:rPr lang="en-US" dirty="0" smtClean="0">
                <a:solidFill>
                  <a:srgbClr val="FFFF00"/>
                </a:solidFill>
                <a:latin typeface="Book Antiqua" pitchFamily="18" charset="0"/>
                <a:cs typeface="Times New Roman" pitchFamily="18" charset="0"/>
              </a:rPr>
              <a:t>serves as a voltage compensator that cor­rects for minor fluctuations in the current</a:t>
            </a:r>
            <a:endParaRPr lang="en-US" dirty="0">
              <a:solidFill>
                <a:srgbClr val="FFFF00"/>
              </a:solidFill>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55216"/>
            <a:ext cx="8382000" cy="4524315"/>
          </a:xfrm>
          <a:prstGeom prst="rect">
            <a:avLst/>
          </a:prstGeom>
        </p:spPr>
        <p:txBody>
          <a:bodyPr wrap="square">
            <a:spAutoFit/>
          </a:bodyPr>
          <a:lstStyle/>
          <a:p>
            <a:pPr>
              <a:lnSpc>
                <a:spcPct val="200000"/>
              </a:lnSpc>
            </a:pPr>
            <a:r>
              <a:rPr lang="en-US" sz="2400" u="sng" dirty="0" smtClean="0">
                <a:solidFill>
                  <a:srgbClr val="FFFF00"/>
                </a:solidFill>
              </a:rPr>
              <a:t>Diagnostic X-Ray machines </a:t>
            </a:r>
          </a:p>
          <a:p>
            <a:pPr>
              <a:lnSpc>
                <a:spcPct val="200000"/>
              </a:lnSpc>
            </a:pPr>
            <a:r>
              <a:rPr lang="en-US" sz="2400" dirty="0" smtClean="0">
                <a:solidFill>
                  <a:srgbClr val="FFFF00"/>
                </a:solidFill>
              </a:rPr>
              <a:t>Function at maximum voltages ranging from 40 to 150 </a:t>
            </a:r>
            <a:r>
              <a:rPr lang="en-US" sz="2400" dirty="0" err="1" smtClean="0">
                <a:solidFill>
                  <a:srgbClr val="FFFF00"/>
                </a:solidFill>
              </a:rPr>
              <a:t>kvp</a:t>
            </a:r>
            <a:r>
              <a:rPr lang="en-US" sz="2400" dirty="0" smtClean="0">
                <a:solidFill>
                  <a:srgbClr val="FFFF00"/>
                </a:solidFill>
              </a:rPr>
              <a:t> and at tube currents from 25 to 120 </a:t>
            </a:r>
            <a:r>
              <a:rPr lang="en-US" sz="2400" dirty="0" err="1" smtClean="0">
                <a:solidFill>
                  <a:srgbClr val="FFFF00"/>
                </a:solidFill>
              </a:rPr>
              <a:t>mA</a:t>
            </a:r>
            <a:endParaRPr lang="en-US" sz="2400" dirty="0" smtClean="0">
              <a:solidFill>
                <a:srgbClr val="FFFF00"/>
              </a:solidFill>
            </a:endParaRPr>
          </a:p>
          <a:p>
            <a:pPr>
              <a:lnSpc>
                <a:spcPct val="200000"/>
              </a:lnSpc>
            </a:pPr>
            <a:r>
              <a:rPr lang="en-US" sz="2400" u="sng" dirty="0" smtClean="0">
                <a:solidFill>
                  <a:srgbClr val="FFFF00"/>
                </a:solidFill>
              </a:rPr>
              <a:t>Therapeutic  X-rays </a:t>
            </a:r>
          </a:p>
          <a:p>
            <a:pPr>
              <a:lnSpc>
                <a:spcPct val="200000"/>
              </a:lnSpc>
            </a:pPr>
            <a:r>
              <a:rPr lang="en-US" sz="2400" dirty="0" smtClean="0">
                <a:solidFill>
                  <a:srgbClr val="FFFF00"/>
                </a:solidFill>
              </a:rPr>
              <a:t>   usually operated at higher or lower voltages &amp; tube current not exceeding 20 </a:t>
            </a:r>
            <a:r>
              <a:rPr lang="en-US" sz="2400" dirty="0" err="1" smtClean="0">
                <a:solidFill>
                  <a:srgbClr val="FFFF00"/>
                </a:solidFill>
              </a:rPr>
              <a:t>mA</a:t>
            </a:r>
            <a:endParaRPr lang="en-US" sz="2400" dirty="0" smtClean="0">
              <a:solidFill>
                <a:srgbClr val="FFFF00"/>
              </a:solidFill>
            </a:endParaRPr>
          </a:p>
        </p:txBody>
      </p:sp>
      <p:sp>
        <p:nvSpPr>
          <p:cNvPr id="3" name="TextBox 2"/>
          <p:cNvSpPr txBox="1"/>
          <p:nvPr/>
        </p:nvSpPr>
        <p:spPr>
          <a:xfrm>
            <a:off x="2984650" y="304800"/>
            <a:ext cx="2577950" cy="584775"/>
          </a:xfrm>
          <a:prstGeom prst="rect">
            <a:avLst/>
          </a:prstGeom>
          <a:noFill/>
        </p:spPr>
        <p:txBody>
          <a:bodyPr wrap="none" rtlCol="0">
            <a:spAutoFit/>
          </a:bodyPr>
          <a:lstStyle/>
          <a:p>
            <a:r>
              <a:rPr lang="en-US" sz="3200" u="sng" dirty="0" smtClean="0">
                <a:solidFill>
                  <a:srgbClr val="FFFF00"/>
                </a:solidFill>
              </a:rPr>
              <a:t>FUNCTIONS</a:t>
            </a:r>
            <a:endParaRPr lang="en-US" u="sng" dirty="0"/>
          </a:p>
        </p:txBody>
      </p:sp>
      <p:sp>
        <p:nvSpPr>
          <p:cNvPr id="5" name="TextBox 4"/>
          <p:cNvSpPr txBox="1"/>
          <p:nvPr/>
        </p:nvSpPr>
        <p:spPr>
          <a:xfrm>
            <a:off x="4419600" y="6324600"/>
            <a:ext cx="2893741" cy="338554"/>
          </a:xfrm>
          <a:prstGeom prst="rect">
            <a:avLst/>
          </a:prstGeom>
          <a:noFill/>
        </p:spPr>
        <p:txBody>
          <a:bodyPr wrap="none" rtlCol="0">
            <a:spAutoFit/>
          </a:bodyPr>
          <a:lstStyle/>
          <a:p>
            <a:r>
              <a:rPr lang="en-US" sz="1600" dirty="0" smtClean="0">
                <a:solidFill>
                  <a:srgbClr val="FFFF00"/>
                </a:solidFill>
              </a:rPr>
              <a:t>Stewart  c </a:t>
            </a:r>
            <a:r>
              <a:rPr lang="en-US" sz="1600" dirty="0" err="1" smtClean="0">
                <a:solidFill>
                  <a:srgbClr val="FFFF00"/>
                </a:solidFill>
              </a:rPr>
              <a:t>bushong</a:t>
            </a:r>
            <a:r>
              <a:rPr lang="en-US" sz="1600" dirty="0" smtClean="0">
                <a:solidFill>
                  <a:srgbClr val="FFFF00"/>
                </a:solidFill>
              </a:rPr>
              <a:t> 3</a:t>
            </a:r>
            <a:r>
              <a:rPr lang="en-US" sz="1600" baseline="30000" dirty="0" smtClean="0">
                <a:solidFill>
                  <a:srgbClr val="FFFF00"/>
                </a:solidFill>
              </a:rPr>
              <a:t>rd</a:t>
            </a:r>
            <a:r>
              <a:rPr lang="en-US" sz="1600" dirty="0" smtClean="0">
                <a:solidFill>
                  <a:srgbClr val="FFFF00"/>
                </a:solidFill>
              </a:rPr>
              <a:t> edition</a:t>
            </a:r>
            <a:endParaRPr lang="en-US" sz="1600" dirty="0">
              <a:solidFill>
                <a:srgbClr val="FFFF00"/>
              </a:solidFill>
            </a:endParaRP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9"/>
          <p:cNvGrpSpPr>
            <a:grpSpLocks/>
          </p:cNvGrpSpPr>
          <p:nvPr/>
        </p:nvGrpSpPr>
        <p:grpSpPr bwMode="auto">
          <a:xfrm>
            <a:off x="3263900" y="1284288"/>
            <a:ext cx="3587750" cy="1689100"/>
            <a:chOff x="1734" y="1016"/>
            <a:chExt cx="2260" cy="1064"/>
          </a:xfrm>
        </p:grpSpPr>
        <p:sp>
          <p:nvSpPr>
            <p:cNvPr id="3" name="Freeform 6"/>
            <p:cNvSpPr>
              <a:spLocks/>
            </p:cNvSpPr>
            <p:nvPr/>
          </p:nvSpPr>
          <p:spPr bwMode="auto">
            <a:xfrm>
              <a:off x="2000" y="1457"/>
              <a:ext cx="188" cy="554"/>
            </a:xfrm>
            <a:custGeom>
              <a:avLst/>
              <a:gdLst>
                <a:gd name="T0" fmla="*/ 0 w 564"/>
                <a:gd name="T1" fmla="*/ 0 h 1664"/>
                <a:gd name="T2" fmla="*/ 0 w 564"/>
                <a:gd name="T3" fmla="*/ 0 h 1664"/>
                <a:gd name="T4" fmla="*/ 0 w 564"/>
                <a:gd name="T5" fmla="*/ 0 h 1664"/>
                <a:gd name="T6" fmla="*/ 0 w 564"/>
                <a:gd name="T7" fmla="*/ 0 h 1664"/>
                <a:gd name="T8" fmla="*/ 1 w 564"/>
                <a:gd name="T9" fmla="*/ 0 h 1664"/>
                <a:gd name="T10" fmla="*/ 1 w 564"/>
                <a:gd name="T11" fmla="*/ 0 h 1664"/>
                <a:gd name="T12" fmla="*/ 1 w 564"/>
                <a:gd name="T13" fmla="*/ 0 h 1664"/>
                <a:gd name="T14" fmla="*/ 1 w 564"/>
                <a:gd name="T15" fmla="*/ 0 h 1664"/>
                <a:gd name="T16" fmla="*/ 1 w 564"/>
                <a:gd name="T17" fmla="*/ 1 h 1664"/>
                <a:gd name="T18" fmla="*/ 1 w 564"/>
                <a:gd name="T19" fmla="*/ 1 h 1664"/>
                <a:gd name="T20" fmla="*/ 1 w 564"/>
                <a:gd name="T21" fmla="*/ 1 h 1664"/>
                <a:gd name="T22" fmla="*/ 1 w 564"/>
                <a:gd name="T23" fmla="*/ 1 h 1664"/>
                <a:gd name="T24" fmla="*/ 1 w 564"/>
                <a:gd name="T25" fmla="*/ 1 h 1664"/>
                <a:gd name="T26" fmla="*/ 1 w 564"/>
                <a:gd name="T27" fmla="*/ 1 h 1664"/>
                <a:gd name="T28" fmla="*/ 1 w 564"/>
                <a:gd name="T29" fmla="*/ 2 h 1664"/>
                <a:gd name="T30" fmla="*/ 1 w 564"/>
                <a:gd name="T31" fmla="*/ 2 h 1664"/>
                <a:gd name="T32" fmla="*/ 1 w 564"/>
                <a:gd name="T33" fmla="*/ 2 h 1664"/>
                <a:gd name="T34" fmla="*/ 1 w 564"/>
                <a:gd name="T35" fmla="*/ 2 h 1664"/>
                <a:gd name="T36" fmla="*/ 1 w 564"/>
                <a:gd name="T37" fmla="*/ 2 h 1664"/>
                <a:gd name="T38" fmla="*/ 1 w 564"/>
                <a:gd name="T39" fmla="*/ 2 h 1664"/>
                <a:gd name="T40" fmla="*/ 1 w 564"/>
                <a:gd name="T41" fmla="*/ 2 h 1664"/>
                <a:gd name="T42" fmla="*/ 1 w 564"/>
                <a:gd name="T43" fmla="*/ 2 h 1664"/>
                <a:gd name="T44" fmla="*/ 1 w 564"/>
                <a:gd name="T45" fmla="*/ 2 h 1664"/>
                <a:gd name="T46" fmla="*/ 1 w 564"/>
                <a:gd name="T47" fmla="*/ 2 h 1664"/>
                <a:gd name="T48" fmla="*/ 1 w 564"/>
                <a:gd name="T49" fmla="*/ 2 h 1664"/>
                <a:gd name="T50" fmla="*/ 0 w 564"/>
                <a:gd name="T51" fmla="*/ 2 h 1664"/>
                <a:gd name="T52" fmla="*/ 0 w 564"/>
                <a:gd name="T53" fmla="*/ 2 h 1664"/>
                <a:gd name="T54" fmla="*/ 0 w 564"/>
                <a:gd name="T55" fmla="*/ 2 h 1664"/>
                <a:gd name="T56" fmla="*/ 0 w 564"/>
                <a:gd name="T57" fmla="*/ 2 h 1664"/>
                <a:gd name="T58" fmla="*/ 0 w 564"/>
                <a:gd name="T59" fmla="*/ 2 h 1664"/>
                <a:gd name="T60" fmla="*/ 0 w 564"/>
                <a:gd name="T61" fmla="*/ 2 h 1664"/>
                <a:gd name="T62" fmla="*/ 0 w 564"/>
                <a:gd name="T63" fmla="*/ 2 h 1664"/>
                <a:gd name="T64" fmla="*/ 0 w 564"/>
                <a:gd name="T65" fmla="*/ 2 h 1664"/>
                <a:gd name="T66" fmla="*/ 0 w 564"/>
                <a:gd name="T67" fmla="*/ 2 h 1664"/>
                <a:gd name="T68" fmla="*/ 0 w 564"/>
                <a:gd name="T69" fmla="*/ 2 h 1664"/>
                <a:gd name="T70" fmla="*/ 0 w 564"/>
                <a:gd name="T71" fmla="*/ 2 h 1664"/>
                <a:gd name="T72" fmla="*/ 0 w 564"/>
                <a:gd name="T73" fmla="*/ 2 h 1664"/>
                <a:gd name="T74" fmla="*/ 0 w 564"/>
                <a:gd name="T75" fmla="*/ 2 h 1664"/>
                <a:gd name="T76" fmla="*/ 0 w 564"/>
                <a:gd name="T77" fmla="*/ 2 h 1664"/>
                <a:gd name="T78" fmla="*/ 0 w 564"/>
                <a:gd name="T79" fmla="*/ 1 h 1664"/>
                <a:gd name="T80" fmla="*/ 0 w 564"/>
                <a:gd name="T81" fmla="*/ 1 h 1664"/>
                <a:gd name="T82" fmla="*/ 0 w 564"/>
                <a:gd name="T83" fmla="*/ 1 h 1664"/>
                <a:gd name="T84" fmla="*/ 0 w 564"/>
                <a:gd name="T85" fmla="*/ 1 h 1664"/>
                <a:gd name="T86" fmla="*/ 0 w 564"/>
                <a:gd name="T87" fmla="*/ 1 h 1664"/>
                <a:gd name="T88" fmla="*/ 0 w 564"/>
                <a:gd name="T89" fmla="*/ 1 h 1664"/>
                <a:gd name="T90" fmla="*/ 0 w 564"/>
                <a:gd name="T91" fmla="*/ 1 h 1664"/>
                <a:gd name="T92" fmla="*/ 0 w 564"/>
                <a:gd name="T93" fmla="*/ 1 h 1664"/>
                <a:gd name="T94" fmla="*/ 0 w 564"/>
                <a:gd name="T95" fmla="*/ 0 h 1664"/>
                <a:gd name="T96" fmla="*/ 0 w 564"/>
                <a:gd name="T97" fmla="*/ 0 h 1664"/>
                <a:gd name="T98" fmla="*/ 0 w 564"/>
                <a:gd name="T99" fmla="*/ 0 h 1664"/>
                <a:gd name="T100" fmla="*/ 0 w 564"/>
                <a:gd name="T101" fmla="*/ 0 h 1664"/>
                <a:gd name="T102" fmla="*/ 0 w 564"/>
                <a:gd name="T103" fmla="*/ 0 h 1664"/>
                <a:gd name="T104" fmla="*/ 0 w 564"/>
                <a:gd name="T105" fmla="*/ 0 h 1664"/>
                <a:gd name="T106" fmla="*/ 0 w 564"/>
                <a:gd name="T107" fmla="*/ 0 h 1664"/>
                <a:gd name="T108" fmla="*/ 0 w 564"/>
                <a:gd name="T109" fmla="*/ 0 h 1664"/>
                <a:gd name="T110" fmla="*/ 0 w 564"/>
                <a:gd name="T111" fmla="*/ 0 h 1664"/>
                <a:gd name="T112" fmla="*/ 0 w 564"/>
                <a:gd name="T113" fmla="*/ 0 h 1664"/>
                <a:gd name="T114" fmla="*/ 0 w 564"/>
                <a:gd name="T115" fmla="*/ 0 h 16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64"/>
                <a:gd name="T175" fmla="*/ 0 h 1664"/>
                <a:gd name="T176" fmla="*/ 564 w 564"/>
                <a:gd name="T177" fmla="*/ 1664 h 16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64" h="1664">
                  <a:moveTo>
                    <a:pt x="282" y="0"/>
                  </a:moveTo>
                  <a:lnTo>
                    <a:pt x="297" y="1"/>
                  </a:lnTo>
                  <a:lnTo>
                    <a:pt x="312" y="4"/>
                  </a:lnTo>
                  <a:lnTo>
                    <a:pt x="325" y="9"/>
                  </a:lnTo>
                  <a:lnTo>
                    <a:pt x="333" y="12"/>
                  </a:lnTo>
                  <a:lnTo>
                    <a:pt x="339" y="16"/>
                  </a:lnTo>
                  <a:lnTo>
                    <a:pt x="353" y="25"/>
                  </a:lnTo>
                  <a:lnTo>
                    <a:pt x="359" y="31"/>
                  </a:lnTo>
                  <a:lnTo>
                    <a:pt x="366" y="36"/>
                  </a:lnTo>
                  <a:lnTo>
                    <a:pt x="379" y="50"/>
                  </a:lnTo>
                  <a:lnTo>
                    <a:pt x="392" y="65"/>
                  </a:lnTo>
                  <a:lnTo>
                    <a:pt x="404" y="82"/>
                  </a:lnTo>
                  <a:lnTo>
                    <a:pt x="417" y="100"/>
                  </a:lnTo>
                  <a:lnTo>
                    <a:pt x="440" y="142"/>
                  </a:lnTo>
                  <a:lnTo>
                    <a:pt x="461" y="189"/>
                  </a:lnTo>
                  <a:lnTo>
                    <a:pt x="482" y="243"/>
                  </a:lnTo>
                  <a:lnTo>
                    <a:pt x="499" y="302"/>
                  </a:lnTo>
                  <a:lnTo>
                    <a:pt x="516" y="366"/>
                  </a:lnTo>
                  <a:lnTo>
                    <a:pt x="530" y="435"/>
                  </a:lnTo>
                  <a:lnTo>
                    <a:pt x="542" y="508"/>
                  </a:lnTo>
                  <a:lnTo>
                    <a:pt x="551" y="584"/>
                  </a:lnTo>
                  <a:lnTo>
                    <a:pt x="558" y="664"/>
                  </a:lnTo>
                  <a:lnTo>
                    <a:pt x="562" y="747"/>
                  </a:lnTo>
                  <a:lnTo>
                    <a:pt x="564" y="832"/>
                  </a:lnTo>
                  <a:lnTo>
                    <a:pt x="563" y="875"/>
                  </a:lnTo>
                  <a:lnTo>
                    <a:pt x="562" y="917"/>
                  </a:lnTo>
                  <a:lnTo>
                    <a:pt x="558" y="999"/>
                  </a:lnTo>
                  <a:lnTo>
                    <a:pt x="554" y="1039"/>
                  </a:lnTo>
                  <a:lnTo>
                    <a:pt x="551" y="1079"/>
                  </a:lnTo>
                  <a:lnTo>
                    <a:pt x="542" y="1155"/>
                  </a:lnTo>
                  <a:lnTo>
                    <a:pt x="530" y="1228"/>
                  </a:lnTo>
                  <a:lnTo>
                    <a:pt x="524" y="1263"/>
                  </a:lnTo>
                  <a:lnTo>
                    <a:pt x="516" y="1297"/>
                  </a:lnTo>
                  <a:lnTo>
                    <a:pt x="508" y="1330"/>
                  </a:lnTo>
                  <a:lnTo>
                    <a:pt x="499" y="1360"/>
                  </a:lnTo>
                  <a:lnTo>
                    <a:pt x="491" y="1390"/>
                  </a:lnTo>
                  <a:lnTo>
                    <a:pt x="482" y="1420"/>
                  </a:lnTo>
                  <a:lnTo>
                    <a:pt x="472" y="1447"/>
                  </a:lnTo>
                  <a:lnTo>
                    <a:pt x="461" y="1473"/>
                  </a:lnTo>
                  <a:lnTo>
                    <a:pt x="456" y="1485"/>
                  </a:lnTo>
                  <a:lnTo>
                    <a:pt x="451" y="1498"/>
                  </a:lnTo>
                  <a:lnTo>
                    <a:pt x="440" y="1521"/>
                  </a:lnTo>
                  <a:lnTo>
                    <a:pt x="434" y="1533"/>
                  </a:lnTo>
                  <a:lnTo>
                    <a:pt x="429" y="1543"/>
                  </a:lnTo>
                  <a:lnTo>
                    <a:pt x="422" y="1553"/>
                  </a:lnTo>
                  <a:lnTo>
                    <a:pt x="417" y="1563"/>
                  </a:lnTo>
                  <a:lnTo>
                    <a:pt x="411" y="1573"/>
                  </a:lnTo>
                  <a:lnTo>
                    <a:pt x="404" y="1582"/>
                  </a:lnTo>
                  <a:lnTo>
                    <a:pt x="392" y="1598"/>
                  </a:lnTo>
                  <a:lnTo>
                    <a:pt x="379" y="1612"/>
                  </a:lnTo>
                  <a:lnTo>
                    <a:pt x="366" y="1626"/>
                  </a:lnTo>
                  <a:lnTo>
                    <a:pt x="353" y="1637"/>
                  </a:lnTo>
                  <a:lnTo>
                    <a:pt x="339" y="1646"/>
                  </a:lnTo>
                  <a:lnTo>
                    <a:pt x="325" y="1653"/>
                  </a:lnTo>
                  <a:lnTo>
                    <a:pt x="312" y="1660"/>
                  </a:lnTo>
                  <a:lnTo>
                    <a:pt x="297" y="1663"/>
                  </a:lnTo>
                  <a:lnTo>
                    <a:pt x="282" y="1664"/>
                  </a:lnTo>
                  <a:lnTo>
                    <a:pt x="275" y="1663"/>
                  </a:lnTo>
                  <a:lnTo>
                    <a:pt x="268" y="1663"/>
                  </a:lnTo>
                  <a:lnTo>
                    <a:pt x="253" y="1660"/>
                  </a:lnTo>
                  <a:lnTo>
                    <a:pt x="240" y="1653"/>
                  </a:lnTo>
                  <a:lnTo>
                    <a:pt x="232" y="1650"/>
                  </a:lnTo>
                  <a:lnTo>
                    <a:pt x="225" y="1646"/>
                  </a:lnTo>
                  <a:lnTo>
                    <a:pt x="219" y="1642"/>
                  </a:lnTo>
                  <a:lnTo>
                    <a:pt x="211" y="1637"/>
                  </a:lnTo>
                  <a:lnTo>
                    <a:pt x="205" y="1632"/>
                  </a:lnTo>
                  <a:lnTo>
                    <a:pt x="199" y="1626"/>
                  </a:lnTo>
                  <a:lnTo>
                    <a:pt x="185" y="1612"/>
                  </a:lnTo>
                  <a:lnTo>
                    <a:pt x="172" y="1598"/>
                  </a:lnTo>
                  <a:lnTo>
                    <a:pt x="159" y="1582"/>
                  </a:lnTo>
                  <a:lnTo>
                    <a:pt x="148" y="1563"/>
                  </a:lnTo>
                  <a:lnTo>
                    <a:pt x="125" y="1521"/>
                  </a:lnTo>
                  <a:lnTo>
                    <a:pt x="113" y="1498"/>
                  </a:lnTo>
                  <a:lnTo>
                    <a:pt x="102" y="1473"/>
                  </a:lnTo>
                  <a:lnTo>
                    <a:pt x="82" y="1420"/>
                  </a:lnTo>
                  <a:lnTo>
                    <a:pt x="64" y="1360"/>
                  </a:lnTo>
                  <a:lnTo>
                    <a:pt x="48" y="1297"/>
                  </a:lnTo>
                  <a:lnTo>
                    <a:pt x="34" y="1228"/>
                  </a:lnTo>
                  <a:lnTo>
                    <a:pt x="22" y="1155"/>
                  </a:lnTo>
                  <a:lnTo>
                    <a:pt x="13" y="1079"/>
                  </a:lnTo>
                  <a:lnTo>
                    <a:pt x="6" y="999"/>
                  </a:lnTo>
                  <a:lnTo>
                    <a:pt x="2" y="917"/>
                  </a:lnTo>
                  <a:lnTo>
                    <a:pt x="0" y="832"/>
                  </a:lnTo>
                  <a:lnTo>
                    <a:pt x="1" y="789"/>
                  </a:lnTo>
                  <a:lnTo>
                    <a:pt x="2" y="747"/>
                  </a:lnTo>
                  <a:lnTo>
                    <a:pt x="6" y="664"/>
                  </a:lnTo>
                  <a:lnTo>
                    <a:pt x="10" y="624"/>
                  </a:lnTo>
                  <a:lnTo>
                    <a:pt x="13" y="584"/>
                  </a:lnTo>
                  <a:lnTo>
                    <a:pt x="18" y="546"/>
                  </a:lnTo>
                  <a:lnTo>
                    <a:pt x="22" y="508"/>
                  </a:lnTo>
                  <a:lnTo>
                    <a:pt x="28" y="471"/>
                  </a:lnTo>
                  <a:lnTo>
                    <a:pt x="34" y="435"/>
                  </a:lnTo>
                  <a:lnTo>
                    <a:pt x="41" y="400"/>
                  </a:lnTo>
                  <a:lnTo>
                    <a:pt x="48" y="366"/>
                  </a:lnTo>
                  <a:lnTo>
                    <a:pt x="56" y="334"/>
                  </a:lnTo>
                  <a:lnTo>
                    <a:pt x="64" y="302"/>
                  </a:lnTo>
                  <a:lnTo>
                    <a:pt x="73" y="272"/>
                  </a:lnTo>
                  <a:lnTo>
                    <a:pt x="82" y="243"/>
                  </a:lnTo>
                  <a:lnTo>
                    <a:pt x="92" y="216"/>
                  </a:lnTo>
                  <a:lnTo>
                    <a:pt x="102" y="189"/>
                  </a:lnTo>
                  <a:lnTo>
                    <a:pt x="113" y="165"/>
                  </a:lnTo>
                  <a:lnTo>
                    <a:pt x="119" y="153"/>
                  </a:lnTo>
                  <a:lnTo>
                    <a:pt x="125" y="142"/>
                  </a:lnTo>
                  <a:lnTo>
                    <a:pt x="136" y="119"/>
                  </a:lnTo>
                  <a:lnTo>
                    <a:pt x="148" y="100"/>
                  </a:lnTo>
                  <a:lnTo>
                    <a:pt x="154" y="91"/>
                  </a:lnTo>
                  <a:lnTo>
                    <a:pt x="159" y="82"/>
                  </a:lnTo>
                  <a:lnTo>
                    <a:pt x="172" y="65"/>
                  </a:lnTo>
                  <a:lnTo>
                    <a:pt x="185" y="50"/>
                  </a:lnTo>
                  <a:lnTo>
                    <a:pt x="199" y="36"/>
                  </a:lnTo>
                  <a:lnTo>
                    <a:pt x="211" y="25"/>
                  </a:lnTo>
                  <a:lnTo>
                    <a:pt x="225" y="16"/>
                  </a:lnTo>
                  <a:lnTo>
                    <a:pt x="240" y="9"/>
                  </a:lnTo>
                  <a:lnTo>
                    <a:pt x="253" y="4"/>
                  </a:lnTo>
                  <a:lnTo>
                    <a:pt x="268" y="1"/>
                  </a:lnTo>
                  <a:lnTo>
                    <a:pt x="282" y="0"/>
                  </a:lnTo>
                  <a:close/>
                </a:path>
              </a:pathLst>
            </a:custGeom>
            <a:noFill/>
            <a:ln w="46038">
              <a:solidFill>
                <a:srgbClr val="FFFFFF"/>
              </a:solidFill>
              <a:round/>
              <a:headEnd/>
              <a:tailEnd/>
            </a:ln>
          </p:spPr>
          <p:txBody>
            <a:bodyPr/>
            <a:lstStyle/>
            <a:p>
              <a:endParaRPr lang="en-IN"/>
            </a:p>
          </p:txBody>
        </p:sp>
        <p:sp>
          <p:nvSpPr>
            <p:cNvPr id="4" name="Freeform 7"/>
            <p:cNvSpPr>
              <a:spLocks/>
            </p:cNvSpPr>
            <p:nvPr/>
          </p:nvSpPr>
          <p:spPr bwMode="auto">
            <a:xfrm>
              <a:off x="2286" y="1457"/>
              <a:ext cx="187" cy="554"/>
            </a:xfrm>
            <a:custGeom>
              <a:avLst/>
              <a:gdLst>
                <a:gd name="T0" fmla="*/ 0 w 563"/>
                <a:gd name="T1" fmla="*/ 0 h 1663"/>
                <a:gd name="T2" fmla="*/ 0 w 563"/>
                <a:gd name="T3" fmla="*/ 0 h 1663"/>
                <a:gd name="T4" fmla="*/ 0 w 563"/>
                <a:gd name="T5" fmla="*/ 0 h 1663"/>
                <a:gd name="T6" fmla="*/ 1 w 563"/>
                <a:gd name="T7" fmla="*/ 0 h 1663"/>
                <a:gd name="T8" fmla="*/ 1 w 563"/>
                <a:gd name="T9" fmla="*/ 0 h 1663"/>
                <a:gd name="T10" fmla="*/ 1 w 563"/>
                <a:gd name="T11" fmla="*/ 0 h 1663"/>
                <a:gd name="T12" fmla="*/ 1 w 563"/>
                <a:gd name="T13" fmla="*/ 0 h 1663"/>
                <a:gd name="T14" fmla="*/ 1 w 563"/>
                <a:gd name="T15" fmla="*/ 0 h 1663"/>
                <a:gd name="T16" fmla="*/ 1 w 563"/>
                <a:gd name="T17" fmla="*/ 1 h 1663"/>
                <a:gd name="T18" fmla="*/ 1 w 563"/>
                <a:gd name="T19" fmla="*/ 1 h 1663"/>
                <a:gd name="T20" fmla="*/ 1 w 563"/>
                <a:gd name="T21" fmla="*/ 1 h 1663"/>
                <a:gd name="T22" fmla="*/ 1 w 563"/>
                <a:gd name="T23" fmla="*/ 1 h 1663"/>
                <a:gd name="T24" fmla="*/ 1 w 563"/>
                <a:gd name="T25" fmla="*/ 1 h 1663"/>
                <a:gd name="T26" fmla="*/ 1 w 563"/>
                <a:gd name="T27" fmla="*/ 1 h 1663"/>
                <a:gd name="T28" fmla="*/ 1 w 563"/>
                <a:gd name="T29" fmla="*/ 2 h 1663"/>
                <a:gd name="T30" fmla="*/ 1 w 563"/>
                <a:gd name="T31" fmla="*/ 2 h 1663"/>
                <a:gd name="T32" fmla="*/ 1 w 563"/>
                <a:gd name="T33" fmla="*/ 2 h 1663"/>
                <a:gd name="T34" fmla="*/ 1 w 563"/>
                <a:gd name="T35" fmla="*/ 2 h 1663"/>
                <a:gd name="T36" fmla="*/ 1 w 563"/>
                <a:gd name="T37" fmla="*/ 2 h 1663"/>
                <a:gd name="T38" fmla="*/ 1 w 563"/>
                <a:gd name="T39" fmla="*/ 2 h 1663"/>
                <a:gd name="T40" fmla="*/ 1 w 563"/>
                <a:gd name="T41" fmla="*/ 2 h 1663"/>
                <a:gd name="T42" fmla="*/ 1 w 563"/>
                <a:gd name="T43" fmla="*/ 2 h 1663"/>
                <a:gd name="T44" fmla="*/ 1 w 563"/>
                <a:gd name="T45" fmla="*/ 2 h 1663"/>
                <a:gd name="T46" fmla="*/ 1 w 563"/>
                <a:gd name="T47" fmla="*/ 2 h 1663"/>
                <a:gd name="T48" fmla="*/ 1 w 563"/>
                <a:gd name="T49" fmla="*/ 2 h 1663"/>
                <a:gd name="T50" fmla="*/ 0 w 563"/>
                <a:gd name="T51" fmla="*/ 2 h 1663"/>
                <a:gd name="T52" fmla="*/ 0 w 563"/>
                <a:gd name="T53" fmla="*/ 2 h 1663"/>
                <a:gd name="T54" fmla="*/ 0 w 563"/>
                <a:gd name="T55" fmla="*/ 2 h 1663"/>
                <a:gd name="T56" fmla="*/ 0 w 563"/>
                <a:gd name="T57" fmla="*/ 2 h 1663"/>
                <a:gd name="T58" fmla="*/ 0 w 563"/>
                <a:gd name="T59" fmla="*/ 2 h 1663"/>
                <a:gd name="T60" fmla="*/ 0 w 563"/>
                <a:gd name="T61" fmla="*/ 2 h 1663"/>
                <a:gd name="T62" fmla="*/ 0 w 563"/>
                <a:gd name="T63" fmla="*/ 2 h 1663"/>
                <a:gd name="T64" fmla="*/ 0 w 563"/>
                <a:gd name="T65" fmla="*/ 2 h 1663"/>
                <a:gd name="T66" fmla="*/ 0 w 563"/>
                <a:gd name="T67" fmla="*/ 2 h 1663"/>
                <a:gd name="T68" fmla="*/ 0 w 563"/>
                <a:gd name="T69" fmla="*/ 2 h 1663"/>
                <a:gd name="T70" fmla="*/ 0 w 563"/>
                <a:gd name="T71" fmla="*/ 2 h 1663"/>
                <a:gd name="T72" fmla="*/ 0 w 563"/>
                <a:gd name="T73" fmla="*/ 2 h 1663"/>
                <a:gd name="T74" fmla="*/ 0 w 563"/>
                <a:gd name="T75" fmla="*/ 2 h 1663"/>
                <a:gd name="T76" fmla="*/ 0 w 563"/>
                <a:gd name="T77" fmla="*/ 1 h 1663"/>
                <a:gd name="T78" fmla="*/ 0 w 563"/>
                <a:gd name="T79" fmla="*/ 1 h 1663"/>
                <a:gd name="T80" fmla="*/ 0 w 563"/>
                <a:gd name="T81" fmla="*/ 1 h 1663"/>
                <a:gd name="T82" fmla="*/ 0 w 563"/>
                <a:gd name="T83" fmla="*/ 1 h 1663"/>
                <a:gd name="T84" fmla="*/ 0 w 563"/>
                <a:gd name="T85" fmla="*/ 1 h 1663"/>
                <a:gd name="T86" fmla="*/ 0 w 563"/>
                <a:gd name="T87" fmla="*/ 1 h 1663"/>
                <a:gd name="T88" fmla="*/ 0 w 563"/>
                <a:gd name="T89" fmla="*/ 1 h 1663"/>
                <a:gd name="T90" fmla="*/ 0 w 563"/>
                <a:gd name="T91" fmla="*/ 0 h 1663"/>
                <a:gd name="T92" fmla="*/ 0 w 563"/>
                <a:gd name="T93" fmla="*/ 0 h 1663"/>
                <a:gd name="T94" fmla="*/ 0 w 563"/>
                <a:gd name="T95" fmla="*/ 0 h 1663"/>
                <a:gd name="T96" fmla="*/ 0 w 563"/>
                <a:gd name="T97" fmla="*/ 0 h 1663"/>
                <a:gd name="T98" fmla="*/ 0 w 563"/>
                <a:gd name="T99" fmla="*/ 0 h 1663"/>
                <a:gd name="T100" fmla="*/ 0 w 563"/>
                <a:gd name="T101" fmla="*/ 0 h 1663"/>
                <a:gd name="T102" fmla="*/ 0 w 563"/>
                <a:gd name="T103" fmla="*/ 0 h 1663"/>
                <a:gd name="T104" fmla="*/ 0 w 563"/>
                <a:gd name="T105" fmla="*/ 0 h 1663"/>
                <a:gd name="T106" fmla="*/ 0 w 563"/>
                <a:gd name="T107" fmla="*/ 0 h 1663"/>
                <a:gd name="T108" fmla="*/ 0 w 563"/>
                <a:gd name="T109" fmla="*/ 0 h 1663"/>
                <a:gd name="T110" fmla="*/ 0 w 563"/>
                <a:gd name="T111" fmla="*/ 0 h 1663"/>
                <a:gd name="T112" fmla="*/ 0 w 563"/>
                <a:gd name="T113" fmla="*/ 0 h 16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3"/>
                <a:gd name="T172" fmla="*/ 0 h 1663"/>
                <a:gd name="T173" fmla="*/ 563 w 563"/>
                <a:gd name="T174" fmla="*/ 1663 h 16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3" h="1663">
                  <a:moveTo>
                    <a:pt x="281" y="0"/>
                  </a:moveTo>
                  <a:lnTo>
                    <a:pt x="296" y="1"/>
                  </a:lnTo>
                  <a:lnTo>
                    <a:pt x="311" y="4"/>
                  </a:lnTo>
                  <a:lnTo>
                    <a:pt x="324" y="9"/>
                  </a:lnTo>
                  <a:lnTo>
                    <a:pt x="338" y="16"/>
                  </a:lnTo>
                  <a:lnTo>
                    <a:pt x="352" y="25"/>
                  </a:lnTo>
                  <a:lnTo>
                    <a:pt x="358" y="31"/>
                  </a:lnTo>
                  <a:lnTo>
                    <a:pt x="366" y="36"/>
                  </a:lnTo>
                  <a:lnTo>
                    <a:pt x="372" y="43"/>
                  </a:lnTo>
                  <a:lnTo>
                    <a:pt x="378" y="50"/>
                  </a:lnTo>
                  <a:lnTo>
                    <a:pt x="391" y="65"/>
                  </a:lnTo>
                  <a:lnTo>
                    <a:pt x="404" y="82"/>
                  </a:lnTo>
                  <a:lnTo>
                    <a:pt x="416" y="100"/>
                  </a:lnTo>
                  <a:lnTo>
                    <a:pt x="440" y="141"/>
                  </a:lnTo>
                  <a:lnTo>
                    <a:pt x="461" y="189"/>
                  </a:lnTo>
                  <a:lnTo>
                    <a:pt x="481" y="243"/>
                  </a:lnTo>
                  <a:lnTo>
                    <a:pt x="499" y="302"/>
                  </a:lnTo>
                  <a:lnTo>
                    <a:pt x="516" y="365"/>
                  </a:lnTo>
                  <a:lnTo>
                    <a:pt x="529" y="434"/>
                  </a:lnTo>
                  <a:lnTo>
                    <a:pt x="541" y="507"/>
                  </a:lnTo>
                  <a:lnTo>
                    <a:pt x="550" y="584"/>
                  </a:lnTo>
                  <a:lnTo>
                    <a:pt x="558" y="663"/>
                  </a:lnTo>
                  <a:lnTo>
                    <a:pt x="562" y="746"/>
                  </a:lnTo>
                  <a:lnTo>
                    <a:pt x="563" y="831"/>
                  </a:lnTo>
                  <a:lnTo>
                    <a:pt x="563" y="874"/>
                  </a:lnTo>
                  <a:lnTo>
                    <a:pt x="562" y="916"/>
                  </a:lnTo>
                  <a:lnTo>
                    <a:pt x="558" y="999"/>
                  </a:lnTo>
                  <a:lnTo>
                    <a:pt x="555" y="1039"/>
                  </a:lnTo>
                  <a:lnTo>
                    <a:pt x="550" y="1079"/>
                  </a:lnTo>
                  <a:lnTo>
                    <a:pt x="541" y="1154"/>
                  </a:lnTo>
                  <a:lnTo>
                    <a:pt x="529" y="1227"/>
                  </a:lnTo>
                  <a:lnTo>
                    <a:pt x="523" y="1262"/>
                  </a:lnTo>
                  <a:lnTo>
                    <a:pt x="516" y="1296"/>
                  </a:lnTo>
                  <a:lnTo>
                    <a:pt x="507" y="1329"/>
                  </a:lnTo>
                  <a:lnTo>
                    <a:pt x="499" y="1360"/>
                  </a:lnTo>
                  <a:lnTo>
                    <a:pt x="490" y="1390"/>
                  </a:lnTo>
                  <a:lnTo>
                    <a:pt x="481" y="1419"/>
                  </a:lnTo>
                  <a:lnTo>
                    <a:pt x="471" y="1446"/>
                  </a:lnTo>
                  <a:lnTo>
                    <a:pt x="461" y="1473"/>
                  </a:lnTo>
                  <a:lnTo>
                    <a:pt x="455" y="1485"/>
                  </a:lnTo>
                  <a:lnTo>
                    <a:pt x="450" y="1498"/>
                  </a:lnTo>
                  <a:lnTo>
                    <a:pt x="440" y="1520"/>
                  </a:lnTo>
                  <a:lnTo>
                    <a:pt x="433" y="1532"/>
                  </a:lnTo>
                  <a:lnTo>
                    <a:pt x="428" y="1543"/>
                  </a:lnTo>
                  <a:lnTo>
                    <a:pt x="422" y="1553"/>
                  </a:lnTo>
                  <a:lnTo>
                    <a:pt x="416" y="1562"/>
                  </a:lnTo>
                  <a:lnTo>
                    <a:pt x="410" y="1571"/>
                  </a:lnTo>
                  <a:lnTo>
                    <a:pt x="404" y="1581"/>
                  </a:lnTo>
                  <a:lnTo>
                    <a:pt x="391" y="1597"/>
                  </a:lnTo>
                  <a:lnTo>
                    <a:pt x="378" y="1612"/>
                  </a:lnTo>
                  <a:lnTo>
                    <a:pt x="366" y="1626"/>
                  </a:lnTo>
                  <a:lnTo>
                    <a:pt x="352" y="1637"/>
                  </a:lnTo>
                  <a:lnTo>
                    <a:pt x="338" y="1646"/>
                  </a:lnTo>
                  <a:lnTo>
                    <a:pt x="324" y="1653"/>
                  </a:lnTo>
                  <a:lnTo>
                    <a:pt x="311" y="1659"/>
                  </a:lnTo>
                  <a:lnTo>
                    <a:pt x="296" y="1662"/>
                  </a:lnTo>
                  <a:lnTo>
                    <a:pt x="281" y="1663"/>
                  </a:lnTo>
                  <a:lnTo>
                    <a:pt x="274" y="1663"/>
                  </a:lnTo>
                  <a:lnTo>
                    <a:pt x="267" y="1662"/>
                  </a:lnTo>
                  <a:lnTo>
                    <a:pt x="253" y="1659"/>
                  </a:lnTo>
                  <a:lnTo>
                    <a:pt x="239" y="1653"/>
                  </a:lnTo>
                  <a:lnTo>
                    <a:pt x="232" y="1650"/>
                  </a:lnTo>
                  <a:lnTo>
                    <a:pt x="224" y="1646"/>
                  </a:lnTo>
                  <a:lnTo>
                    <a:pt x="211" y="1637"/>
                  </a:lnTo>
                  <a:lnTo>
                    <a:pt x="205" y="1631"/>
                  </a:lnTo>
                  <a:lnTo>
                    <a:pt x="198" y="1626"/>
                  </a:lnTo>
                  <a:lnTo>
                    <a:pt x="185" y="1612"/>
                  </a:lnTo>
                  <a:lnTo>
                    <a:pt x="172" y="1597"/>
                  </a:lnTo>
                  <a:lnTo>
                    <a:pt x="160" y="1581"/>
                  </a:lnTo>
                  <a:lnTo>
                    <a:pt x="147" y="1562"/>
                  </a:lnTo>
                  <a:lnTo>
                    <a:pt x="124" y="1520"/>
                  </a:lnTo>
                  <a:lnTo>
                    <a:pt x="103" y="1473"/>
                  </a:lnTo>
                  <a:lnTo>
                    <a:pt x="83" y="1419"/>
                  </a:lnTo>
                  <a:lnTo>
                    <a:pt x="65" y="1360"/>
                  </a:lnTo>
                  <a:lnTo>
                    <a:pt x="48" y="1296"/>
                  </a:lnTo>
                  <a:lnTo>
                    <a:pt x="34" y="1227"/>
                  </a:lnTo>
                  <a:lnTo>
                    <a:pt x="22" y="1154"/>
                  </a:lnTo>
                  <a:lnTo>
                    <a:pt x="13" y="1079"/>
                  </a:lnTo>
                  <a:lnTo>
                    <a:pt x="6" y="999"/>
                  </a:lnTo>
                  <a:lnTo>
                    <a:pt x="1" y="916"/>
                  </a:lnTo>
                  <a:lnTo>
                    <a:pt x="0" y="831"/>
                  </a:lnTo>
                  <a:lnTo>
                    <a:pt x="0" y="788"/>
                  </a:lnTo>
                  <a:lnTo>
                    <a:pt x="1" y="746"/>
                  </a:lnTo>
                  <a:lnTo>
                    <a:pt x="6" y="663"/>
                  </a:lnTo>
                  <a:lnTo>
                    <a:pt x="9" y="623"/>
                  </a:lnTo>
                  <a:lnTo>
                    <a:pt x="13" y="584"/>
                  </a:lnTo>
                  <a:lnTo>
                    <a:pt x="22" y="507"/>
                  </a:lnTo>
                  <a:lnTo>
                    <a:pt x="34" y="434"/>
                  </a:lnTo>
                  <a:lnTo>
                    <a:pt x="40" y="399"/>
                  </a:lnTo>
                  <a:lnTo>
                    <a:pt x="48" y="365"/>
                  </a:lnTo>
                  <a:lnTo>
                    <a:pt x="52" y="349"/>
                  </a:lnTo>
                  <a:lnTo>
                    <a:pt x="56" y="334"/>
                  </a:lnTo>
                  <a:lnTo>
                    <a:pt x="65" y="302"/>
                  </a:lnTo>
                  <a:lnTo>
                    <a:pt x="73" y="271"/>
                  </a:lnTo>
                  <a:lnTo>
                    <a:pt x="83" y="243"/>
                  </a:lnTo>
                  <a:lnTo>
                    <a:pt x="92" y="216"/>
                  </a:lnTo>
                  <a:lnTo>
                    <a:pt x="103" y="189"/>
                  </a:lnTo>
                  <a:lnTo>
                    <a:pt x="113" y="165"/>
                  </a:lnTo>
                  <a:lnTo>
                    <a:pt x="124" y="141"/>
                  </a:lnTo>
                  <a:lnTo>
                    <a:pt x="130" y="131"/>
                  </a:lnTo>
                  <a:lnTo>
                    <a:pt x="135" y="119"/>
                  </a:lnTo>
                  <a:lnTo>
                    <a:pt x="142" y="109"/>
                  </a:lnTo>
                  <a:lnTo>
                    <a:pt x="147" y="100"/>
                  </a:lnTo>
                  <a:lnTo>
                    <a:pt x="153" y="91"/>
                  </a:lnTo>
                  <a:lnTo>
                    <a:pt x="160" y="82"/>
                  </a:lnTo>
                  <a:lnTo>
                    <a:pt x="172" y="65"/>
                  </a:lnTo>
                  <a:lnTo>
                    <a:pt x="185" y="50"/>
                  </a:lnTo>
                  <a:lnTo>
                    <a:pt x="191" y="43"/>
                  </a:lnTo>
                  <a:lnTo>
                    <a:pt x="198" y="36"/>
                  </a:lnTo>
                  <a:lnTo>
                    <a:pt x="211" y="25"/>
                  </a:lnTo>
                  <a:lnTo>
                    <a:pt x="224" y="16"/>
                  </a:lnTo>
                  <a:lnTo>
                    <a:pt x="239" y="9"/>
                  </a:lnTo>
                  <a:lnTo>
                    <a:pt x="253" y="4"/>
                  </a:lnTo>
                  <a:lnTo>
                    <a:pt x="267" y="1"/>
                  </a:lnTo>
                  <a:lnTo>
                    <a:pt x="281" y="0"/>
                  </a:lnTo>
                  <a:close/>
                </a:path>
              </a:pathLst>
            </a:custGeom>
            <a:noFill/>
            <a:ln w="46038">
              <a:solidFill>
                <a:srgbClr val="FFFFFF"/>
              </a:solidFill>
              <a:round/>
              <a:headEnd/>
              <a:tailEnd/>
            </a:ln>
          </p:spPr>
          <p:txBody>
            <a:bodyPr/>
            <a:lstStyle/>
            <a:p>
              <a:endParaRPr lang="en-IN"/>
            </a:p>
          </p:txBody>
        </p:sp>
        <p:sp>
          <p:nvSpPr>
            <p:cNvPr id="5" name="Freeform 8"/>
            <p:cNvSpPr>
              <a:spLocks/>
            </p:cNvSpPr>
            <p:nvPr/>
          </p:nvSpPr>
          <p:spPr bwMode="auto">
            <a:xfrm>
              <a:off x="2542" y="1457"/>
              <a:ext cx="188" cy="554"/>
            </a:xfrm>
            <a:custGeom>
              <a:avLst/>
              <a:gdLst>
                <a:gd name="T0" fmla="*/ 0 w 564"/>
                <a:gd name="T1" fmla="*/ 0 h 1663"/>
                <a:gd name="T2" fmla="*/ 0 w 564"/>
                <a:gd name="T3" fmla="*/ 0 h 1663"/>
                <a:gd name="T4" fmla="*/ 0 w 564"/>
                <a:gd name="T5" fmla="*/ 0 h 1663"/>
                <a:gd name="T6" fmla="*/ 1 w 564"/>
                <a:gd name="T7" fmla="*/ 0 h 1663"/>
                <a:gd name="T8" fmla="*/ 1 w 564"/>
                <a:gd name="T9" fmla="*/ 0 h 1663"/>
                <a:gd name="T10" fmla="*/ 1 w 564"/>
                <a:gd name="T11" fmla="*/ 0 h 1663"/>
                <a:gd name="T12" fmla="*/ 1 w 564"/>
                <a:gd name="T13" fmla="*/ 0 h 1663"/>
                <a:gd name="T14" fmla="*/ 1 w 564"/>
                <a:gd name="T15" fmla="*/ 0 h 1663"/>
                <a:gd name="T16" fmla="*/ 1 w 564"/>
                <a:gd name="T17" fmla="*/ 1 h 1663"/>
                <a:gd name="T18" fmla="*/ 1 w 564"/>
                <a:gd name="T19" fmla="*/ 1 h 1663"/>
                <a:gd name="T20" fmla="*/ 1 w 564"/>
                <a:gd name="T21" fmla="*/ 1 h 1663"/>
                <a:gd name="T22" fmla="*/ 1 w 564"/>
                <a:gd name="T23" fmla="*/ 1 h 1663"/>
                <a:gd name="T24" fmla="*/ 1 w 564"/>
                <a:gd name="T25" fmla="*/ 1 h 1663"/>
                <a:gd name="T26" fmla="*/ 1 w 564"/>
                <a:gd name="T27" fmla="*/ 1 h 1663"/>
                <a:gd name="T28" fmla="*/ 1 w 564"/>
                <a:gd name="T29" fmla="*/ 2 h 1663"/>
                <a:gd name="T30" fmla="*/ 1 w 564"/>
                <a:gd name="T31" fmla="*/ 2 h 1663"/>
                <a:gd name="T32" fmla="*/ 1 w 564"/>
                <a:gd name="T33" fmla="*/ 2 h 1663"/>
                <a:gd name="T34" fmla="*/ 1 w 564"/>
                <a:gd name="T35" fmla="*/ 2 h 1663"/>
                <a:gd name="T36" fmla="*/ 1 w 564"/>
                <a:gd name="T37" fmla="*/ 2 h 1663"/>
                <a:gd name="T38" fmla="*/ 1 w 564"/>
                <a:gd name="T39" fmla="*/ 2 h 1663"/>
                <a:gd name="T40" fmla="*/ 1 w 564"/>
                <a:gd name="T41" fmla="*/ 2 h 1663"/>
                <a:gd name="T42" fmla="*/ 1 w 564"/>
                <a:gd name="T43" fmla="*/ 2 h 1663"/>
                <a:gd name="T44" fmla="*/ 1 w 564"/>
                <a:gd name="T45" fmla="*/ 2 h 1663"/>
                <a:gd name="T46" fmla="*/ 1 w 564"/>
                <a:gd name="T47" fmla="*/ 2 h 1663"/>
                <a:gd name="T48" fmla="*/ 1 w 564"/>
                <a:gd name="T49" fmla="*/ 2 h 1663"/>
                <a:gd name="T50" fmla="*/ 0 w 564"/>
                <a:gd name="T51" fmla="*/ 2 h 1663"/>
                <a:gd name="T52" fmla="*/ 0 w 564"/>
                <a:gd name="T53" fmla="*/ 2 h 1663"/>
                <a:gd name="T54" fmla="*/ 0 w 564"/>
                <a:gd name="T55" fmla="*/ 2 h 1663"/>
                <a:gd name="T56" fmla="*/ 0 w 564"/>
                <a:gd name="T57" fmla="*/ 2 h 1663"/>
                <a:gd name="T58" fmla="*/ 0 w 564"/>
                <a:gd name="T59" fmla="*/ 2 h 1663"/>
                <a:gd name="T60" fmla="*/ 0 w 564"/>
                <a:gd name="T61" fmla="*/ 2 h 1663"/>
                <a:gd name="T62" fmla="*/ 0 w 564"/>
                <a:gd name="T63" fmla="*/ 2 h 1663"/>
                <a:gd name="T64" fmla="*/ 0 w 564"/>
                <a:gd name="T65" fmla="*/ 2 h 1663"/>
                <a:gd name="T66" fmla="*/ 0 w 564"/>
                <a:gd name="T67" fmla="*/ 2 h 1663"/>
                <a:gd name="T68" fmla="*/ 0 w 564"/>
                <a:gd name="T69" fmla="*/ 2 h 1663"/>
                <a:gd name="T70" fmla="*/ 0 w 564"/>
                <a:gd name="T71" fmla="*/ 2 h 1663"/>
                <a:gd name="T72" fmla="*/ 0 w 564"/>
                <a:gd name="T73" fmla="*/ 2 h 1663"/>
                <a:gd name="T74" fmla="*/ 0 w 564"/>
                <a:gd name="T75" fmla="*/ 2 h 1663"/>
                <a:gd name="T76" fmla="*/ 0 w 564"/>
                <a:gd name="T77" fmla="*/ 2 h 1663"/>
                <a:gd name="T78" fmla="*/ 0 w 564"/>
                <a:gd name="T79" fmla="*/ 1 h 1663"/>
                <a:gd name="T80" fmla="*/ 0 w 564"/>
                <a:gd name="T81" fmla="*/ 1 h 1663"/>
                <a:gd name="T82" fmla="*/ 0 w 564"/>
                <a:gd name="T83" fmla="*/ 1 h 1663"/>
                <a:gd name="T84" fmla="*/ 0 w 564"/>
                <a:gd name="T85" fmla="*/ 1 h 1663"/>
                <a:gd name="T86" fmla="*/ 0 w 564"/>
                <a:gd name="T87" fmla="*/ 1 h 1663"/>
                <a:gd name="T88" fmla="*/ 0 w 564"/>
                <a:gd name="T89" fmla="*/ 1 h 1663"/>
                <a:gd name="T90" fmla="*/ 0 w 564"/>
                <a:gd name="T91" fmla="*/ 1 h 1663"/>
                <a:gd name="T92" fmla="*/ 0 w 564"/>
                <a:gd name="T93" fmla="*/ 1 h 1663"/>
                <a:gd name="T94" fmla="*/ 0 w 564"/>
                <a:gd name="T95" fmla="*/ 0 h 1663"/>
                <a:gd name="T96" fmla="*/ 0 w 564"/>
                <a:gd name="T97" fmla="*/ 0 h 1663"/>
                <a:gd name="T98" fmla="*/ 0 w 564"/>
                <a:gd name="T99" fmla="*/ 0 h 1663"/>
                <a:gd name="T100" fmla="*/ 0 w 564"/>
                <a:gd name="T101" fmla="*/ 0 h 1663"/>
                <a:gd name="T102" fmla="*/ 0 w 564"/>
                <a:gd name="T103" fmla="*/ 0 h 1663"/>
                <a:gd name="T104" fmla="*/ 0 w 564"/>
                <a:gd name="T105" fmla="*/ 0 h 1663"/>
                <a:gd name="T106" fmla="*/ 0 w 564"/>
                <a:gd name="T107" fmla="*/ 0 h 1663"/>
                <a:gd name="T108" fmla="*/ 0 w 564"/>
                <a:gd name="T109" fmla="*/ 0 h 1663"/>
                <a:gd name="T110" fmla="*/ 0 w 564"/>
                <a:gd name="T111" fmla="*/ 0 h 1663"/>
                <a:gd name="T112" fmla="*/ 0 w 564"/>
                <a:gd name="T113" fmla="*/ 0 h 1663"/>
                <a:gd name="T114" fmla="*/ 0 w 564"/>
                <a:gd name="T115" fmla="*/ 0 h 1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64"/>
                <a:gd name="T175" fmla="*/ 0 h 1663"/>
                <a:gd name="T176" fmla="*/ 564 w 564"/>
                <a:gd name="T177" fmla="*/ 1663 h 16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64" h="1663">
                  <a:moveTo>
                    <a:pt x="283" y="0"/>
                  </a:moveTo>
                  <a:lnTo>
                    <a:pt x="297" y="1"/>
                  </a:lnTo>
                  <a:lnTo>
                    <a:pt x="311" y="4"/>
                  </a:lnTo>
                  <a:lnTo>
                    <a:pt x="325" y="9"/>
                  </a:lnTo>
                  <a:lnTo>
                    <a:pt x="340" y="16"/>
                  </a:lnTo>
                  <a:lnTo>
                    <a:pt x="352" y="25"/>
                  </a:lnTo>
                  <a:lnTo>
                    <a:pt x="360" y="31"/>
                  </a:lnTo>
                  <a:lnTo>
                    <a:pt x="366" y="36"/>
                  </a:lnTo>
                  <a:lnTo>
                    <a:pt x="373" y="43"/>
                  </a:lnTo>
                  <a:lnTo>
                    <a:pt x="380" y="50"/>
                  </a:lnTo>
                  <a:lnTo>
                    <a:pt x="393" y="65"/>
                  </a:lnTo>
                  <a:lnTo>
                    <a:pt x="405" y="82"/>
                  </a:lnTo>
                  <a:lnTo>
                    <a:pt x="417" y="100"/>
                  </a:lnTo>
                  <a:lnTo>
                    <a:pt x="440" y="141"/>
                  </a:lnTo>
                  <a:lnTo>
                    <a:pt x="462" y="189"/>
                  </a:lnTo>
                  <a:lnTo>
                    <a:pt x="482" y="243"/>
                  </a:lnTo>
                  <a:lnTo>
                    <a:pt x="499" y="302"/>
                  </a:lnTo>
                  <a:lnTo>
                    <a:pt x="516" y="365"/>
                  </a:lnTo>
                  <a:lnTo>
                    <a:pt x="530" y="434"/>
                  </a:lnTo>
                  <a:lnTo>
                    <a:pt x="541" y="507"/>
                  </a:lnTo>
                  <a:lnTo>
                    <a:pt x="551" y="584"/>
                  </a:lnTo>
                  <a:lnTo>
                    <a:pt x="558" y="663"/>
                  </a:lnTo>
                  <a:lnTo>
                    <a:pt x="563" y="746"/>
                  </a:lnTo>
                  <a:lnTo>
                    <a:pt x="564" y="831"/>
                  </a:lnTo>
                  <a:lnTo>
                    <a:pt x="564" y="874"/>
                  </a:lnTo>
                  <a:lnTo>
                    <a:pt x="563" y="916"/>
                  </a:lnTo>
                  <a:lnTo>
                    <a:pt x="558" y="999"/>
                  </a:lnTo>
                  <a:lnTo>
                    <a:pt x="555" y="1039"/>
                  </a:lnTo>
                  <a:lnTo>
                    <a:pt x="551" y="1079"/>
                  </a:lnTo>
                  <a:lnTo>
                    <a:pt x="541" y="1154"/>
                  </a:lnTo>
                  <a:lnTo>
                    <a:pt x="530" y="1227"/>
                  </a:lnTo>
                  <a:lnTo>
                    <a:pt x="524" y="1262"/>
                  </a:lnTo>
                  <a:lnTo>
                    <a:pt x="516" y="1296"/>
                  </a:lnTo>
                  <a:lnTo>
                    <a:pt x="508" y="1329"/>
                  </a:lnTo>
                  <a:lnTo>
                    <a:pt x="499" y="1360"/>
                  </a:lnTo>
                  <a:lnTo>
                    <a:pt x="491" y="1390"/>
                  </a:lnTo>
                  <a:lnTo>
                    <a:pt x="482" y="1419"/>
                  </a:lnTo>
                  <a:lnTo>
                    <a:pt x="472" y="1446"/>
                  </a:lnTo>
                  <a:lnTo>
                    <a:pt x="462" y="1473"/>
                  </a:lnTo>
                  <a:lnTo>
                    <a:pt x="457" y="1485"/>
                  </a:lnTo>
                  <a:lnTo>
                    <a:pt x="452" y="1498"/>
                  </a:lnTo>
                  <a:lnTo>
                    <a:pt x="440" y="1520"/>
                  </a:lnTo>
                  <a:lnTo>
                    <a:pt x="435" y="1532"/>
                  </a:lnTo>
                  <a:lnTo>
                    <a:pt x="429" y="1543"/>
                  </a:lnTo>
                  <a:lnTo>
                    <a:pt x="423" y="1553"/>
                  </a:lnTo>
                  <a:lnTo>
                    <a:pt x="417" y="1562"/>
                  </a:lnTo>
                  <a:lnTo>
                    <a:pt x="411" y="1571"/>
                  </a:lnTo>
                  <a:lnTo>
                    <a:pt x="405" y="1581"/>
                  </a:lnTo>
                  <a:lnTo>
                    <a:pt x="393" y="1597"/>
                  </a:lnTo>
                  <a:lnTo>
                    <a:pt x="380" y="1612"/>
                  </a:lnTo>
                  <a:lnTo>
                    <a:pt x="366" y="1626"/>
                  </a:lnTo>
                  <a:lnTo>
                    <a:pt x="352" y="1637"/>
                  </a:lnTo>
                  <a:lnTo>
                    <a:pt x="340" y="1646"/>
                  </a:lnTo>
                  <a:lnTo>
                    <a:pt x="325" y="1653"/>
                  </a:lnTo>
                  <a:lnTo>
                    <a:pt x="311" y="1659"/>
                  </a:lnTo>
                  <a:lnTo>
                    <a:pt x="297" y="1662"/>
                  </a:lnTo>
                  <a:lnTo>
                    <a:pt x="283" y="1663"/>
                  </a:lnTo>
                  <a:lnTo>
                    <a:pt x="275" y="1663"/>
                  </a:lnTo>
                  <a:lnTo>
                    <a:pt x="268" y="1662"/>
                  </a:lnTo>
                  <a:lnTo>
                    <a:pt x="253" y="1659"/>
                  </a:lnTo>
                  <a:lnTo>
                    <a:pt x="240" y="1653"/>
                  </a:lnTo>
                  <a:lnTo>
                    <a:pt x="232" y="1650"/>
                  </a:lnTo>
                  <a:lnTo>
                    <a:pt x="226" y="1646"/>
                  </a:lnTo>
                  <a:lnTo>
                    <a:pt x="218" y="1641"/>
                  </a:lnTo>
                  <a:lnTo>
                    <a:pt x="212" y="1637"/>
                  </a:lnTo>
                  <a:lnTo>
                    <a:pt x="206" y="1631"/>
                  </a:lnTo>
                  <a:lnTo>
                    <a:pt x="198" y="1626"/>
                  </a:lnTo>
                  <a:lnTo>
                    <a:pt x="186" y="1612"/>
                  </a:lnTo>
                  <a:lnTo>
                    <a:pt x="173" y="1597"/>
                  </a:lnTo>
                  <a:lnTo>
                    <a:pt x="160" y="1581"/>
                  </a:lnTo>
                  <a:lnTo>
                    <a:pt x="148" y="1562"/>
                  </a:lnTo>
                  <a:lnTo>
                    <a:pt x="124" y="1520"/>
                  </a:lnTo>
                  <a:lnTo>
                    <a:pt x="114" y="1498"/>
                  </a:lnTo>
                  <a:lnTo>
                    <a:pt x="103" y="1473"/>
                  </a:lnTo>
                  <a:lnTo>
                    <a:pt x="83" y="1419"/>
                  </a:lnTo>
                  <a:lnTo>
                    <a:pt x="64" y="1360"/>
                  </a:lnTo>
                  <a:lnTo>
                    <a:pt x="48" y="1296"/>
                  </a:lnTo>
                  <a:lnTo>
                    <a:pt x="35" y="1227"/>
                  </a:lnTo>
                  <a:lnTo>
                    <a:pt x="22" y="1154"/>
                  </a:lnTo>
                  <a:lnTo>
                    <a:pt x="13" y="1079"/>
                  </a:lnTo>
                  <a:lnTo>
                    <a:pt x="6" y="999"/>
                  </a:lnTo>
                  <a:lnTo>
                    <a:pt x="2" y="916"/>
                  </a:lnTo>
                  <a:lnTo>
                    <a:pt x="0" y="831"/>
                  </a:lnTo>
                  <a:lnTo>
                    <a:pt x="1" y="788"/>
                  </a:lnTo>
                  <a:lnTo>
                    <a:pt x="2" y="746"/>
                  </a:lnTo>
                  <a:lnTo>
                    <a:pt x="6" y="663"/>
                  </a:lnTo>
                  <a:lnTo>
                    <a:pt x="9" y="623"/>
                  </a:lnTo>
                  <a:lnTo>
                    <a:pt x="13" y="584"/>
                  </a:lnTo>
                  <a:lnTo>
                    <a:pt x="18" y="545"/>
                  </a:lnTo>
                  <a:lnTo>
                    <a:pt x="22" y="507"/>
                  </a:lnTo>
                  <a:lnTo>
                    <a:pt x="28" y="470"/>
                  </a:lnTo>
                  <a:lnTo>
                    <a:pt x="35" y="434"/>
                  </a:lnTo>
                  <a:lnTo>
                    <a:pt x="41" y="399"/>
                  </a:lnTo>
                  <a:lnTo>
                    <a:pt x="48" y="365"/>
                  </a:lnTo>
                  <a:lnTo>
                    <a:pt x="56" y="334"/>
                  </a:lnTo>
                  <a:lnTo>
                    <a:pt x="64" y="302"/>
                  </a:lnTo>
                  <a:lnTo>
                    <a:pt x="74" y="271"/>
                  </a:lnTo>
                  <a:lnTo>
                    <a:pt x="83" y="243"/>
                  </a:lnTo>
                  <a:lnTo>
                    <a:pt x="93" y="216"/>
                  </a:lnTo>
                  <a:lnTo>
                    <a:pt x="103" y="189"/>
                  </a:lnTo>
                  <a:lnTo>
                    <a:pt x="114" y="165"/>
                  </a:lnTo>
                  <a:lnTo>
                    <a:pt x="119" y="153"/>
                  </a:lnTo>
                  <a:lnTo>
                    <a:pt x="124" y="141"/>
                  </a:lnTo>
                  <a:lnTo>
                    <a:pt x="136" y="119"/>
                  </a:lnTo>
                  <a:lnTo>
                    <a:pt x="148" y="100"/>
                  </a:lnTo>
                  <a:lnTo>
                    <a:pt x="154" y="91"/>
                  </a:lnTo>
                  <a:lnTo>
                    <a:pt x="160" y="82"/>
                  </a:lnTo>
                  <a:lnTo>
                    <a:pt x="173" y="65"/>
                  </a:lnTo>
                  <a:lnTo>
                    <a:pt x="186" y="50"/>
                  </a:lnTo>
                  <a:lnTo>
                    <a:pt x="192" y="43"/>
                  </a:lnTo>
                  <a:lnTo>
                    <a:pt x="198" y="36"/>
                  </a:lnTo>
                  <a:lnTo>
                    <a:pt x="212" y="25"/>
                  </a:lnTo>
                  <a:lnTo>
                    <a:pt x="226" y="16"/>
                  </a:lnTo>
                  <a:lnTo>
                    <a:pt x="240" y="9"/>
                  </a:lnTo>
                  <a:lnTo>
                    <a:pt x="253" y="4"/>
                  </a:lnTo>
                  <a:lnTo>
                    <a:pt x="268" y="1"/>
                  </a:lnTo>
                  <a:lnTo>
                    <a:pt x="283" y="0"/>
                  </a:lnTo>
                  <a:close/>
                </a:path>
              </a:pathLst>
            </a:custGeom>
            <a:noFill/>
            <a:ln w="46038">
              <a:solidFill>
                <a:srgbClr val="FFFFFF"/>
              </a:solidFill>
              <a:round/>
              <a:headEnd/>
              <a:tailEnd/>
            </a:ln>
          </p:spPr>
          <p:txBody>
            <a:bodyPr/>
            <a:lstStyle/>
            <a:p>
              <a:endParaRPr lang="en-IN"/>
            </a:p>
          </p:txBody>
        </p:sp>
        <p:sp>
          <p:nvSpPr>
            <p:cNvPr id="6" name="Freeform 9"/>
            <p:cNvSpPr>
              <a:spLocks/>
            </p:cNvSpPr>
            <p:nvPr/>
          </p:nvSpPr>
          <p:spPr bwMode="auto">
            <a:xfrm>
              <a:off x="3310" y="1457"/>
              <a:ext cx="188" cy="554"/>
            </a:xfrm>
            <a:custGeom>
              <a:avLst/>
              <a:gdLst>
                <a:gd name="T0" fmla="*/ 0 w 563"/>
                <a:gd name="T1" fmla="*/ 0 h 1663"/>
                <a:gd name="T2" fmla="*/ 0 w 563"/>
                <a:gd name="T3" fmla="*/ 0 h 1663"/>
                <a:gd name="T4" fmla="*/ 0 w 563"/>
                <a:gd name="T5" fmla="*/ 0 h 1663"/>
                <a:gd name="T6" fmla="*/ 1 w 563"/>
                <a:gd name="T7" fmla="*/ 0 h 1663"/>
                <a:gd name="T8" fmla="*/ 1 w 563"/>
                <a:gd name="T9" fmla="*/ 0 h 1663"/>
                <a:gd name="T10" fmla="*/ 1 w 563"/>
                <a:gd name="T11" fmla="*/ 0 h 1663"/>
                <a:gd name="T12" fmla="*/ 1 w 563"/>
                <a:gd name="T13" fmla="*/ 0 h 1663"/>
                <a:gd name="T14" fmla="*/ 1 w 563"/>
                <a:gd name="T15" fmla="*/ 1 h 1663"/>
                <a:gd name="T16" fmla="*/ 1 w 563"/>
                <a:gd name="T17" fmla="*/ 1 h 1663"/>
                <a:gd name="T18" fmla="*/ 1 w 563"/>
                <a:gd name="T19" fmla="*/ 1 h 1663"/>
                <a:gd name="T20" fmla="*/ 1 w 563"/>
                <a:gd name="T21" fmla="*/ 1 h 1663"/>
                <a:gd name="T22" fmla="*/ 1 w 563"/>
                <a:gd name="T23" fmla="*/ 1 h 1663"/>
                <a:gd name="T24" fmla="*/ 1 w 563"/>
                <a:gd name="T25" fmla="*/ 1 h 1663"/>
                <a:gd name="T26" fmla="*/ 1 w 563"/>
                <a:gd name="T27" fmla="*/ 2 h 1663"/>
                <a:gd name="T28" fmla="*/ 1 w 563"/>
                <a:gd name="T29" fmla="*/ 2 h 1663"/>
                <a:gd name="T30" fmla="*/ 1 w 563"/>
                <a:gd name="T31" fmla="*/ 2 h 1663"/>
                <a:gd name="T32" fmla="*/ 1 w 563"/>
                <a:gd name="T33" fmla="*/ 2 h 1663"/>
                <a:gd name="T34" fmla="*/ 1 w 563"/>
                <a:gd name="T35" fmla="*/ 2 h 1663"/>
                <a:gd name="T36" fmla="*/ 1 w 563"/>
                <a:gd name="T37" fmla="*/ 2 h 1663"/>
                <a:gd name="T38" fmla="*/ 1 w 563"/>
                <a:gd name="T39" fmla="*/ 2 h 1663"/>
                <a:gd name="T40" fmla="*/ 1 w 563"/>
                <a:gd name="T41" fmla="*/ 2 h 1663"/>
                <a:gd name="T42" fmla="*/ 1 w 563"/>
                <a:gd name="T43" fmla="*/ 2 h 1663"/>
                <a:gd name="T44" fmla="*/ 1 w 563"/>
                <a:gd name="T45" fmla="*/ 2 h 1663"/>
                <a:gd name="T46" fmla="*/ 0 w 563"/>
                <a:gd name="T47" fmla="*/ 2 h 1663"/>
                <a:gd name="T48" fmla="*/ 0 w 563"/>
                <a:gd name="T49" fmla="*/ 2 h 1663"/>
                <a:gd name="T50" fmla="*/ 0 w 563"/>
                <a:gd name="T51" fmla="*/ 2 h 1663"/>
                <a:gd name="T52" fmla="*/ 0 w 563"/>
                <a:gd name="T53" fmla="*/ 2 h 1663"/>
                <a:gd name="T54" fmla="*/ 0 w 563"/>
                <a:gd name="T55" fmla="*/ 2 h 1663"/>
                <a:gd name="T56" fmla="*/ 0 w 563"/>
                <a:gd name="T57" fmla="*/ 2 h 1663"/>
                <a:gd name="T58" fmla="*/ 0 w 563"/>
                <a:gd name="T59" fmla="*/ 2 h 1663"/>
                <a:gd name="T60" fmla="*/ 0 w 563"/>
                <a:gd name="T61" fmla="*/ 2 h 1663"/>
                <a:gd name="T62" fmla="*/ 0 w 563"/>
                <a:gd name="T63" fmla="*/ 2 h 1663"/>
                <a:gd name="T64" fmla="*/ 0 w 563"/>
                <a:gd name="T65" fmla="*/ 2 h 1663"/>
                <a:gd name="T66" fmla="*/ 0 w 563"/>
                <a:gd name="T67" fmla="*/ 2 h 1663"/>
                <a:gd name="T68" fmla="*/ 0 w 563"/>
                <a:gd name="T69" fmla="*/ 2 h 1663"/>
                <a:gd name="T70" fmla="*/ 0 w 563"/>
                <a:gd name="T71" fmla="*/ 2 h 1663"/>
                <a:gd name="T72" fmla="*/ 0 w 563"/>
                <a:gd name="T73" fmla="*/ 2 h 1663"/>
                <a:gd name="T74" fmla="*/ 0 w 563"/>
                <a:gd name="T75" fmla="*/ 1 h 1663"/>
                <a:gd name="T76" fmla="*/ 0 w 563"/>
                <a:gd name="T77" fmla="*/ 1 h 1663"/>
                <a:gd name="T78" fmla="*/ 0 w 563"/>
                <a:gd name="T79" fmla="*/ 1 h 1663"/>
                <a:gd name="T80" fmla="*/ 0 w 563"/>
                <a:gd name="T81" fmla="*/ 1 h 1663"/>
                <a:gd name="T82" fmla="*/ 0 w 563"/>
                <a:gd name="T83" fmla="*/ 1 h 1663"/>
                <a:gd name="T84" fmla="*/ 0 w 563"/>
                <a:gd name="T85" fmla="*/ 1 h 1663"/>
                <a:gd name="T86" fmla="*/ 0 w 563"/>
                <a:gd name="T87" fmla="*/ 1 h 1663"/>
                <a:gd name="T88" fmla="*/ 0 w 563"/>
                <a:gd name="T89" fmla="*/ 1 h 1663"/>
                <a:gd name="T90" fmla="*/ 0 w 563"/>
                <a:gd name="T91" fmla="*/ 0 h 1663"/>
                <a:gd name="T92" fmla="*/ 0 w 563"/>
                <a:gd name="T93" fmla="*/ 0 h 1663"/>
                <a:gd name="T94" fmla="*/ 0 w 563"/>
                <a:gd name="T95" fmla="*/ 0 h 1663"/>
                <a:gd name="T96" fmla="*/ 0 w 563"/>
                <a:gd name="T97" fmla="*/ 0 h 1663"/>
                <a:gd name="T98" fmla="*/ 0 w 563"/>
                <a:gd name="T99" fmla="*/ 0 h 1663"/>
                <a:gd name="T100" fmla="*/ 0 w 563"/>
                <a:gd name="T101" fmla="*/ 0 h 1663"/>
                <a:gd name="T102" fmla="*/ 0 w 563"/>
                <a:gd name="T103" fmla="*/ 0 h 1663"/>
                <a:gd name="T104" fmla="*/ 0 w 563"/>
                <a:gd name="T105" fmla="*/ 0 h 1663"/>
                <a:gd name="T106" fmla="*/ 0 w 563"/>
                <a:gd name="T107" fmla="*/ 0 h 1663"/>
                <a:gd name="T108" fmla="*/ 0 w 563"/>
                <a:gd name="T109" fmla="*/ 0 h 1663"/>
                <a:gd name="T110" fmla="*/ 0 w 563"/>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3"/>
                <a:gd name="T169" fmla="*/ 0 h 1663"/>
                <a:gd name="T170" fmla="*/ 563 w 563"/>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3" h="1663">
                  <a:moveTo>
                    <a:pt x="282" y="0"/>
                  </a:moveTo>
                  <a:lnTo>
                    <a:pt x="296" y="1"/>
                  </a:lnTo>
                  <a:lnTo>
                    <a:pt x="310" y="4"/>
                  </a:lnTo>
                  <a:lnTo>
                    <a:pt x="325" y="9"/>
                  </a:lnTo>
                  <a:lnTo>
                    <a:pt x="339" y="16"/>
                  </a:lnTo>
                  <a:lnTo>
                    <a:pt x="352" y="25"/>
                  </a:lnTo>
                  <a:lnTo>
                    <a:pt x="365" y="36"/>
                  </a:lnTo>
                  <a:lnTo>
                    <a:pt x="379" y="50"/>
                  </a:lnTo>
                  <a:lnTo>
                    <a:pt x="391" y="65"/>
                  </a:lnTo>
                  <a:lnTo>
                    <a:pt x="416" y="100"/>
                  </a:lnTo>
                  <a:lnTo>
                    <a:pt x="439" y="141"/>
                  </a:lnTo>
                  <a:lnTo>
                    <a:pt x="461" y="189"/>
                  </a:lnTo>
                  <a:lnTo>
                    <a:pt x="481" y="243"/>
                  </a:lnTo>
                  <a:lnTo>
                    <a:pt x="499" y="302"/>
                  </a:lnTo>
                  <a:lnTo>
                    <a:pt x="516" y="365"/>
                  </a:lnTo>
                  <a:lnTo>
                    <a:pt x="530" y="434"/>
                  </a:lnTo>
                  <a:lnTo>
                    <a:pt x="541" y="507"/>
                  </a:lnTo>
                  <a:lnTo>
                    <a:pt x="551" y="584"/>
                  </a:lnTo>
                  <a:lnTo>
                    <a:pt x="558" y="663"/>
                  </a:lnTo>
                  <a:lnTo>
                    <a:pt x="562" y="746"/>
                  </a:lnTo>
                  <a:lnTo>
                    <a:pt x="563" y="831"/>
                  </a:lnTo>
                  <a:lnTo>
                    <a:pt x="563" y="874"/>
                  </a:lnTo>
                  <a:lnTo>
                    <a:pt x="562" y="916"/>
                  </a:lnTo>
                  <a:lnTo>
                    <a:pt x="558" y="999"/>
                  </a:lnTo>
                  <a:lnTo>
                    <a:pt x="555" y="1039"/>
                  </a:lnTo>
                  <a:lnTo>
                    <a:pt x="551" y="1079"/>
                  </a:lnTo>
                  <a:lnTo>
                    <a:pt x="547" y="1117"/>
                  </a:lnTo>
                  <a:lnTo>
                    <a:pt x="541" y="1154"/>
                  </a:lnTo>
                  <a:lnTo>
                    <a:pt x="536" y="1191"/>
                  </a:lnTo>
                  <a:lnTo>
                    <a:pt x="530" y="1227"/>
                  </a:lnTo>
                  <a:lnTo>
                    <a:pt x="522" y="1262"/>
                  </a:lnTo>
                  <a:lnTo>
                    <a:pt x="516" y="1296"/>
                  </a:lnTo>
                  <a:lnTo>
                    <a:pt x="508" y="1329"/>
                  </a:lnTo>
                  <a:lnTo>
                    <a:pt x="499" y="1360"/>
                  </a:lnTo>
                  <a:lnTo>
                    <a:pt x="491" y="1390"/>
                  </a:lnTo>
                  <a:lnTo>
                    <a:pt x="481" y="1419"/>
                  </a:lnTo>
                  <a:lnTo>
                    <a:pt x="476" y="1433"/>
                  </a:lnTo>
                  <a:lnTo>
                    <a:pt x="472" y="1446"/>
                  </a:lnTo>
                  <a:lnTo>
                    <a:pt x="461" y="1473"/>
                  </a:lnTo>
                  <a:lnTo>
                    <a:pt x="451" y="1498"/>
                  </a:lnTo>
                  <a:lnTo>
                    <a:pt x="439" y="1520"/>
                  </a:lnTo>
                  <a:lnTo>
                    <a:pt x="427" y="1543"/>
                  </a:lnTo>
                  <a:lnTo>
                    <a:pt x="416" y="1562"/>
                  </a:lnTo>
                  <a:lnTo>
                    <a:pt x="404" y="1581"/>
                  </a:lnTo>
                  <a:lnTo>
                    <a:pt x="391" y="1597"/>
                  </a:lnTo>
                  <a:lnTo>
                    <a:pt x="379" y="1612"/>
                  </a:lnTo>
                  <a:lnTo>
                    <a:pt x="365" y="1626"/>
                  </a:lnTo>
                  <a:lnTo>
                    <a:pt x="352" y="1637"/>
                  </a:lnTo>
                  <a:lnTo>
                    <a:pt x="339" y="1646"/>
                  </a:lnTo>
                  <a:lnTo>
                    <a:pt x="325" y="1653"/>
                  </a:lnTo>
                  <a:lnTo>
                    <a:pt x="310" y="1659"/>
                  </a:lnTo>
                  <a:lnTo>
                    <a:pt x="296" y="1662"/>
                  </a:lnTo>
                  <a:lnTo>
                    <a:pt x="282" y="1663"/>
                  </a:lnTo>
                  <a:lnTo>
                    <a:pt x="275" y="1663"/>
                  </a:lnTo>
                  <a:lnTo>
                    <a:pt x="268" y="1662"/>
                  </a:lnTo>
                  <a:lnTo>
                    <a:pt x="253" y="1659"/>
                  </a:lnTo>
                  <a:lnTo>
                    <a:pt x="239" y="1653"/>
                  </a:lnTo>
                  <a:lnTo>
                    <a:pt x="232" y="1650"/>
                  </a:lnTo>
                  <a:lnTo>
                    <a:pt x="226" y="1646"/>
                  </a:lnTo>
                  <a:lnTo>
                    <a:pt x="218" y="1641"/>
                  </a:lnTo>
                  <a:lnTo>
                    <a:pt x="212" y="1637"/>
                  </a:lnTo>
                  <a:lnTo>
                    <a:pt x="206" y="1631"/>
                  </a:lnTo>
                  <a:lnTo>
                    <a:pt x="198" y="1626"/>
                  </a:lnTo>
                  <a:lnTo>
                    <a:pt x="186" y="1612"/>
                  </a:lnTo>
                  <a:lnTo>
                    <a:pt x="173" y="1597"/>
                  </a:lnTo>
                  <a:lnTo>
                    <a:pt x="160" y="1581"/>
                  </a:lnTo>
                  <a:lnTo>
                    <a:pt x="148" y="1562"/>
                  </a:lnTo>
                  <a:lnTo>
                    <a:pt x="124" y="1520"/>
                  </a:lnTo>
                  <a:lnTo>
                    <a:pt x="114" y="1498"/>
                  </a:lnTo>
                  <a:lnTo>
                    <a:pt x="103" y="1473"/>
                  </a:lnTo>
                  <a:lnTo>
                    <a:pt x="83" y="1419"/>
                  </a:lnTo>
                  <a:lnTo>
                    <a:pt x="64" y="1360"/>
                  </a:lnTo>
                  <a:lnTo>
                    <a:pt x="48" y="1296"/>
                  </a:lnTo>
                  <a:lnTo>
                    <a:pt x="35" y="1227"/>
                  </a:lnTo>
                  <a:lnTo>
                    <a:pt x="22" y="1154"/>
                  </a:lnTo>
                  <a:lnTo>
                    <a:pt x="12" y="1079"/>
                  </a:lnTo>
                  <a:lnTo>
                    <a:pt x="6" y="999"/>
                  </a:lnTo>
                  <a:lnTo>
                    <a:pt x="2" y="916"/>
                  </a:lnTo>
                  <a:lnTo>
                    <a:pt x="0" y="831"/>
                  </a:lnTo>
                  <a:lnTo>
                    <a:pt x="1" y="788"/>
                  </a:lnTo>
                  <a:lnTo>
                    <a:pt x="2" y="746"/>
                  </a:lnTo>
                  <a:lnTo>
                    <a:pt x="6" y="663"/>
                  </a:lnTo>
                  <a:lnTo>
                    <a:pt x="9" y="623"/>
                  </a:lnTo>
                  <a:lnTo>
                    <a:pt x="12" y="584"/>
                  </a:lnTo>
                  <a:lnTo>
                    <a:pt x="18" y="545"/>
                  </a:lnTo>
                  <a:lnTo>
                    <a:pt x="22" y="507"/>
                  </a:lnTo>
                  <a:lnTo>
                    <a:pt x="28" y="470"/>
                  </a:lnTo>
                  <a:lnTo>
                    <a:pt x="35" y="434"/>
                  </a:lnTo>
                  <a:lnTo>
                    <a:pt x="41" y="399"/>
                  </a:lnTo>
                  <a:lnTo>
                    <a:pt x="48" y="365"/>
                  </a:lnTo>
                  <a:lnTo>
                    <a:pt x="56" y="334"/>
                  </a:lnTo>
                  <a:lnTo>
                    <a:pt x="64" y="302"/>
                  </a:lnTo>
                  <a:lnTo>
                    <a:pt x="74" y="271"/>
                  </a:lnTo>
                  <a:lnTo>
                    <a:pt x="83" y="243"/>
                  </a:lnTo>
                  <a:lnTo>
                    <a:pt x="93" y="216"/>
                  </a:lnTo>
                  <a:lnTo>
                    <a:pt x="103" y="189"/>
                  </a:lnTo>
                  <a:lnTo>
                    <a:pt x="114" y="165"/>
                  </a:lnTo>
                  <a:lnTo>
                    <a:pt x="119" y="153"/>
                  </a:lnTo>
                  <a:lnTo>
                    <a:pt x="124" y="141"/>
                  </a:lnTo>
                  <a:lnTo>
                    <a:pt x="136" y="119"/>
                  </a:lnTo>
                  <a:lnTo>
                    <a:pt x="148" y="100"/>
                  </a:lnTo>
                  <a:lnTo>
                    <a:pt x="154" y="91"/>
                  </a:lnTo>
                  <a:lnTo>
                    <a:pt x="160" y="82"/>
                  </a:lnTo>
                  <a:lnTo>
                    <a:pt x="173" y="65"/>
                  </a:lnTo>
                  <a:lnTo>
                    <a:pt x="186" y="50"/>
                  </a:lnTo>
                  <a:lnTo>
                    <a:pt x="192" y="43"/>
                  </a:lnTo>
                  <a:lnTo>
                    <a:pt x="198" y="36"/>
                  </a:lnTo>
                  <a:lnTo>
                    <a:pt x="212" y="25"/>
                  </a:lnTo>
                  <a:lnTo>
                    <a:pt x="226" y="16"/>
                  </a:lnTo>
                  <a:lnTo>
                    <a:pt x="239" y="9"/>
                  </a:lnTo>
                  <a:lnTo>
                    <a:pt x="253" y="4"/>
                  </a:lnTo>
                  <a:lnTo>
                    <a:pt x="268" y="1"/>
                  </a:lnTo>
                  <a:lnTo>
                    <a:pt x="282" y="0"/>
                  </a:lnTo>
                  <a:close/>
                </a:path>
              </a:pathLst>
            </a:custGeom>
            <a:noFill/>
            <a:ln w="46038">
              <a:solidFill>
                <a:srgbClr val="FFFFFF"/>
              </a:solidFill>
              <a:round/>
              <a:headEnd/>
              <a:tailEnd/>
            </a:ln>
          </p:spPr>
          <p:txBody>
            <a:bodyPr/>
            <a:lstStyle/>
            <a:p>
              <a:endParaRPr lang="en-IN"/>
            </a:p>
          </p:txBody>
        </p:sp>
        <p:sp>
          <p:nvSpPr>
            <p:cNvPr id="7" name="Freeform 10"/>
            <p:cNvSpPr>
              <a:spLocks/>
            </p:cNvSpPr>
            <p:nvPr/>
          </p:nvSpPr>
          <p:spPr bwMode="auto">
            <a:xfrm>
              <a:off x="3054" y="1457"/>
              <a:ext cx="188" cy="554"/>
            </a:xfrm>
            <a:custGeom>
              <a:avLst/>
              <a:gdLst>
                <a:gd name="T0" fmla="*/ 0 w 564"/>
                <a:gd name="T1" fmla="*/ 0 h 1663"/>
                <a:gd name="T2" fmla="*/ 0 w 564"/>
                <a:gd name="T3" fmla="*/ 0 h 1663"/>
                <a:gd name="T4" fmla="*/ 0 w 564"/>
                <a:gd name="T5" fmla="*/ 0 h 1663"/>
                <a:gd name="T6" fmla="*/ 1 w 564"/>
                <a:gd name="T7" fmla="*/ 0 h 1663"/>
                <a:gd name="T8" fmla="*/ 1 w 564"/>
                <a:gd name="T9" fmla="*/ 0 h 1663"/>
                <a:gd name="T10" fmla="*/ 1 w 564"/>
                <a:gd name="T11" fmla="*/ 0 h 1663"/>
                <a:gd name="T12" fmla="*/ 1 w 564"/>
                <a:gd name="T13" fmla="*/ 0 h 1663"/>
                <a:gd name="T14" fmla="*/ 1 w 564"/>
                <a:gd name="T15" fmla="*/ 0 h 1663"/>
                <a:gd name="T16" fmla="*/ 1 w 564"/>
                <a:gd name="T17" fmla="*/ 1 h 1663"/>
                <a:gd name="T18" fmla="*/ 1 w 564"/>
                <a:gd name="T19" fmla="*/ 1 h 1663"/>
                <a:gd name="T20" fmla="*/ 1 w 564"/>
                <a:gd name="T21" fmla="*/ 1 h 1663"/>
                <a:gd name="T22" fmla="*/ 1 w 564"/>
                <a:gd name="T23" fmla="*/ 1 h 1663"/>
                <a:gd name="T24" fmla="*/ 1 w 564"/>
                <a:gd name="T25" fmla="*/ 1 h 1663"/>
                <a:gd name="T26" fmla="*/ 1 w 564"/>
                <a:gd name="T27" fmla="*/ 1 h 1663"/>
                <a:gd name="T28" fmla="*/ 1 w 564"/>
                <a:gd name="T29" fmla="*/ 2 h 1663"/>
                <a:gd name="T30" fmla="*/ 1 w 564"/>
                <a:gd name="T31" fmla="*/ 2 h 1663"/>
                <a:gd name="T32" fmla="*/ 1 w 564"/>
                <a:gd name="T33" fmla="*/ 2 h 1663"/>
                <a:gd name="T34" fmla="*/ 1 w 564"/>
                <a:gd name="T35" fmla="*/ 2 h 1663"/>
                <a:gd name="T36" fmla="*/ 1 w 564"/>
                <a:gd name="T37" fmla="*/ 2 h 1663"/>
                <a:gd name="T38" fmla="*/ 1 w 564"/>
                <a:gd name="T39" fmla="*/ 2 h 1663"/>
                <a:gd name="T40" fmla="*/ 1 w 564"/>
                <a:gd name="T41" fmla="*/ 2 h 1663"/>
                <a:gd name="T42" fmla="*/ 1 w 564"/>
                <a:gd name="T43" fmla="*/ 2 h 1663"/>
                <a:gd name="T44" fmla="*/ 1 w 564"/>
                <a:gd name="T45" fmla="*/ 2 h 1663"/>
                <a:gd name="T46" fmla="*/ 1 w 564"/>
                <a:gd name="T47" fmla="*/ 2 h 1663"/>
                <a:gd name="T48" fmla="*/ 1 w 564"/>
                <a:gd name="T49" fmla="*/ 2 h 1663"/>
                <a:gd name="T50" fmla="*/ 0 w 564"/>
                <a:gd name="T51" fmla="*/ 2 h 1663"/>
                <a:gd name="T52" fmla="*/ 0 w 564"/>
                <a:gd name="T53" fmla="*/ 2 h 1663"/>
                <a:gd name="T54" fmla="*/ 0 w 564"/>
                <a:gd name="T55" fmla="*/ 2 h 1663"/>
                <a:gd name="T56" fmla="*/ 0 w 564"/>
                <a:gd name="T57" fmla="*/ 2 h 1663"/>
                <a:gd name="T58" fmla="*/ 0 w 564"/>
                <a:gd name="T59" fmla="*/ 2 h 1663"/>
                <a:gd name="T60" fmla="*/ 0 w 564"/>
                <a:gd name="T61" fmla="*/ 2 h 1663"/>
                <a:gd name="T62" fmla="*/ 0 w 564"/>
                <a:gd name="T63" fmla="*/ 2 h 1663"/>
                <a:gd name="T64" fmla="*/ 0 w 564"/>
                <a:gd name="T65" fmla="*/ 2 h 1663"/>
                <a:gd name="T66" fmla="*/ 0 w 564"/>
                <a:gd name="T67" fmla="*/ 2 h 1663"/>
                <a:gd name="T68" fmla="*/ 0 w 564"/>
                <a:gd name="T69" fmla="*/ 2 h 1663"/>
                <a:gd name="T70" fmla="*/ 0 w 564"/>
                <a:gd name="T71" fmla="*/ 2 h 1663"/>
                <a:gd name="T72" fmla="*/ 0 w 564"/>
                <a:gd name="T73" fmla="*/ 2 h 1663"/>
                <a:gd name="T74" fmla="*/ 0 w 564"/>
                <a:gd name="T75" fmla="*/ 2 h 1663"/>
                <a:gd name="T76" fmla="*/ 0 w 564"/>
                <a:gd name="T77" fmla="*/ 2 h 1663"/>
                <a:gd name="T78" fmla="*/ 0 w 564"/>
                <a:gd name="T79" fmla="*/ 1 h 1663"/>
                <a:gd name="T80" fmla="*/ 0 w 564"/>
                <a:gd name="T81" fmla="*/ 1 h 1663"/>
                <a:gd name="T82" fmla="*/ 0 w 564"/>
                <a:gd name="T83" fmla="*/ 1 h 1663"/>
                <a:gd name="T84" fmla="*/ 0 w 564"/>
                <a:gd name="T85" fmla="*/ 1 h 1663"/>
                <a:gd name="T86" fmla="*/ 0 w 564"/>
                <a:gd name="T87" fmla="*/ 1 h 1663"/>
                <a:gd name="T88" fmla="*/ 0 w 564"/>
                <a:gd name="T89" fmla="*/ 1 h 1663"/>
                <a:gd name="T90" fmla="*/ 0 w 564"/>
                <a:gd name="T91" fmla="*/ 1 h 1663"/>
                <a:gd name="T92" fmla="*/ 0 w 564"/>
                <a:gd name="T93" fmla="*/ 1 h 1663"/>
                <a:gd name="T94" fmla="*/ 0 w 564"/>
                <a:gd name="T95" fmla="*/ 0 h 1663"/>
                <a:gd name="T96" fmla="*/ 0 w 564"/>
                <a:gd name="T97" fmla="*/ 0 h 1663"/>
                <a:gd name="T98" fmla="*/ 0 w 564"/>
                <a:gd name="T99" fmla="*/ 0 h 1663"/>
                <a:gd name="T100" fmla="*/ 0 w 564"/>
                <a:gd name="T101" fmla="*/ 0 h 1663"/>
                <a:gd name="T102" fmla="*/ 0 w 564"/>
                <a:gd name="T103" fmla="*/ 0 h 1663"/>
                <a:gd name="T104" fmla="*/ 0 w 564"/>
                <a:gd name="T105" fmla="*/ 0 h 1663"/>
                <a:gd name="T106" fmla="*/ 0 w 564"/>
                <a:gd name="T107" fmla="*/ 0 h 1663"/>
                <a:gd name="T108" fmla="*/ 0 w 564"/>
                <a:gd name="T109" fmla="*/ 0 h 1663"/>
                <a:gd name="T110" fmla="*/ 0 w 564"/>
                <a:gd name="T111" fmla="*/ 0 h 1663"/>
                <a:gd name="T112" fmla="*/ 0 w 564"/>
                <a:gd name="T113" fmla="*/ 0 h 1663"/>
                <a:gd name="T114" fmla="*/ 0 w 564"/>
                <a:gd name="T115" fmla="*/ 0 h 1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64"/>
                <a:gd name="T175" fmla="*/ 0 h 1663"/>
                <a:gd name="T176" fmla="*/ 564 w 564"/>
                <a:gd name="T177" fmla="*/ 1663 h 16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64" h="1663">
                  <a:moveTo>
                    <a:pt x="282" y="0"/>
                  </a:moveTo>
                  <a:lnTo>
                    <a:pt x="297" y="1"/>
                  </a:lnTo>
                  <a:lnTo>
                    <a:pt x="312" y="4"/>
                  </a:lnTo>
                  <a:lnTo>
                    <a:pt x="325" y="9"/>
                  </a:lnTo>
                  <a:lnTo>
                    <a:pt x="339" y="16"/>
                  </a:lnTo>
                  <a:lnTo>
                    <a:pt x="353" y="25"/>
                  </a:lnTo>
                  <a:lnTo>
                    <a:pt x="359" y="31"/>
                  </a:lnTo>
                  <a:lnTo>
                    <a:pt x="366" y="36"/>
                  </a:lnTo>
                  <a:lnTo>
                    <a:pt x="373" y="43"/>
                  </a:lnTo>
                  <a:lnTo>
                    <a:pt x="379" y="50"/>
                  </a:lnTo>
                  <a:lnTo>
                    <a:pt x="392" y="65"/>
                  </a:lnTo>
                  <a:lnTo>
                    <a:pt x="404" y="82"/>
                  </a:lnTo>
                  <a:lnTo>
                    <a:pt x="417" y="100"/>
                  </a:lnTo>
                  <a:lnTo>
                    <a:pt x="440" y="141"/>
                  </a:lnTo>
                  <a:lnTo>
                    <a:pt x="461" y="189"/>
                  </a:lnTo>
                  <a:lnTo>
                    <a:pt x="482" y="243"/>
                  </a:lnTo>
                  <a:lnTo>
                    <a:pt x="499" y="302"/>
                  </a:lnTo>
                  <a:lnTo>
                    <a:pt x="516" y="365"/>
                  </a:lnTo>
                  <a:lnTo>
                    <a:pt x="530" y="434"/>
                  </a:lnTo>
                  <a:lnTo>
                    <a:pt x="542" y="507"/>
                  </a:lnTo>
                  <a:lnTo>
                    <a:pt x="551" y="584"/>
                  </a:lnTo>
                  <a:lnTo>
                    <a:pt x="558" y="663"/>
                  </a:lnTo>
                  <a:lnTo>
                    <a:pt x="562" y="746"/>
                  </a:lnTo>
                  <a:lnTo>
                    <a:pt x="564" y="831"/>
                  </a:lnTo>
                  <a:lnTo>
                    <a:pt x="563" y="874"/>
                  </a:lnTo>
                  <a:lnTo>
                    <a:pt x="562" y="916"/>
                  </a:lnTo>
                  <a:lnTo>
                    <a:pt x="558" y="999"/>
                  </a:lnTo>
                  <a:lnTo>
                    <a:pt x="554" y="1039"/>
                  </a:lnTo>
                  <a:lnTo>
                    <a:pt x="551" y="1079"/>
                  </a:lnTo>
                  <a:lnTo>
                    <a:pt x="542" y="1154"/>
                  </a:lnTo>
                  <a:lnTo>
                    <a:pt x="530" y="1227"/>
                  </a:lnTo>
                  <a:lnTo>
                    <a:pt x="524" y="1262"/>
                  </a:lnTo>
                  <a:lnTo>
                    <a:pt x="516" y="1296"/>
                  </a:lnTo>
                  <a:lnTo>
                    <a:pt x="508" y="1329"/>
                  </a:lnTo>
                  <a:lnTo>
                    <a:pt x="499" y="1360"/>
                  </a:lnTo>
                  <a:lnTo>
                    <a:pt x="491" y="1390"/>
                  </a:lnTo>
                  <a:lnTo>
                    <a:pt x="482" y="1419"/>
                  </a:lnTo>
                  <a:lnTo>
                    <a:pt x="472" y="1446"/>
                  </a:lnTo>
                  <a:lnTo>
                    <a:pt x="461" y="1473"/>
                  </a:lnTo>
                  <a:lnTo>
                    <a:pt x="456" y="1485"/>
                  </a:lnTo>
                  <a:lnTo>
                    <a:pt x="451" y="1498"/>
                  </a:lnTo>
                  <a:lnTo>
                    <a:pt x="440" y="1520"/>
                  </a:lnTo>
                  <a:lnTo>
                    <a:pt x="434" y="1532"/>
                  </a:lnTo>
                  <a:lnTo>
                    <a:pt x="429" y="1543"/>
                  </a:lnTo>
                  <a:lnTo>
                    <a:pt x="422" y="1553"/>
                  </a:lnTo>
                  <a:lnTo>
                    <a:pt x="417" y="1562"/>
                  </a:lnTo>
                  <a:lnTo>
                    <a:pt x="411" y="1571"/>
                  </a:lnTo>
                  <a:lnTo>
                    <a:pt x="404" y="1581"/>
                  </a:lnTo>
                  <a:lnTo>
                    <a:pt x="392" y="1597"/>
                  </a:lnTo>
                  <a:lnTo>
                    <a:pt x="379" y="1612"/>
                  </a:lnTo>
                  <a:lnTo>
                    <a:pt x="366" y="1626"/>
                  </a:lnTo>
                  <a:lnTo>
                    <a:pt x="353" y="1637"/>
                  </a:lnTo>
                  <a:lnTo>
                    <a:pt x="339" y="1646"/>
                  </a:lnTo>
                  <a:lnTo>
                    <a:pt x="325" y="1653"/>
                  </a:lnTo>
                  <a:lnTo>
                    <a:pt x="312" y="1659"/>
                  </a:lnTo>
                  <a:lnTo>
                    <a:pt x="297" y="1662"/>
                  </a:lnTo>
                  <a:lnTo>
                    <a:pt x="282" y="1663"/>
                  </a:lnTo>
                  <a:lnTo>
                    <a:pt x="275" y="1663"/>
                  </a:lnTo>
                  <a:lnTo>
                    <a:pt x="268" y="1662"/>
                  </a:lnTo>
                  <a:lnTo>
                    <a:pt x="253" y="1659"/>
                  </a:lnTo>
                  <a:lnTo>
                    <a:pt x="240" y="1653"/>
                  </a:lnTo>
                  <a:lnTo>
                    <a:pt x="232" y="1650"/>
                  </a:lnTo>
                  <a:lnTo>
                    <a:pt x="225" y="1646"/>
                  </a:lnTo>
                  <a:lnTo>
                    <a:pt x="219" y="1641"/>
                  </a:lnTo>
                  <a:lnTo>
                    <a:pt x="211" y="1637"/>
                  </a:lnTo>
                  <a:lnTo>
                    <a:pt x="205" y="1631"/>
                  </a:lnTo>
                  <a:lnTo>
                    <a:pt x="199" y="1626"/>
                  </a:lnTo>
                  <a:lnTo>
                    <a:pt x="185" y="1612"/>
                  </a:lnTo>
                  <a:lnTo>
                    <a:pt x="172" y="1597"/>
                  </a:lnTo>
                  <a:lnTo>
                    <a:pt x="160" y="1581"/>
                  </a:lnTo>
                  <a:lnTo>
                    <a:pt x="148" y="1562"/>
                  </a:lnTo>
                  <a:lnTo>
                    <a:pt x="125" y="1520"/>
                  </a:lnTo>
                  <a:lnTo>
                    <a:pt x="113" y="1498"/>
                  </a:lnTo>
                  <a:lnTo>
                    <a:pt x="102" y="1473"/>
                  </a:lnTo>
                  <a:lnTo>
                    <a:pt x="82" y="1419"/>
                  </a:lnTo>
                  <a:lnTo>
                    <a:pt x="64" y="1360"/>
                  </a:lnTo>
                  <a:lnTo>
                    <a:pt x="48" y="1296"/>
                  </a:lnTo>
                  <a:lnTo>
                    <a:pt x="34" y="1227"/>
                  </a:lnTo>
                  <a:lnTo>
                    <a:pt x="22" y="1154"/>
                  </a:lnTo>
                  <a:lnTo>
                    <a:pt x="13" y="1079"/>
                  </a:lnTo>
                  <a:lnTo>
                    <a:pt x="5" y="999"/>
                  </a:lnTo>
                  <a:lnTo>
                    <a:pt x="1" y="916"/>
                  </a:lnTo>
                  <a:lnTo>
                    <a:pt x="0" y="831"/>
                  </a:lnTo>
                  <a:lnTo>
                    <a:pt x="0" y="788"/>
                  </a:lnTo>
                  <a:lnTo>
                    <a:pt x="1" y="746"/>
                  </a:lnTo>
                  <a:lnTo>
                    <a:pt x="5" y="663"/>
                  </a:lnTo>
                  <a:lnTo>
                    <a:pt x="9" y="623"/>
                  </a:lnTo>
                  <a:lnTo>
                    <a:pt x="13" y="584"/>
                  </a:lnTo>
                  <a:lnTo>
                    <a:pt x="17" y="545"/>
                  </a:lnTo>
                  <a:lnTo>
                    <a:pt x="22" y="507"/>
                  </a:lnTo>
                  <a:lnTo>
                    <a:pt x="28" y="470"/>
                  </a:lnTo>
                  <a:lnTo>
                    <a:pt x="34" y="434"/>
                  </a:lnTo>
                  <a:lnTo>
                    <a:pt x="41" y="399"/>
                  </a:lnTo>
                  <a:lnTo>
                    <a:pt x="48" y="365"/>
                  </a:lnTo>
                  <a:lnTo>
                    <a:pt x="56" y="334"/>
                  </a:lnTo>
                  <a:lnTo>
                    <a:pt x="64" y="302"/>
                  </a:lnTo>
                  <a:lnTo>
                    <a:pt x="73" y="271"/>
                  </a:lnTo>
                  <a:lnTo>
                    <a:pt x="82" y="243"/>
                  </a:lnTo>
                  <a:lnTo>
                    <a:pt x="92" y="216"/>
                  </a:lnTo>
                  <a:lnTo>
                    <a:pt x="102" y="189"/>
                  </a:lnTo>
                  <a:lnTo>
                    <a:pt x="113" y="165"/>
                  </a:lnTo>
                  <a:lnTo>
                    <a:pt x="119" y="153"/>
                  </a:lnTo>
                  <a:lnTo>
                    <a:pt x="125" y="141"/>
                  </a:lnTo>
                  <a:lnTo>
                    <a:pt x="136" y="119"/>
                  </a:lnTo>
                  <a:lnTo>
                    <a:pt x="148" y="100"/>
                  </a:lnTo>
                  <a:lnTo>
                    <a:pt x="154" y="91"/>
                  </a:lnTo>
                  <a:lnTo>
                    <a:pt x="160" y="82"/>
                  </a:lnTo>
                  <a:lnTo>
                    <a:pt x="172" y="65"/>
                  </a:lnTo>
                  <a:lnTo>
                    <a:pt x="185" y="50"/>
                  </a:lnTo>
                  <a:lnTo>
                    <a:pt x="192" y="43"/>
                  </a:lnTo>
                  <a:lnTo>
                    <a:pt x="199" y="36"/>
                  </a:lnTo>
                  <a:lnTo>
                    <a:pt x="211" y="25"/>
                  </a:lnTo>
                  <a:lnTo>
                    <a:pt x="225" y="16"/>
                  </a:lnTo>
                  <a:lnTo>
                    <a:pt x="240" y="9"/>
                  </a:lnTo>
                  <a:lnTo>
                    <a:pt x="253" y="4"/>
                  </a:lnTo>
                  <a:lnTo>
                    <a:pt x="268" y="1"/>
                  </a:lnTo>
                  <a:lnTo>
                    <a:pt x="282" y="0"/>
                  </a:lnTo>
                  <a:close/>
                </a:path>
              </a:pathLst>
            </a:custGeom>
            <a:noFill/>
            <a:ln w="46038">
              <a:solidFill>
                <a:srgbClr val="FFFFFF"/>
              </a:solidFill>
              <a:round/>
              <a:headEnd/>
              <a:tailEnd/>
            </a:ln>
          </p:spPr>
          <p:txBody>
            <a:bodyPr/>
            <a:lstStyle/>
            <a:p>
              <a:endParaRPr lang="en-IN"/>
            </a:p>
          </p:txBody>
        </p:sp>
        <p:sp>
          <p:nvSpPr>
            <p:cNvPr id="8" name="Freeform 11"/>
            <p:cNvSpPr>
              <a:spLocks/>
            </p:cNvSpPr>
            <p:nvPr/>
          </p:nvSpPr>
          <p:spPr bwMode="auto">
            <a:xfrm>
              <a:off x="2798" y="1457"/>
              <a:ext cx="188" cy="554"/>
            </a:xfrm>
            <a:custGeom>
              <a:avLst/>
              <a:gdLst>
                <a:gd name="T0" fmla="*/ 0 w 562"/>
                <a:gd name="T1" fmla="*/ 0 h 1663"/>
                <a:gd name="T2" fmla="*/ 0 w 562"/>
                <a:gd name="T3" fmla="*/ 0 h 1663"/>
                <a:gd name="T4" fmla="*/ 0 w 562"/>
                <a:gd name="T5" fmla="*/ 0 h 1663"/>
                <a:gd name="T6" fmla="*/ 1 w 562"/>
                <a:gd name="T7" fmla="*/ 0 h 1663"/>
                <a:gd name="T8" fmla="*/ 1 w 562"/>
                <a:gd name="T9" fmla="*/ 0 h 1663"/>
                <a:gd name="T10" fmla="*/ 1 w 562"/>
                <a:gd name="T11" fmla="*/ 0 h 1663"/>
                <a:gd name="T12" fmla="*/ 1 w 562"/>
                <a:gd name="T13" fmla="*/ 0 h 1663"/>
                <a:gd name="T14" fmla="*/ 1 w 562"/>
                <a:gd name="T15" fmla="*/ 0 h 1663"/>
                <a:gd name="T16" fmla="*/ 1 w 562"/>
                <a:gd name="T17" fmla="*/ 1 h 1663"/>
                <a:gd name="T18" fmla="*/ 1 w 562"/>
                <a:gd name="T19" fmla="*/ 1 h 1663"/>
                <a:gd name="T20" fmla="*/ 1 w 562"/>
                <a:gd name="T21" fmla="*/ 1 h 1663"/>
                <a:gd name="T22" fmla="*/ 1 w 562"/>
                <a:gd name="T23" fmla="*/ 1 h 1663"/>
                <a:gd name="T24" fmla="*/ 1 w 562"/>
                <a:gd name="T25" fmla="*/ 1 h 1663"/>
                <a:gd name="T26" fmla="*/ 1 w 562"/>
                <a:gd name="T27" fmla="*/ 1 h 1663"/>
                <a:gd name="T28" fmla="*/ 1 w 562"/>
                <a:gd name="T29" fmla="*/ 2 h 1663"/>
                <a:gd name="T30" fmla="*/ 1 w 562"/>
                <a:gd name="T31" fmla="*/ 2 h 1663"/>
                <a:gd name="T32" fmla="*/ 1 w 562"/>
                <a:gd name="T33" fmla="*/ 2 h 1663"/>
                <a:gd name="T34" fmla="*/ 1 w 562"/>
                <a:gd name="T35" fmla="*/ 2 h 1663"/>
                <a:gd name="T36" fmla="*/ 1 w 562"/>
                <a:gd name="T37" fmla="*/ 2 h 1663"/>
                <a:gd name="T38" fmla="*/ 1 w 562"/>
                <a:gd name="T39" fmla="*/ 2 h 1663"/>
                <a:gd name="T40" fmla="*/ 1 w 562"/>
                <a:gd name="T41" fmla="*/ 2 h 1663"/>
                <a:gd name="T42" fmla="*/ 1 w 562"/>
                <a:gd name="T43" fmla="*/ 2 h 1663"/>
                <a:gd name="T44" fmla="*/ 1 w 562"/>
                <a:gd name="T45" fmla="*/ 2 h 1663"/>
                <a:gd name="T46" fmla="*/ 1 w 562"/>
                <a:gd name="T47" fmla="*/ 2 h 1663"/>
                <a:gd name="T48" fmla="*/ 1 w 562"/>
                <a:gd name="T49" fmla="*/ 2 h 1663"/>
                <a:gd name="T50" fmla="*/ 0 w 562"/>
                <a:gd name="T51" fmla="*/ 2 h 1663"/>
                <a:gd name="T52" fmla="*/ 0 w 562"/>
                <a:gd name="T53" fmla="*/ 2 h 1663"/>
                <a:gd name="T54" fmla="*/ 0 w 562"/>
                <a:gd name="T55" fmla="*/ 2 h 1663"/>
                <a:gd name="T56" fmla="*/ 0 w 562"/>
                <a:gd name="T57" fmla="*/ 2 h 1663"/>
                <a:gd name="T58" fmla="*/ 0 w 562"/>
                <a:gd name="T59" fmla="*/ 2 h 1663"/>
                <a:gd name="T60" fmla="*/ 0 w 562"/>
                <a:gd name="T61" fmla="*/ 2 h 1663"/>
                <a:gd name="T62" fmla="*/ 0 w 562"/>
                <a:gd name="T63" fmla="*/ 2 h 1663"/>
                <a:gd name="T64" fmla="*/ 0 w 562"/>
                <a:gd name="T65" fmla="*/ 2 h 1663"/>
                <a:gd name="T66" fmla="*/ 0 w 562"/>
                <a:gd name="T67" fmla="*/ 2 h 1663"/>
                <a:gd name="T68" fmla="*/ 0 w 562"/>
                <a:gd name="T69" fmla="*/ 2 h 1663"/>
                <a:gd name="T70" fmla="*/ 0 w 562"/>
                <a:gd name="T71" fmla="*/ 2 h 1663"/>
                <a:gd name="T72" fmla="*/ 0 w 562"/>
                <a:gd name="T73" fmla="*/ 2 h 1663"/>
                <a:gd name="T74" fmla="*/ 0 w 562"/>
                <a:gd name="T75" fmla="*/ 2 h 1663"/>
                <a:gd name="T76" fmla="*/ 0 w 562"/>
                <a:gd name="T77" fmla="*/ 2 h 1663"/>
                <a:gd name="T78" fmla="*/ 0 w 562"/>
                <a:gd name="T79" fmla="*/ 1 h 1663"/>
                <a:gd name="T80" fmla="*/ 0 w 562"/>
                <a:gd name="T81" fmla="*/ 1 h 1663"/>
                <a:gd name="T82" fmla="*/ 0 w 562"/>
                <a:gd name="T83" fmla="*/ 1 h 1663"/>
                <a:gd name="T84" fmla="*/ 0 w 562"/>
                <a:gd name="T85" fmla="*/ 1 h 1663"/>
                <a:gd name="T86" fmla="*/ 0 w 562"/>
                <a:gd name="T87" fmla="*/ 1 h 1663"/>
                <a:gd name="T88" fmla="*/ 0 w 562"/>
                <a:gd name="T89" fmla="*/ 1 h 1663"/>
                <a:gd name="T90" fmla="*/ 0 w 562"/>
                <a:gd name="T91" fmla="*/ 1 h 1663"/>
                <a:gd name="T92" fmla="*/ 0 w 562"/>
                <a:gd name="T93" fmla="*/ 1 h 1663"/>
                <a:gd name="T94" fmla="*/ 0 w 562"/>
                <a:gd name="T95" fmla="*/ 0 h 1663"/>
                <a:gd name="T96" fmla="*/ 0 w 562"/>
                <a:gd name="T97" fmla="*/ 0 h 1663"/>
                <a:gd name="T98" fmla="*/ 0 w 562"/>
                <a:gd name="T99" fmla="*/ 0 h 1663"/>
                <a:gd name="T100" fmla="*/ 0 w 562"/>
                <a:gd name="T101" fmla="*/ 0 h 1663"/>
                <a:gd name="T102" fmla="*/ 0 w 562"/>
                <a:gd name="T103" fmla="*/ 0 h 1663"/>
                <a:gd name="T104" fmla="*/ 0 w 562"/>
                <a:gd name="T105" fmla="*/ 0 h 1663"/>
                <a:gd name="T106" fmla="*/ 0 w 562"/>
                <a:gd name="T107" fmla="*/ 0 h 1663"/>
                <a:gd name="T108" fmla="*/ 0 w 562"/>
                <a:gd name="T109" fmla="*/ 0 h 1663"/>
                <a:gd name="T110" fmla="*/ 0 w 562"/>
                <a:gd name="T111" fmla="*/ 0 h 1663"/>
                <a:gd name="T112" fmla="*/ 0 w 562"/>
                <a:gd name="T113" fmla="*/ 0 h 1663"/>
                <a:gd name="T114" fmla="*/ 0 w 562"/>
                <a:gd name="T115" fmla="*/ 0 h 1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62"/>
                <a:gd name="T175" fmla="*/ 0 h 1663"/>
                <a:gd name="T176" fmla="*/ 562 w 562"/>
                <a:gd name="T177" fmla="*/ 1663 h 16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62" h="1663">
                  <a:moveTo>
                    <a:pt x="280" y="0"/>
                  </a:moveTo>
                  <a:lnTo>
                    <a:pt x="294" y="1"/>
                  </a:lnTo>
                  <a:lnTo>
                    <a:pt x="309" y="4"/>
                  </a:lnTo>
                  <a:lnTo>
                    <a:pt x="323" y="9"/>
                  </a:lnTo>
                  <a:lnTo>
                    <a:pt x="337" y="16"/>
                  </a:lnTo>
                  <a:lnTo>
                    <a:pt x="350" y="25"/>
                  </a:lnTo>
                  <a:lnTo>
                    <a:pt x="357" y="31"/>
                  </a:lnTo>
                  <a:lnTo>
                    <a:pt x="364" y="36"/>
                  </a:lnTo>
                  <a:lnTo>
                    <a:pt x="370" y="43"/>
                  </a:lnTo>
                  <a:lnTo>
                    <a:pt x="378" y="50"/>
                  </a:lnTo>
                  <a:lnTo>
                    <a:pt x="390" y="65"/>
                  </a:lnTo>
                  <a:lnTo>
                    <a:pt x="403" y="82"/>
                  </a:lnTo>
                  <a:lnTo>
                    <a:pt x="414" y="100"/>
                  </a:lnTo>
                  <a:lnTo>
                    <a:pt x="438" y="141"/>
                  </a:lnTo>
                  <a:lnTo>
                    <a:pt x="460" y="189"/>
                  </a:lnTo>
                  <a:lnTo>
                    <a:pt x="480" y="243"/>
                  </a:lnTo>
                  <a:lnTo>
                    <a:pt x="498" y="302"/>
                  </a:lnTo>
                  <a:lnTo>
                    <a:pt x="514" y="365"/>
                  </a:lnTo>
                  <a:lnTo>
                    <a:pt x="528" y="434"/>
                  </a:lnTo>
                  <a:lnTo>
                    <a:pt x="540" y="507"/>
                  </a:lnTo>
                  <a:lnTo>
                    <a:pt x="550" y="584"/>
                  </a:lnTo>
                  <a:lnTo>
                    <a:pt x="556" y="663"/>
                  </a:lnTo>
                  <a:lnTo>
                    <a:pt x="560" y="746"/>
                  </a:lnTo>
                  <a:lnTo>
                    <a:pt x="562" y="831"/>
                  </a:lnTo>
                  <a:lnTo>
                    <a:pt x="561" y="874"/>
                  </a:lnTo>
                  <a:lnTo>
                    <a:pt x="560" y="916"/>
                  </a:lnTo>
                  <a:lnTo>
                    <a:pt x="556" y="999"/>
                  </a:lnTo>
                  <a:lnTo>
                    <a:pt x="553" y="1039"/>
                  </a:lnTo>
                  <a:lnTo>
                    <a:pt x="550" y="1079"/>
                  </a:lnTo>
                  <a:lnTo>
                    <a:pt x="540" y="1154"/>
                  </a:lnTo>
                  <a:lnTo>
                    <a:pt x="528" y="1227"/>
                  </a:lnTo>
                  <a:lnTo>
                    <a:pt x="521" y="1262"/>
                  </a:lnTo>
                  <a:lnTo>
                    <a:pt x="514" y="1296"/>
                  </a:lnTo>
                  <a:lnTo>
                    <a:pt x="506" y="1329"/>
                  </a:lnTo>
                  <a:lnTo>
                    <a:pt x="498" y="1360"/>
                  </a:lnTo>
                  <a:lnTo>
                    <a:pt x="488" y="1390"/>
                  </a:lnTo>
                  <a:lnTo>
                    <a:pt x="480" y="1419"/>
                  </a:lnTo>
                  <a:lnTo>
                    <a:pt x="469" y="1446"/>
                  </a:lnTo>
                  <a:lnTo>
                    <a:pt x="460" y="1473"/>
                  </a:lnTo>
                  <a:lnTo>
                    <a:pt x="455" y="1485"/>
                  </a:lnTo>
                  <a:lnTo>
                    <a:pt x="449" y="1498"/>
                  </a:lnTo>
                  <a:lnTo>
                    <a:pt x="438" y="1520"/>
                  </a:lnTo>
                  <a:lnTo>
                    <a:pt x="432" y="1532"/>
                  </a:lnTo>
                  <a:lnTo>
                    <a:pt x="426" y="1543"/>
                  </a:lnTo>
                  <a:lnTo>
                    <a:pt x="421" y="1553"/>
                  </a:lnTo>
                  <a:lnTo>
                    <a:pt x="414" y="1562"/>
                  </a:lnTo>
                  <a:lnTo>
                    <a:pt x="408" y="1571"/>
                  </a:lnTo>
                  <a:lnTo>
                    <a:pt x="403" y="1581"/>
                  </a:lnTo>
                  <a:lnTo>
                    <a:pt x="390" y="1597"/>
                  </a:lnTo>
                  <a:lnTo>
                    <a:pt x="378" y="1612"/>
                  </a:lnTo>
                  <a:lnTo>
                    <a:pt x="364" y="1626"/>
                  </a:lnTo>
                  <a:lnTo>
                    <a:pt x="350" y="1637"/>
                  </a:lnTo>
                  <a:lnTo>
                    <a:pt x="337" y="1646"/>
                  </a:lnTo>
                  <a:lnTo>
                    <a:pt x="323" y="1653"/>
                  </a:lnTo>
                  <a:lnTo>
                    <a:pt x="309" y="1659"/>
                  </a:lnTo>
                  <a:lnTo>
                    <a:pt x="294" y="1662"/>
                  </a:lnTo>
                  <a:lnTo>
                    <a:pt x="280" y="1663"/>
                  </a:lnTo>
                  <a:lnTo>
                    <a:pt x="273" y="1663"/>
                  </a:lnTo>
                  <a:lnTo>
                    <a:pt x="266" y="1662"/>
                  </a:lnTo>
                  <a:lnTo>
                    <a:pt x="251" y="1659"/>
                  </a:lnTo>
                  <a:lnTo>
                    <a:pt x="239" y="1653"/>
                  </a:lnTo>
                  <a:lnTo>
                    <a:pt x="232" y="1650"/>
                  </a:lnTo>
                  <a:lnTo>
                    <a:pt x="224" y="1646"/>
                  </a:lnTo>
                  <a:lnTo>
                    <a:pt x="218" y="1641"/>
                  </a:lnTo>
                  <a:lnTo>
                    <a:pt x="211" y="1637"/>
                  </a:lnTo>
                  <a:lnTo>
                    <a:pt x="204" y="1631"/>
                  </a:lnTo>
                  <a:lnTo>
                    <a:pt x="198" y="1626"/>
                  </a:lnTo>
                  <a:lnTo>
                    <a:pt x="184" y="1612"/>
                  </a:lnTo>
                  <a:lnTo>
                    <a:pt x="172" y="1597"/>
                  </a:lnTo>
                  <a:lnTo>
                    <a:pt x="159" y="1581"/>
                  </a:lnTo>
                  <a:lnTo>
                    <a:pt x="147" y="1562"/>
                  </a:lnTo>
                  <a:lnTo>
                    <a:pt x="124" y="1520"/>
                  </a:lnTo>
                  <a:lnTo>
                    <a:pt x="112" y="1498"/>
                  </a:lnTo>
                  <a:lnTo>
                    <a:pt x="102" y="1473"/>
                  </a:lnTo>
                  <a:lnTo>
                    <a:pt x="82" y="1419"/>
                  </a:lnTo>
                  <a:lnTo>
                    <a:pt x="64" y="1360"/>
                  </a:lnTo>
                  <a:lnTo>
                    <a:pt x="47" y="1296"/>
                  </a:lnTo>
                  <a:lnTo>
                    <a:pt x="33" y="1227"/>
                  </a:lnTo>
                  <a:lnTo>
                    <a:pt x="22" y="1154"/>
                  </a:lnTo>
                  <a:lnTo>
                    <a:pt x="12" y="1079"/>
                  </a:lnTo>
                  <a:lnTo>
                    <a:pt x="5" y="999"/>
                  </a:lnTo>
                  <a:lnTo>
                    <a:pt x="1" y="916"/>
                  </a:lnTo>
                  <a:lnTo>
                    <a:pt x="0" y="831"/>
                  </a:lnTo>
                  <a:lnTo>
                    <a:pt x="0" y="788"/>
                  </a:lnTo>
                  <a:lnTo>
                    <a:pt x="1" y="746"/>
                  </a:lnTo>
                  <a:lnTo>
                    <a:pt x="5" y="663"/>
                  </a:lnTo>
                  <a:lnTo>
                    <a:pt x="8" y="623"/>
                  </a:lnTo>
                  <a:lnTo>
                    <a:pt x="12" y="584"/>
                  </a:lnTo>
                  <a:lnTo>
                    <a:pt x="16" y="545"/>
                  </a:lnTo>
                  <a:lnTo>
                    <a:pt x="22" y="507"/>
                  </a:lnTo>
                  <a:lnTo>
                    <a:pt x="27" y="470"/>
                  </a:lnTo>
                  <a:lnTo>
                    <a:pt x="33" y="434"/>
                  </a:lnTo>
                  <a:lnTo>
                    <a:pt x="41" y="399"/>
                  </a:lnTo>
                  <a:lnTo>
                    <a:pt x="47" y="365"/>
                  </a:lnTo>
                  <a:lnTo>
                    <a:pt x="55" y="334"/>
                  </a:lnTo>
                  <a:lnTo>
                    <a:pt x="64" y="302"/>
                  </a:lnTo>
                  <a:lnTo>
                    <a:pt x="72" y="271"/>
                  </a:lnTo>
                  <a:lnTo>
                    <a:pt x="82" y="243"/>
                  </a:lnTo>
                  <a:lnTo>
                    <a:pt x="91" y="216"/>
                  </a:lnTo>
                  <a:lnTo>
                    <a:pt x="102" y="189"/>
                  </a:lnTo>
                  <a:lnTo>
                    <a:pt x="112" y="165"/>
                  </a:lnTo>
                  <a:lnTo>
                    <a:pt x="119" y="153"/>
                  </a:lnTo>
                  <a:lnTo>
                    <a:pt x="124" y="141"/>
                  </a:lnTo>
                  <a:lnTo>
                    <a:pt x="136" y="119"/>
                  </a:lnTo>
                  <a:lnTo>
                    <a:pt x="147" y="100"/>
                  </a:lnTo>
                  <a:lnTo>
                    <a:pt x="154" y="91"/>
                  </a:lnTo>
                  <a:lnTo>
                    <a:pt x="159" y="82"/>
                  </a:lnTo>
                  <a:lnTo>
                    <a:pt x="172" y="65"/>
                  </a:lnTo>
                  <a:lnTo>
                    <a:pt x="184" y="50"/>
                  </a:lnTo>
                  <a:lnTo>
                    <a:pt x="192" y="43"/>
                  </a:lnTo>
                  <a:lnTo>
                    <a:pt x="198" y="36"/>
                  </a:lnTo>
                  <a:lnTo>
                    <a:pt x="211" y="25"/>
                  </a:lnTo>
                  <a:lnTo>
                    <a:pt x="224" y="16"/>
                  </a:lnTo>
                  <a:lnTo>
                    <a:pt x="239" y="9"/>
                  </a:lnTo>
                  <a:lnTo>
                    <a:pt x="251" y="4"/>
                  </a:lnTo>
                  <a:lnTo>
                    <a:pt x="266" y="1"/>
                  </a:lnTo>
                  <a:lnTo>
                    <a:pt x="280" y="0"/>
                  </a:lnTo>
                  <a:close/>
                </a:path>
              </a:pathLst>
            </a:custGeom>
            <a:noFill/>
            <a:ln w="46038">
              <a:solidFill>
                <a:srgbClr val="FFFFFF"/>
              </a:solidFill>
              <a:round/>
              <a:headEnd/>
              <a:tailEnd/>
            </a:ln>
          </p:spPr>
          <p:txBody>
            <a:bodyPr/>
            <a:lstStyle/>
            <a:p>
              <a:endParaRPr lang="en-IN"/>
            </a:p>
          </p:txBody>
        </p:sp>
        <p:sp>
          <p:nvSpPr>
            <p:cNvPr id="9" name="Freeform 12"/>
            <p:cNvSpPr>
              <a:spLocks/>
            </p:cNvSpPr>
            <p:nvPr/>
          </p:nvSpPr>
          <p:spPr bwMode="auto">
            <a:xfrm>
              <a:off x="3567" y="1457"/>
              <a:ext cx="187" cy="554"/>
            </a:xfrm>
            <a:custGeom>
              <a:avLst/>
              <a:gdLst>
                <a:gd name="T0" fmla="*/ 0 w 563"/>
                <a:gd name="T1" fmla="*/ 0 h 1663"/>
                <a:gd name="T2" fmla="*/ 0 w 563"/>
                <a:gd name="T3" fmla="*/ 0 h 1663"/>
                <a:gd name="T4" fmla="*/ 0 w 563"/>
                <a:gd name="T5" fmla="*/ 0 h 1663"/>
                <a:gd name="T6" fmla="*/ 1 w 563"/>
                <a:gd name="T7" fmla="*/ 0 h 1663"/>
                <a:gd name="T8" fmla="*/ 1 w 563"/>
                <a:gd name="T9" fmla="*/ 0 h 1663"/>
                <a:gd name="T10" fmla="*/ 1 w 563"/>
                <a:gd name="T11" fmla="*/ 0 h 1663"/>
                <a:gd name="T12" fmla="*/ 1 w 563"/>
                <a:gd name="T13" fmla="*/ 0 h 1663"/>
                <a:gd name="T14" fmla="*/ 1 w 563"/>
                <a:gd name="T15" fmla="*/ 0 h 1663"/>
                <a:gd name="T16" fmla="*/ 1 w 563"/>
                <a:gd name="T17" fmla="*/ 1 h 1663"/>
                <a:gd name="T18" fmla="*/ 1 w 563"/>
                <a:gd name="T19" fmla="*/ 1 h 1663"/>
                <a:gd name="T20" fmla="*/ 1 w 563"/>
                <a:gd name="T21" fmla="*/ 1 h 1663"/>
                <a:gd name="T22" fmla="*/ 1 w 563"/>
                <a:gd name="T23" fmla="*/ 1 h 1663"/>
                <a:gd name="T24" fmla="*/ 1 w 563"/>
                <a:gd name="T25" fmla="*/ 1 h 1663"/>
                <a:gd name="T26" fmla="*/ 1 w 563"/>
                <a:gd name="T27" fmla="*/ 1 h 1663"/>
                <a:gd name="T28" fmla="*/ 1 w 563"/>
                <a:gd name="T29" fmla="*/ 2 h 1663"/>
                <a:gd name="T30" fmla="*/ 1 w 563"/>
                <a:gd name="T31" fmla="*/ 2 h 1663"/>
                <a:gd name="T32" fmla="*/ 1 w 563"/>
                <a:gd name="T33" fmla="*/ 2 h 1663"/>
                <a:gd name="T34" fmla="*/ 1 w 563"/>
                <a:gd name="T35" fmla="*/ 2 h 1663"/>
                <a:gd name="T36" fmla="*/ 1 w 563"/>
                <a:gd name="T37" fmla="*/ 2 h 1663"/>
                <a:gd name="T38" fmla="*/ 1 w 563"/>
                <a:gd name="T39" fmla="*/ 2 h 1663"/>
                <a:gd name="T40" fmla="*/ 1 w 563"/>
                <a:gd name="T41" fmla="*/ 2 h 1663"/>
                <a:gd name="T42" fmla="*/ 1 w 563"/>
                <a:gd name="T43" fmla="*/ 2 h 1663"/>
                <a:gd name="T44" fmla="*/ 1 w 563"/>
                <a:gd name="T45" fmla="*/ 2 h 1663"/>
                <a:gd name="T46" fmla="*/ 1 w 563"/>
                <a:gd name="T47" fmla="*/ 2 h 1663"/>
                <a:gd name="T48" fmla="*/ 1 w 563"/>
                <a:gd name="T49" fmla="*/ 2 h 1663"/>
                <a:gd name="T50" fmla="*/ 0 w 563"/>
                <a:gd name="T51" fmla="*/ 2 h 1663"/>
                <a:gd name="T52" fmla="*/ 0 w 563"/>
                <a:gd name="T53" fmla="*/ 2 h 1663"/>
                <a:gd name="T54" fmla="*/ 0 w 563"/>
                <a:gd name="T55" fmla="*/ 2 h 1663"/>
                <a:gd name="T56" fmla="*/ 0 w 563"/>
                <a:gd name="T57" fmla="*/ 2 h 1663"/>
                <a:gd name="T58" fmla="*/ 0 w 563"/>
                <a:gd name="T59" fmla="*/ 2 h 1663"/>
                <a:gd name="T60" fmla="*/ 0 w 563"/>
                <a:gd name="T61" fmla="*/ 2 h 1663"/>
                <a:gd name="T62" fmla="*/ 0 w 563"/>
                <a:gd name="T63" fmla="*/ 2 h 1663"/>
                <a:gd name="T64" fmla="*/ 0 w 563"/>
                <a:gd name="T65" fmla="*/ 2 h 1663"/>
                <a:gd name="T66" fmla="*/ 0 w 563"/>
                <a:gd name="T67" fmla="*/ 2 h 1663"/>
                <a:gd name="T68" fmla="*/ 0 w 563"/>
                <a:gd name="T69" fmla="*/ 2 h 1663"/>
                <a:gd name="T70" fmla="*/ 0 w 563"/>
                <a:gd name="T71" fmla="*/ 2 h 1663"/>
                <a:gd name="T72" fmla="*/ 0 w 563"/>
                <a:gd name="T73" fmla="*/ 2 h 1663"/>
                <a:gd name="T74" fmla="*/ 0 w 563"/>
                <a:gd name="T75" fmla="*/ 2 h 1663"/>
                <a:gd name="T76" fmla="*/ 0 w 563"/>
                <a:gd name="T77" fmla="*/ 1 h 1663"/>
                <a:gd name="T78" fmla="*/ 0 w 563"/>
                <a:gd name="T79" fmla="*/ 1 h 1663"/>
                <a:gd name="T80" fmla="*/ 0 w 563"/>
                <a:gd name="T81" fmla="*/ 1 h 1663"/>
                <a:gd name="T82" fmla="*/ 0 w 563"/>
                <a:gd name="T83" fmla="*/ 1 h 1663"/>
                <a:gd name="T84" fmla="*/ 0 w 563"/>
                <a:gd name="T85" fmla="*/ 1 h 1663"/>
                <a:gd name="T86" fmla="*/ 0 w 563"/>
                <a:gd name="T87" fmla="*/ 1 h 1663"/>
                <a:gd name="T88" fmla="*/ 0 w 563"/>
                <a:gd name="T89" fmla="*/ 1 h 1663"/>
                <a:gd name="T90" fmla="*/ 0 w 563"/>
                <a:gd name="T91" fmla="*/ 0 h 1663"/>
                <a:gd name="T92" fmla="*/ 0 w 563"/>
                <a:gd name="T93" fmla="*/ 0 h 1663"/>
                <a:gd name="T94" fmla="*/ 0 w 563"/>
                <a:gd name="T95" fmla="*/ 0 h 1663"/>
                <a:gd name="T96" fmla="*/ 0 w 563"/>
                <a:gd name="T97" fmla="*/ 0 h 1663"/>
                <a:gd name="T98" fmla="*/ 0 w 563"/>
                <a:gd name="T99" fmla="*/ 0 h 1663"/>
                <a:gd name="T100" fmla="*/ 0 w 563"/>
                <a:gd name="T101" fmla="*/ 0 h 1663"/>
                <a:gd name="T102" fmla="*/ 0 w 563"/>
                <a:gd name="T103" fmla="*/ 0 h 1663"/>
                <a:gd name="T104" fmla="*/ 0 w 563"/>
                <a:gd name="T105" fmla="*/ 0 h 1663"/>
                <a:gd name="T106" fmla="*/ 0 w 563"/>
                <a:gd name="T107" fmla="*/ 0 h 1663"/>
                <a:gd name="T108" fmla="*/ 0 w 563"/>
                <a:gd name="T109" fmla="*/ 0 h 1663"/>
                <a:gd name="T110" fmla="*/ 0 w 563"/>
                <a:gd name="T111" fmla="*/ 0 h 1663"/>
                <a:gd name="T112" fmla="*/ 0 w 563"/>
                <a:gd name="T113" fmla="*/ 0 h 16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3"/>
                <a:gd name="T172" fmla="*/ 0 h 1663"/>
                <a:gd name="T173" fmla="*/ 563 w 563"/>
                <a:gd name="T174" fmla="*/ 1663 h 16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3" h="1663">
                  <a:moveTo>
                    <a:pt x="281" y="0"/>
                  </a:moveTo>
                  <a:lnTo>
                    <a:pt x="296" y="1"/>
                  </a:lnTo>
                  <a:lnTo>
                    <a:pt x="311" y="4"/>
                  </a:lnTo>
                  <a:lnTo>
                    <a:pt x="324" y="9"/>
                  </a:lnTo>
                  <a:lnTo>
                    <a:pt x="338" y="16"/>
                  </a:lnTo>
                  <a:lnTo>
                    <a:pt x="352" y="25"/>
                  </a:lnTo>
                  <a:lnTo>
                    <a:pt x="358" y="31"/>
                  </a:lnTo>
                  <a:lnTo>
                    <a:pt x="366" y="36"/>
                  </a:lnTo>
                  <a:lnTo>
                    <a:pt x="372" y="43"/>
                  </a:lnTo>
                  <a:lnTo>
                    <a:pt x="378" y="50"/>
                  </a:lnTo>
                  <a:lnTo>
                    <a:pt x="391" y="65"/>
                  </a:lnTo>
                  <a:lnTo>
                    <a:pt x="404" y="82"/>
                  </a:lnTo>
                  <a:lnTo>
                    <a:pt x="416" y="100"/>
                  </a:lnTo>
                  <a:lnTo>
                    <a:pt x="440" y="141"/>
                  </a:lnTo>
                  <a:lnTo>
                    <a:pt x="461" y="189"/>
                  </a:lnTo>
                  <a:lnTo>
                    <a:pt x="481" y="243"/>
                  </a:lnTo>
                  <a:lnTo>
                    <a:pt x="500" y="302"/>
                  </a:lnTo>
                  <a:lnTo>
                    <a:pt x="516" y="365"/>
                  </a:lnTo>
                  <a:lnTo>
                    <a:pt x="529" y="434"/>
                  </a:lnTo>
                  <a:lnTo>
                    <a:pt x="542" y="507"/>
                  </a:lnTo>
                  <a:lnTo>
                    <a:pt x="551" y="584"/>
                  </a:lnTo>
                  <a:lnTo>
                    <a:pt x="558" y="663"/>
                  </a:lnTo>
                  <a:lnTo>
                    <a:pt x="562" y="746"/>
                  </a:lnTo>
                  <a:lnTo>
                    <a:pt x="563" y="831"/>
                  </a:lnTo>
                  <a:lnTo>
                    <a:pt x="563" y="874"/>
                  </a:lnTo>
                  <a:lnTo>
                    <a:pt x="562" y="916"/>
                  </a:lnTo>
                  <a:lnTo>
                    <a:pt x="558" y="999"/>
                  </a:lnTo>
                  <a:lnTo>
                    <a:pt x="555" y="1039"/>
                  </a:lnTo>
                  <a:lnTo>
                    <a:pt x="551" y="1079"/>
                  </a:lnTo>
                  <a:lnTo>
                    <a:pt x="546" y="1117"/>
                  </a:lnTo>
                  <a:lnTo>
                    <a:pt x="542" y="1154"/>
                  </a:lnTo>
                  <a:lnTo>
                    <a:pt x="536" y="1191"/>
                  </a:lnTo>
                  <a:lnTo>
                    <a:pt x="529" y="1227"/>
                  </a:lnTo>
                  <a:lnTo>
                    <a:pt x="523" y="1262"/>
                  </a:lnTo>
                  <a:lnTo>
                    <a:pt x="516" y="1296"/>
                  </a:lnTo>
                  <a:lnTo>
                    <a:pt x="508" y="1329"/>
                  </a:lnTo>
                  <a:lnTo>
                    <a:pt x="500" y="1360"/>
                  </a:lnTo>
                  <a:lnTo>
                    <a:pt x="490" y="1390"/>
                  </a:lnTo>
                  <a:lnTo>
                    <a:pt x="481" y="1419"/>
                  </a:lnTo>
                  <a:lnTo>
                    <a:pt x="471" y="1446"/>
                  </a:lnTo>
                  <a:lnTo>
                    <a:pt x="461" y="1473"/>
                  </a:lnTo>
                  <a:lnTo>
                    <a:pt x="450" y="1498"/>
                  </a:lnTo>
                  <a:lnTo>
                    <a:pt x="445" y="1509"/>
                  </a:lnTo>
                  <a:lnTo>
                    <a:pt x="440" y="1520"/>
                  </a:lnTo>
                  <a:lnTo>
                    <a:pt x="428" y="1543"/>
                  </a:lnTo>
                  <a:lnTo>
                    <a:pt x="416" y="1562"/>
                  </a:lnTo>
                  <a:lnTo>
                    <a:pt x="410" y="1571"/>
                  </a:lnTo>
                  <a:lnTo>
                    <a:pt x="404" y="1581"/>
                  </a:lnTo>
                  <a:lnTo>
                    <a:pt x="391" y="1597"/>
                  </a:lnTo>
                  <a:lnTo>
                    <a:pt x="378" y="1612"/>
                  </a:lnTo>
                  <a:lnTo>
                    <a:pt x="366" y="1626"/>
                  </a:lnTo>
                  <a:lnTo>
                    <a:pt x="352" y="1637"/>
                  </a:lnTo>
                  <a:lnTo>
                    <a:pt x="338" y="1646"/>
                  </a:lnTo>
                  <a:lnTo>
                    <a:pt x="324" y="1653"/>
                  </a:lnTo>
                  <a:lnTo>
                    <a:pt x="311" y="1659"/>
                  </a:lnTo>
                  <a:lnTo>
                    <a:pt x="296" y="1662"/>
                  </a:lnTo>
                  <a:lnTo>
                    <a:pt x="281" y="1663"/>
                  </a:lnTo>
                  <a:lnTo>
                    <a:pt x="274" y="1663"/>
                  </a:lnTo>
                  <a:lnTo>
                    <a:pt x="267" y="1662"/>
                  </a:lnTo>
                  <a:lnTo>
                    <a:pt x="253" y="1659"/>
                  </a:lnTo>
                  <a:lnTo>
                    <a:pt x="239" y="1653"/>
                  </a:lnTo>
                  <a:lnTo>
                    <a:pt x="232" y="1650"/>
                  </a:lnTo>
                  <a:lnTo>
                    <a:pt x="224" y="1646"/>
                  </a:lnTo>
                  <a:lnTo>
                    <a:pt x="212" y="1637"/>
                  </a:lnTo>
                  <a:lnTo>
                    <a:pt x="204" y="1631"/>
                  </a:lnTo>
                  <a:lnTo>
                    <a:pt x="198" y="1626"/>
                  </a:lnTo>
                  <a:lnTo>
                    <a:pt x="184" y="1612"/>
                  </a:lnTo>
                  <a:lnTo>
                    <a:pt x="171" y="1597"/>
                  </a:lnTo>
                  <a:lnTo>
                    <a:pt x="159" y="1581"/>
                  </a:lnTo>
                  <a:lnTo>
                    <a:pt x="147" y="1562"/>
                  </a:lnTo>
                  <a:lnTo>
                    <a:pt x="124" y="1520"/>
                  </a:lnTo>
                  <a:lnTo>
                    <a:pt x="102" y="1473"/>
                  </a:lnTo>
                  <a:lnTo>
                    <a:pt x="82" y="1419"/>
                  </a:lnTo>
                  <a:lnTo>
                    <a:pt x="64" y="1360"/>
                  </a:lnTo>
                  <a:lnTo>
                    <a:pt x="48" y="1296"/>
                  </a:lnTo>
                  <a:lnTo>
                    <a:pt x="33" y="1227"/>
                  </a:lnTo>
                  <a:lnTo>
                    <a:pt x="23" y="1154"/>
                  </a:lnTo>
                  <a:lnTo>
                    <a:pt x="13" y="1079"/>
                  </a:lnTo>
                  <a:lnTo>
                    <a:pt x="6" y="999"/>
                  </a:lnTo>
                  <a:lnTo>
                    <a:pt x="1" y="916"/>
                  </a:lnTo>
                  <a:lnTo>
                    <a:pt x="0" y="831"/>
                  </a:lnTo>
                  <a:lnTo>
                    <a:pt x="0" y="788"/>
                  </a:lnTo>
                  <a:lnTo>
                    <a:pt x="1" y="746"/>
                  </a:lnTo>
                  <a:lnTo>
                    <a:pt x="6" y="663"/>
                  </a:lnTo>
                  <a:lnTo>
                    <a:pt x="9" y="623"/>
                  </a:lnTo>
                  <a:lnTo>
                    <a:pt x="13" y="584"/>
                  </a:lnTo>
                  <a:lnTo>
                    <a:pt x="23" y="507"/>
                  </a:lnTo>
                  <a:lnTo>
                    <a:pt x="33" y="434"/>
                  </a:lnTo>
                  <a:lnTo>
                    <a:pt x="40" y="399"/>
                  </a:lnTo>
                  <a:lnTo>
                    <a:pt x="48" y="365"/>
                  </a:lnTo>
                  <a:lnTo>
                    <a:pt x="51" y="349"/>
                  </a:lnTo>
                  <a:lnTo>
                    <a:pt x="55" y="334"/>
                  </a:lnTo>
                  <a:lnTo>
                    <a:pt x="64" y="302"/>
                  </a:lnTo>
                  <a:lnTo>
                    <a:pt x="73" y="271"/>
                  </a:lnTo>
                  <a:lnTo>
                    <a:pt x="82" y="243"/>
                  </a:lnTo>
                  <a:lnTo>
                    <a:pt x="92" y="216"/>
                  </a:lnTo>
                  <a:lnTo>
                    <a:pt x="102" y="189"/>
                  </a:lnTo>
                  <a:lnTo>
                    <a:pt x="112" y="165"/>
                  </a:lnTo>
                  <a:lnTo>
                    <a:pt x="124" y="141"/>
                  </a:lnTo>
                  <a:lnTo>
                    <a:pt x="129" y="131"/>
                  </a:lnTo>
                  <a:lnTo>
                    <a:pt x="136" y="119"/>
                  </a:lnTo>
                  <a:lnTo>
                    <a:pt x="141" y="109"/>
                  </a:lnTo>
                  <a:lnTo>
                    <a:pt x="147" y="100"/>
                  </a:lnTo>
                  <a:lnTo>
                    <a:pt x="153" y="91"/>
                  </a:lnTo>
                  <a:lnTo>
                    <a:pt x="159" y="82"/>
                  </a:lnTo>
                  <a:lnTo>
                    <a:pt x="171" y="65"/>
                  </a:lnTo>
                  <a:lnTo>
                    <a:pt x="184" y="50"/>
                  </a:lnTo>
                  <a:lnTo>
                    <a:pt x="191" y="43"/>
                  </a:lnTo>
                  <a:lnTo>
                    <a:pt x="198" y="36"/>
                  </a:lnTo>
                  <a:lnTo>
                    <a:pt x="212" y="25"/>
                  </a:lnTo>
                  <a:lnTo>
                    <a:pt x="224" y="16"/>
                  </a:lnTo>
                  <a:lnTo>
                    <a:pt x="239" y="9"/>
                  </a:lnTo>
                  <a:lnTo>
                    <a:pt x="253" y="4"/>
                  </a:lnTo>
                  <a:lnTo>
                    <a:pt x="267" y="1"/>
                  </a:lnTo>
                  <a:lnTo>
                    <a:pt x="281" y="0"/>
                  </a:lnTo>
                  <a:close/>
                </a:path>
              </a:pathLst>
            </a:custGeom>
            <a:noFill/>
            <a:ln w="46038">
              <a:solidFill>
                <a:srgbClr val="FFFFFF"/>
              </a:solidFill>
              <a:round/>
              <a:headEnd/>
              <a:tailEnd/>
            </a:ln>
          </p:spPr>
          <p:txBody>
            <a:bodyPr/>
            <a:lstStyle/>
            <a:p>
              <a:endParaRPr lang="en-IN"/>
            </a:p>
          </p:txBody>
        </p:sp>
        <p:sp>
          <p:nvSpPr>
            <p:cNvPr id="10" name="Freeform 13"/>
            <p:cNvSpPr>
              <a:spLocks/>
            </p:cNvSpPr>
            <p:nvPr/>
          </p:nvSpPr>
          <p:spPr bwMode="auto">
            <a:xfrm>
              <a:off x="2368" y="2017"/>
              <a:ext cx="257" cy="59"/>
            </a:xfrm>
            <a:custGeom>
              <a:avLst/>
              <a:gdLst>
                <a:gd name="T0" fmla="*/ 0 w 729"/>
                <a:gd name="T1" fmla="*/ 0 h 173"/>
                <a:gd name="T2" fmla="*/ 0 w 729"/>
                <a:gd name="T3" fmla="*/ 0 h 173"/>
                <a:gd name="T4" fmla="*/ 0 w 729"/>
                <a:gd name="T5" fmla="*/ 0 h 173"/>
                <a:gd name="T6" fmla="*/ 0 w 729"/>
                <a:gd name="T7" fmla="*/ 0 h 173"/>
                <a:gd name="T8" fmla="*/ 0 w 729"/>
                <a:gd name="T9" fmla="*/ 0 h 173"/>
                <a:gd name="T10" fmla="*/ 0 w 729"/>
                <a:gd name="T11" fmla="*/ 0 h 173"/>
                <a:gd name="T12" fmla="*/ 0 w 729"/>
                <a:gd name="T13" fmla="*/ 0 h 173"/>
                <a:gd name="T14" fmla="*/ 0 w 729"/>
                <a:gd name="T15" fmla="*/ 0 h 173"/>
                <a:gd name="T16" fmla="*/ 0 w 729"/>
                <a:gd name="T17" fmla="*/ 0 h 173"/>
                <a:gd name="T18" fmla="*/ 0 w 729"/>
                <a:gd name="T19" fmla="*/ 0 h 173"/>
                <a:gd name="T20" fmla="*/ 0 w 729"/>
                <a:gd name="T21" fmla="*/ 0 h 173"/>
                <a:gd name="T22" fmla="*/ 0 w 729"/>
                <a:gd name="T23" fmla="*/ 0 h 173"/>
                <a:gd name="T24" fmla="*/ 0 w 729"/>
                <a:gd name="T25" fmla="*/ 0 h 173"/>
                <a:gd name="T26" fmla="*/ 0 w 729"/>
                <a:gd name="T27" fmla="*/ 0 h 173"/>
                <a:gd name="T28" fmla="*/ 0 w 729"/>
                <a:gd name="T29" fmla="*/ 0 h 173"/>
                <a:gd name="T30" fmla="*/ 0 w 729"/>
                <a:gd name="T31" fmla="*/ 0 h 173"/>
                <a:gd name="T32" fmla="*/ 1 w 729"/>
                <a:gd name="T33" fmla="*/ 0 h 173"/>
                <a:gd name="T34" fmla="*/ 1 w 729"/>
                <a:gd name="T35" fmla="*/ 0 h 173"/>
                <a:gd name="T36" fmla="*/ 1 w 729"/>
                <a:gd name="T37" fmla="*/ 0 h 173"/>
                <a:gd name="T38" fmla="*/ 1 w 729"/>
                <a:gd name="T39" fmla="*/ 0 h 173"/>
                <a:gd name="T40" fmla="*/ 1 w 729"/>
                <a:gd name="T41" fmla="*/ 0 h 173"/>
                <a:gd name="T42" fmla="*/ 1 w 729"/>
                <a:gd name="T43" fmla="*/ 0 h 173"/>
                <a:gd name="T44" fmla="*/ 1 w 729"/>
                <a:gd name="T45" fmla="*/ 0 h 173"/>
                <a:gd name="T46" fmla="*/ 1 w 729"/>
                <a:gd name="T47" fmla="*/ 0 h 173"/>
                <a:gd name="T48" fmla="*/ 1 w 729"/>
                <a:gd name="T49" fmla="*/ 0 h 173"/>
                <a:gd name="T50" fmla="*/ 1 w 729"/>
                <a:gd name="T51" fmla="*/ 0 h 173"/>
                <a:gd name="T52" fmla="*/ 1 w 729"/>
                <a:gd name="T53" fmla="*/ 0 h 173"/>
                <a:gd name="T54" fmla="*/ 1 w 729"/>
                <a:gd name="T55" fmla="*/ 0 h 173"/>
                <a:gd name="T56" fmla="*/ 1 w 729"/>
                <a:gd name="T57" fmla="*/ 0 h 173"/>
                <a:gd name="T58" fmla="*/ 1 w 729"/>
                <a:gd name="T59" fmla="*/ 0 h 173"/>
                <a:gd name="T60" fmla="*/ 1 w 729"/>
                <a:gd name="T61" fmla="*/ 0 h 173"/>
                <a:gd name="T62" fmla="*/ 1 w 729"/>
                <a:gd name="T63" fmla="*/ 0 h 173"/>
                <a:gd name="T64" fmla="*/ 1 w 729"/>
                <a:gd name="T65" fmla="*/ 0 h 173"/>
                <a:gd name="T66" fmla="*/ 1 w 729"/>
                <a:gd name="T67" fmla="*/ 0 h 173"/>
                <a:gd name="T68" fmla="*/ 1 w 729"/>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9"/>
                <a:gd name="T106" fmla="*/ 0 h 173"/>
                <a:gd name="T107" fmla="*/ 729 w 729"/>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9" h="173">
                  <a:moveTo>
                    <a:pt x="0" y="0"/>
                  </a:moveTo>
                  <a:lnTo>
                    <a:pt x="13" y="19"/>
                  </a:lnTo>
                  <a:lnTo>
                    <a:pt x="27" y="37"/>
                  </a:lnTo>
                  <a:lnTo>
                    <a:pt x="43" y="54"/>
                  </a:lnTo>
                  <a:lnTo>
                    <a:pt x="61" y="70"/>
                  </a:lnTo>
                  <a:lnTo>
                    <a:pt x="80" y="85"/>
                  </a:lnTo>
                  <a:lnTo>
                    <a:pt x="100" y="99"/>
                  </a:lnTo>
                  <a:lnTo>
                    <a:pt x="111" y="106"/>
                  </a:lnTo>
                  <a:lnTo>
                    <a:pt x="122" y="112"/>
                  </a:lnTo>
                  <a:lnTo>
                    <a:pt x="145" y="124"/>
                  </a:lnTo>
                  <a:lnTo>
                    <a:pt x="157" y="130"/>
                  </a:lnTo>
                  <a:lnTo>
                    <a:pt x="169" y="135"/>
                  </a:lnTo>
                  <a:lnTo>
                    <a:pt x="194" y="145"/>
                  </a:lnTo>
                  <a:lnTo>
                    <a:pt x="221" y="153"/>
                  </a:lnTo>
                  <a:lnTo>
                    <a:pt x="248" y="160"/>
                  </a:lnTo>
                  <a:lnTo>
                    <a:pt x="276" y="166"/>
                  </a:lnTo>
                  <a:lnTo>
                    <a:pt x="305" y="169"/>
                  </a:lnTo>
                  <a:lnTo>
                    <a:pt x="335" y="172"/>
                  </a:lnTo>
                  <a:lnTo>
                    <a:pt x="365" y="173"/>
                  </a:lnTo>
                  <a:lnTo>
                    <a:pt x="395" y="172"/>
                  </a:lnTo>
                  <a:lnTo>
                    <a:pt x="425" y="169"/>
                  </a:lnTo>
                  <a:lnTo>
                    <a:pt x="454" y="166"/>
                  </a:lnTo>
                  <a:lnTo>
                    <a:pt x="481" y="160"/>
                  </a:lnTo>
                  <a:lnTo>
                    <a:pt x="509" y="153"/>
                  </a:lnTo>
                  <a:lnTo>
                    <a:pt x="535" y="145"/>
                  </a:lnTo>
                  <a:lnTo>
                    <a:pt x="560" y="135"/>
                  </a:lnTo>
                  <a:lnTo>
                    <a:pt x="585" y="124"/>
                  </a:lnTo>
                  <a:lnTo>
                    <a:pt x="608" y="112"/>
                  </a:lnTo>
                  <a:lnTo>
                    <a:pt x="629" y="99"/>
                  </a:lnTo>
                  <a:lnTo>
                    <a:pt x="650" y="85"/>
                  </a:lnTo>
                  <a:lnTo>
                    <a:pt x="669" y="70"/>
                  </a:lnTo>
                  <a:lnTo>
                    <a:pt x="687" y="54"/>
                  </a:lnTo>
                  <a:lnTo>
                    <a:pt x="702" y="37"/>
                  </a:lnTo>
                  <a:lnTo>
                    <a:pt x="717" y="19"/>
                  </a:lnTo>
                  <a:lnTo>
                    <a:pt x="729" y="0"/>
                  </a:lnTo>
                </a:path>
              </a:pathLst>
            </a:custGeom>
            <a:noFill/>
            <a:ln w="46038">
              <a:solidFill>
                <a:srgbClr val="FFFFFF"/>
              </a:solidFill>
              <a:round/>
              <a:headEnd/>
              <a:tailEnd/>
            </a:ln>
          </p:spPr>
          <p:txBody>
            <a:bodyPr/>
            <a:lstStyle/>
            <a:p>
              <a:endParaRPr lang="en-IN"/>
            </a:p>
          </p:txBody>
        </p:sp>
        <p:sp>
          <p:nvSpPr>
            <p:cNvPr id="11" name="Freeform 14"/>
            <p:cNvSpPr>
              <a:spLocks/>
            </p:cNvSpPr>
            <p:nvPr/>
          </p:nvSpPr>
          <p:spPr bwMode="auto">
            <a:xfrm>
              <a:off x="2622" y="2014"/>
              <a:ext cx="256" cy="59"/>
            </a:xfrm>
            <a:custGeom>
              <a:avLst/>
              <a:gdLst>
                <a:gd name="T0" fmla="*/ 0 w 729"/>
                <a:gd name="T1" fmla="*/ 0 h 173"/>
                <a:gd name="T2" fmla="*/ 0 w 729"/>
                <a:gd name="T3" fmla="*/ 0 h 173"/>
                <a:gd name="T4" fmla="*/ 0 w 729"/>
                <a:gd name="T5" fmla="*/ 0 h 173"/>
                <a:gd name="T6" fmla="*/ 0 w 729"/>
                <a:gd name="T7" fmla="*/ 0 h 173"/>
                <a:gd name="T8" fmla="*/ 0 w 729"/>
                <a:gd name="T9" fmla="*/ 0 h 173"/>
                <a:gd name="T10" fmla="*/ 0 w 729"/>
                <a:gd name="T11" fmla="*/ 0 h 173"/>
                <a:gd name="T12" fmla="*/ 0 w 729"/>
                <a:gd name="T13" fmla="*/ 0 h 173"/>
                <a:gd name="T14" fmla="*/ 0 w 729"/>
                <a:gd name="T15" fmla="*/ 0 h 173"/>
                <a:gd name="T16" fmla="*/ 0 w 729"/>
                <a:gd name="T17" fmla="*/ 0 h 173"/>
                <a:gd name="T18" fmla="*/ 0 w 729"/>
                <a:gd name="T19" fmla="*/ 0 h 173"/>
                <a:gd name="T20" fmla="*/ 0 w 729"/>
                <a:gd name="T21" fmla="*/ 0 h 173"/>
                <a:gd name="T22" fmla="*/ 0 w 729"/>
                <a:gd name="T23" fmla="*/ 0 h 173"/>
                <a:gd name="T24" fmla="*/ 0 w 729"/>
                <a:gd name="T25" fmla="*/ 0 h 173"/>
                <a:gd name="T26" fmla="*/ 0 w 729"/>
                <a:gd name="T27" fmla="*/ 0 h 173"/>
                <a:gd name="T28" fmla="*/ 0 w 729"/>
                <a:gd name="T29" fmla="*/ 0 h 173"/>
                <a:gd name="T30" fmla="*/ 0 w 729"/>
                <a:gd name="T31" fmla="*/ 0 h 173"/>
                <a:gd name="T32" fmla="*/ 1 w 729"/>
                <a:gd name="T33" fmla="*/ 0 h 173"/>
                <a:gd name="T34" fmla="*/ 1 w 729"/>
                <a:gd name="T35" fmla="*/ 0 h 173"/>
                <a:gd name="T36" fmla="*/ 1 w 729"/>
                <a:gd name="T37" fmla="*/ 0 h 173"/>
                <a:gd name="T38" fmla="*/ 1 w 729"/>
                <a:gd name="T39" fmla="*/ 0 h 173"/>
                <a:gd name="T40" fmla="*/ 1 w 729"/>
                <a:gd name="T41" fmla="*/ 0 h 173"/>
                <a:gd name="T42" fmla="*/ 1 w 729"/>
                <a:gd name="T43" fmla="*/ 0 h 173"/>
                <a:gd name="T44" fmla="*/ 1 w 729"/>
                <a:gd name="T45" fmla="*/ 0 h 173"/>
                <a:gd name="T46" fmla="*/ 1 w 729"/>
                <a:gd name="T47" fmla="*/ 0 h 173"/>
                <a:gd name="T48" fmla="*/ 1 w 729"/>
                <a:gd name="T49" fmla="*/ 0 h 173"/>
                <a:gd name="T50" fmla="*/ 1 w 729"/>
                <a:gd name="T51" fmla="*/ 0 h 173"/>
                <a:gd name="T52" fmla="*/ 1 w 729"/>
                <a:gd name="T53" fmla="*/ 0 h 173"/>
                <a:gd name="T54" fmla="*/ 1 w 729"/>
                <a:gd name="T55" fmla="*/ 0 h 173"/>
                <a:gd name="T56" fmla="*/ 1 w 729"/>
                <a:gd name="T57" fmla="*/ 0 h 173"/>
                <a:gd name="T58" fmla="*/ 1 w 729"/>
                <a:gd name="T59" fmla="*/ 0 h 173"/>
                <a:gd name="T60" fmla="*/ 1 w 729"/>
                <a:gd name="T61" fmla="*/ 0 h 173"/>
                <a:gd name="T62" fmla="*/ 1 w 729"/>
                <a:gd name="T63" fmla="*/ 0 h 173"/>
                <a:gd name="T64" fmla="*/ 1 w 729"/>
                <a:gd name="T65" fmla="*/ 0 h 173"/>
                <a:gd name="T66" fmla="*/ 1 w 729"/>
                <a:gd name="T67" fmla="*/ 0 h 173"/>
                <a:gd name="T68" fmla="*/ 1 w 729"/>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9"/>
                <a:gd name="T106" fmla="*/ 0 h 173"/>
                <a:gd name="T107" fmla="*/ 729 w 729"/>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9" h="173">
                  <a:moveTo>
                    <a:pt x="0" y="0"/>
                  </a:moveTo>
                  <a:lnTo>
                    <a:pt x="13" y="19"/>
                  </a:lnTo>
                  <a:lnTo>
                    <a:pt x="27" y="37"/>
                  </a:lnTo>
                  <a:lnTo>
                    <a:pt x="43" y="54"/>
                  </a:lnTo>
                  <a:lnTo>
                    <a:pt x="61" y="70"/>
                  </a:lnTo>
                  <a:lnTo>
                    <a:pt x="80" y="85"/>
                  </a:lnTo>
                  <a:lnTo>
                    <a:pt x="100" y="99"/>
                  </a:lnTo>
                  <a:lnTo>
                    <a:pt x="111" y="106"/>
                  </a:lnTo>
                  <a:lnTo>
                    <a:pt x="122" y="112"/>
                  </a:lnTo>
                  <a:lnTo>
                    <a:pt x="145" y="124"/>
                  </a:lnTo>
                  <a:lnTo>
                    <a:pt x="157" y="130"/>
                  </a:lnTo>
                  <a:lnTo>
                    <a:pt x="169" y="135"/>
                  </a:lnTo>
                  <a:lnTo>
                    <a:pt x="194" y="145"/>
                  </a:lnTo>
                  <a:lnTo>
                    <a:pt x="221" y="153"/>
                  </a:lnTo>
                  <a:lnTo>
                    <a:pt x="247" y="160"/>
                  </a:lnTo>
                  <a:lnTo>
                    <a:pt x="276" y="166"/>
                  </a:lnTo>
                  <a:lnTo>
                    <a:pt x="304" y="169"/>
                  </a:lnTo>
                  <a:lnTo>
                    <a:pt x="334" y="172"/>
                  </a:lnTo>
                  <a:lnTo>
                    <a:pt x="364" y="173"/>
                  </a:lnTo>
                  <a:lnTo>
                    <a:pt x="395" y="172"/>
                  </a:lnTo>
                  <a:lnTo>
                    <a:pt x="424" y="169"/>
                  </a:lnTo>
                  <a:lnTo>
                    <a:pt x="453" y="166"/>
                  </a:lnTo>
                  <a:lnTo>
                    <a:pt x="481" y="160"/>
                  </a:lnTo>
                  <a:lnTo>
                    <a:pt x="509" y="153"/>
                  </a:lnTo>
                  <a:lnTo>
                    <a:pt x="535" y="145"/>
                  </a:lnTo>
                  <a:lnTo>
                    <a:pt x="560" y="135"/>
                  </a:lnTo>
                  <a:lnTo>
                    <a:pt x="585" y="124"/>
                  </a:lnTo>
                  <a:lnTo>
                    <a:pt x="608" y="112"/>
                  </a:lnTo>
                  <a:lnTo>
                    <a:pt x="629" y="99"/>
                  </a:lnTo>
                  <a:lnTo>
                    <a:pt x="650" y="85"/>
                  </a:lnTo>
                  <a:lnTo>
                    <a:pt x="669" y="70"/>
                  </a:lnTo>
                  <a:lnTo>
                    <a:pt x="687" y="54"/>
                  </a:lnTo>
                  <a:lnTo>
                    <a:pt x="702" y="37"/>
                  </a:lnTo>
                  <a:lnTo>
                    <a:pt x="717" y="19"/>
                  </a:lnTo>
                  <a:lnTo>
                    <a:pt x="729" y="0"/>
                  </a:lnTo>
                </a:path>
              </a:pathLst>
            </a:custGeom>
            <a:noFill/>
            <a:ln w="46038">
              <a:solidFill>
                <a:srgbClr val="FFFFFF"/>
              </a:solidFill>
              <a:round/>
              <a:headEnd/>
              <a:tailEnd/>
            </a:ln>
          </p:spPr>
          <p:txBody>
            <a:bodyPr/>
            <a:lstStyle/>
            <a:p>
              <a:endParaRPr lang="en-IN"/>
            </a:p>
          </p:txBody>
        </p:sp>
        <p:sp>
          <p:nvSpPr>
            <p:cNvPr id="12" name="Freeform 15"/>
            <p:cNvSpPr>
              <a:spLocks/>
            </p:cNvSpPr>
            <p:nvPr/>
          </p:nvSpPr>
          <p:spPr bwMode="auto">
            <a:xfrm>
              <a:off x="2881" y="2017"/>
              <a:ext cx="256" cy="59"/>
            </a:xfrm>
            <a:custGeom>
              <a:avLst/>
              <a:gdLst>
                <a:gd name="T0" fmla="*/ 0 w 729"/>
                <a:gd name="T1" fmla="*/ 0 h 173"/>
                <a:gd name="T2" fmla="*/ 0 w 729"/>
                <a:gd name="T3" fmla="*/ 0 h 173"/>
                <a:gd name="T4" fmla="*/ 0 w 729"/>
                <a:gd name="T5" fmla="*/ 0 h 173"/>
                <a:gd name="T6" fmla="*/ 0 w 729"/>
                <a:gd name="T7" fmla="*/ 0 h 173"/>
                <a:gd name="T8" fmla="*/ 0 w 729"/>
                <a:gd name="T9" fmla="*/ 0 h 173"/>
                <a:gd name="T10" fmla="*/ 0 w 729"/>
                <a:gd name="T11" fmla="*/ 0 h 173"/>
                <a:gd name="T12" fmla="*/ 0 w 729"/>
                <a:gd name="T13" fmla="*/ 0 h 173"/>
                <a:gd name="T14" fmla="*/ 0 w 729"/>
                <a:gd name="T15" fmla="*/ 0 h 173"/>
                <a:gd name="T16" fmla="*/ 0 w 729"/>
                <a:gd name="T17" fmla="*/ 0 h 173"/>
                <a:gd name="T18" fmla="*/ 0 w 729"/>
                <a:gd name="T19" fmla="*/ 0 h 173"/>
                <a:gd name="T20" fmla="*/ 0 w 729"/>
                <a:gd name="T21" fmla="*/ 0 h 173"/>
                <a:gd name="T22" fmla="*/ 0 w 729"/>
                <a:gd name="T23" fmla="*/ 0 h 173"/>
                <a:gd name="T24" fmla="*/ 0 w 729"/>
                <a:gd name="T25" fmla="*/ 0 h 173"/>
                <a:gd name="T26" fmla="*/ 0 w 729"/>
                <a:gd name="T27" fmla="*/ 0 h 173"/>
                <a:gd name="T28" fmla="*/ 0 w 729"/>
                <a:gd name="T29" fmla="*/ 0 h 173"/>
                <a:gd name="T30" fmla="*/ 0 w 729"/>
                <a:gd name="T31" fmla="*/ 0 h 173"/>
                <a:gd name="T32" fmla="*/ 1 w 729"/>
                <a:gd name="T33" fmla="*/ 0 h 173"/>
                <a:gd name="T34" fmla="*/ 1 w 729"/>
                <a:gd name="T35" fmla="*/ 0 h 173"/>
                <a:gd name="T36" fmla="*/ 1 w 729"/>
                <a:gd name="T37" fmla="*/ 0 h 173"/>
                <a:gd name="T38" fmla="*/ 1 w 729"/>
                <a:gd name="T39" fmla="*/ 0 h 173"/>
                <a:gd name="T40" fmla="*/ 1 w 729"/>
                <a:gd name="T41" fmla="*/ 0 h 173"/>
                <a:gd name="T42" fmla="*/ 1 w 729"/>
                <a:gd name="T43" fmla="*/ 0 h 173"/>
                <a:gd name="T44" fmla="*/ 1 w 729"/>
                <a:gd name="T45" fmla="*/ 0 h 173"/>
                <a:gd name="T46" fmla="*/ 1 w 729"/>
                <a:gd name="T47" fmla="*/ 0 h 173"/>
                <a:gd name="T48" fmla="*/ 1 w 729"/>
                <a:gd name="T49" fmla="*/ 0 h 173"/>
                <a:gd name="T50" fmla="*/ 1 w 729"/>
                <a:gd name="T51" fmla="*/ 0 h 173"/>
                <a:gd name="T52" fmla="*/ 1 w 729"/>
                <a:gd name="T53" fmla="*/ 0 h 173"/>
                <a:gd name="T54" fmla="*/ 1 w 729"/>
                <a:gd name="T55" fmla="*/ 0 h 173"/>
                <a:gd name="T56" fmla="*/ 1 w 729"/>
                <a:gd name="T57" fmla="*/ 0 h 173"/>
                <a:gd name="T58" fmla="*/ 1 w 729"/>
                <a:gd name="T59" fmla="*/ 0 h 173"/>
                <a:gd name="T60" fmla="*/ 1 w 729"/>
                <a:gd name="T61" fmla="*/ 0 h 173"/>
                <a:gd name="T62" fmla="*/ 1 w 729"/>
                <a:gd name="T63" fmla="*/ 0 h 173"/>
                <a:gd name="T64" fmla="*/ 1 w 729"/>
                <a:gd name="T65" fmla="*/ 0 h 173"/>
                <a:gd name="T66" fmla="*/ 1 w 729"/>
                <a:gd name="T67" fmla="*/ 0 h 173"/>
                <a:gd name="T68" fmla="*/ 1 w 729"/>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9"/>
                <a:gd name="T106" fmla="*/ 0 h 173"/>
                <a:gd name="T107" fmla="*/ 729 w 729"/>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9" h="173">
                  <a:moveTo>
                    <a:pt x="0" y="0"/>
                  </a:moveTo>
                  <a:lnTo>
                    <a:pt x="12" y="19"/>
                  </a:lnTo>
                  <a:lnTo>
                    <a:pt x="27" y="37"/>
                  </a:lnTo>
                  <a:lnTo>
                    <a:pt x="42" y="54"/>
                  </a:lnTo>
                  <a:lnTo>
                    <a:pt x="60" y="70"/>
                  </a:lnTo>
                  <a:lnTo>
                    <a:pt x="79" y="85"/>
                  </a:lnTo>
                  <a:lnTo>
                    <a:pt x="99" y="99"/>
                  </a:lnTo>
                  <a:lnTo>
                    <a:pt x="110" y="106"/>
                  </a:lnTo>
                  <a:lnTo>
                    <a:pt x="121" y="112"/>
                  </a:lnTo>
                  <a:lnTo>
                    <a:pt x="144" y="124"/>
                  </a:lnTo>
                  <a:lnTo>
                    <a:pt x="156" y="130"/>
                  </a:lnTo>
                  <a:lnTo>
                    <a:pt x="169" y="135"/>
                  </a:lnTo>
                  <a:lnTo>
                    <a:pt x="194" y="145"/>
                  </a:lnTo>
                  <a:lnTo>
                    <a:pt x="220" y="153"/>
                  </a:lnTo>
                  <a:lnTo>
                    <a:pt x="247" y="160"/>
                  </a:lnTo>
                  <a:lnTo>
                    <a:pt x="276" y="166"/>
                  </a:lnTo>
                  <a:lnTo>
                    <a:pt x="304" y="169"/>
                  </a:lnTo>
                  <a:lnTo>
                    <a:pt x="334" y="172"/>
                  </a:lnTo>
                  <a:lnTo>
                    <a:pt x="364" y="173"/>
                  </a:lnTo>
                  <a:lnTo>
                    <a:pt x="395" y="172"/>
                  </a:lnTo>
                  <a:lnTo>
                    <a:pt x="424" y="169"/>
                  </a:lnTo>
                  <a:lnTo>
                    <a:pt x="453" y="166"/>
                  </a:lnTo>
                  <a:lnTo>
                    <a:pt x="481" y="160"/>
                  </a:lnTo>
                  <a:lnTo>
                    <a:pt x="508" y="153"/>
                  </a:lnTo>
                  <a:lnTo>
                    <a:pt x="535" y="145"/>
                  </a:lnTo>
                  <a:lnTo>
                    <a:pt x="560" y="135"/>
                  </a:lnTo>
                  <a:lnTo>
                    <a:pt x="584" y="124"/>
                  </a:lnTo>
                  <a:lnTo>
                    <a:pt x="607" y="112"/>
                  </a:lnTo>
                  <a:lnTo>
                    <a:pt x="629" y="99"/>
                  </a:lnTo>
                  <a:lnTo>
                    <a:pt x="649" y="85"/>
                  </a:lnTo>
                  <a:lnTo>
                    <a:pt x="668" y="70"/>
                  </a:lnTo>
                  <a:lnTo>
                    <a:pt x="686" y="54"/>
                  </a:lnTo>
                  <a:lnTo>
                    <a:pt x="702" y="37"/>
                  </a:lnTo>
                  <a:lnTo>
                    <a:pt x="716" y="19"/>
                  </a:lnTo>
                  <a:lnTo>
                    <a:pt x="729" y="0"/>
                  </a:lnTo>
                </a:path>
              </a:pathLst>
            </a:custGeom>
            <a:noFill/>
            <a:ln w="46038">
              <a:solidFill>
                <a:srgbClr val="FFFFFF"/>
              </a:solidFill>
              <a:round/>
              <a:headEnd/>
              <a:tailEnd/>
            </a:ln>
          </p:spPr>
          <p:txBody>
            <a:bodyPr/>
            <a:lstStyle/>
            <a:p>
              <a:endParaRPr lang="en-IN"/>
            </a:p>
          </p:txBody>
        </p:sp>
        <p:sp>
          <p:nvSpPr>
            <p:cNvPr id="13" name="Freeform 16"/>
            <p:cNvSpPr>
              <a:spLocks/>
            </p:cNvSpPr>
            <p:nvPr/>
          </p:nvSpPr>
          <p:spPr bwMode="auto">
            <a:xfrm>
              <a:off x="3140" y="2007"/>
              <a:ext cx="256" cy="60"/>
            </a:xfrm>
            <a:custGeom>
              <a:avLst/>
              <a:gdLst>
                <a:gd name="T0" fmla="*/ 0 w 729"/>
                <a:gd name="T1" fmla="*/ 0 h 173"/>
                <a:gd name="T2" fmla="*/ 0 w 729"/>
                <a:gd name="T3" fmla="*/ 0 h 173"/>
                <a:gd name="T4" fmla="*/ 0 w 729"/>
                <a:gd name="T5" fmla="*/ 0 h 173"/>
                <a:gd name="T6" fmla="*/ 0 w 729"/>
                <a:gd name="T7" fmla="*/ 0 h 173"/>
                <a:gd name="T8" fmla="*/ 0 w 729"/>
                <a:gd name="T9" fmla="*/ 0 h 173"/>
                <a:gd name="T10" fmla="*/ 0 w 729"/>
                <a:gd name="T11" fmla="*/ 0 h 173"/>
                <a:gd name="T12" fmla="*/ 0 w 729"/>
                <a:gd name="T13" fmla="*/ 0 h 173"/>
                <a:gd name="T14" fmla="*/ 0 w 729"/>
                <a:gd name="T15" fmla="*/ 0 h 173"/>
                <a:gd name="T16" fmla="*/ 0 w 729"/>
                <a:gd name="T17" fmla="*/ 0 h 173"/>
                <a:gd name="T18" fmla="*/ 0 w 729"/>
                <a:gd name="T19" fmla="*/ 0 h 173"/>
                <a:gd name="T20" fmla="*/ 0 w 729"/>
                <a:gd name="T21" fmla="*/ 0 h 173"/>
                <a:gd name="T22" fmla="*/ 0 w 729"/>
                <a:gd name="T23" fmla="*/ 0 h 173"/>
                <a:gd name="T24" fmla="*/ 0 w 729"/>
                <a:gd name="T25" fmla="*/ 0 h 173"/>
                <a:gd name="T26" fmla="*/ 0 w 729"/>
                <a:gd name="T27" fmla="*/ 0 h 173"/>
                <a:gd name="T28" fmla="*/ 0 w 729"/>
                <a:gd name="T29" fmla="*/ 0 h 173"/>
                <a:gd name="T30" fmla="*/ 0 w 729"/>
                <a:gd name="T31" fmla="*/ 0 h 173"/>
                <a:gd name="T32" fmla="*/ 0 w 729"/>
                <a:gd name="T33" fmla="*/ 0 h 173"/>
                <a:gd name="T34" fmla="*/ 0 w 729"/>
                <a:gd name="T35" fmla="*/ 0 h 173"/>
                <a:gd name="T36" fmla="*/ 1 w 729"/>
                <a:gd name="T37" fmla="*/ 0 h 173"/>
                <a:gd name="T38" fmla="*/ 1 w 729"/>
                <a:gd name="T39" fmla="*/ 0 h 173"/>
                <a:gd name="T40" fmla="*/ 1 w 729"/>
                <a:gd name="T41" fmla="*/ 0 h 173"/>
                <a:gd name="T42" fmla="*/ 1 w 729"/>
                <a:gd name="T43" fmla="*/ 0 h 173"/>
                <a:gd name="T44" fmla="*/ 1 w 729"/>
                <a:gd name="T45" fmla="*/ 0 h 173"/>
                <a:gd name="T46" fmla="*/ 1 w 729"/>
                <a:gd name="T47" fmla="*/ 0 h 173"/>
                <a:gd name="T48" fmla="*/ 1 w 729"/>
                <a:gd name="T49" fmla="*/ 0 h 173"/>
                <a:gd name="T50" fmla="*/ 1 w 729"/>
                <a:gd name="T51" fmla="*/ 0 h 173"/>
                <a:gd name="T52" fmla="*/ 1 w 729"/>
                <a:gd name="T53" fmla="*/ 0 h 173"/>
                <a:gd name="T54" fmla="*/ 1 w 729"/>
                <a:gd name="T55" fmla="*/ 0 h 173"/>
                <a:gd name="T56" fmla="*/ 1 w 729"/>
                <a:gd name="T57" fmla="*/ 0 h 173"/>
                <a:gd name="T58" fmla="*/ 1 w 729"/>
                <a:gd name="T59" fmla="*/ 0 h 173"/>
                <a:gd name="T60" fmla="*/ 1 w 729"/>
                <a:gd name="T61" fmla="*/ 0 h 173"/>
                <a:gd name="T62" fmla="*/ 1 w 729"/>
                <a:gd name="T63" fmla="*/ 0 h 173"/>
                <a:gd name="T64" fmla="*/ 1 w 729"/>
                <a:gd name="T65" fmla="*/ 0 h 173"/>
                <a:gd name="T66" fmla="*/ 1 w 729"/>
                <a:gd name="T67" fmla="*/ 0 h 173"/>
                <a:gd name="T68" fmla="*/ 1 w 729"/>
                <a:gd name="T69" fmla="*/ 0 h 173"/>
                <a:gd name="T70" fmla="*/ 1 w 729"/>
                <a:gd name="T71" fmla="*/ 0 h 173"/>
                <a:gd name="T72" fmla="*/ 1 w 729"/>
                <a:gd name="T73" fmla="*/ 0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9"/>
                <a:gd name="T112" fmla="*/ 0 h 173"/>
                <a:gd name="T113" fmla="*/ 729 w 729"/>
                <a:gd name="T114" fmla="*/ 173 h 1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9" h="173">
                  <a:moveTo>
                    <a:pt x="0" y="0"/>
                  </a:moveTo>
                  <a:lnTo>
                    <a:pt x="12" y="19"/>
                  </a:lnTo>
                  <a:lnTo>
                    <a:pt x="27" y="36"/>
                  </a:lnTo>
                  <a:lnTo>
                    <a:pt x="43" y="54"/>
                  </a:lnTo>
                  <a:lnTo>
                    <a:pt x="60" y="70"/>
                  </a:lnTo>
                  <a:lnTo>
                    <a:pt x="79" y="85"/>
                  </a:lnTo>
                  <a:lnTo>
                    <a:pt x="100" y="99"/>
                  </a:lnTo>
                  <a:lnTo>
                    <a:pt x="122" y="112"/>
                  </a:lnTo>
                  <a:lnTo>
                    <a:pt x="133" y="118"/>
                  </a:lnTo>
                  <a:lnTo>
                    <a:pt x="145" y="124"/>
                  </a:lnTo>
                  <a:lnTo>
                    <a:pt x="157" y="130"/>
                  </a:lnTo>
                  <a:lnTo>
                    <a:pt x="169" y="135"/>
                  </a:lnTo>
                  <a:lnTo>
                    <a:pt x="182" y="140"/>
                  </a:lnTo>
                  <a:lnTo>
                    <a:pt x="188" y="142"/>
                  </a:lnTo>
                  <a:lnTo>
                    <a:pt x="194" y="145"/>
                  </a:lnTo>
                  <a:lnTo>
                    <a:pt x="221" y="153"/>
                  </a:lnTo>
                  <a:lnTo>
                    <a:pt x="248" y="160"/>
                  </a:lnTo>
                  <a:lnTo>
                    <a:pt x="276" y="165"/>
                  </a:lnTo>
                  <a:lnTo>
                    <a:pt x="304" y="169"/>
                  </a:lnTo>
                  <a:lnTo>
                    <a:pt x="334" y="172"/>
                  </a:lnTo>
                  <a:lnTo>
                    <a:pt x="364" y="173"/>
                  </a:lnTo>
                  <a:lnTo>
                    <a:pt x="394" y="172"/>
                  </a:lnTo>
                  <a:lnTo>
                    <a:pt x="424" y="169"/>
                  </a:lnTo>
                  <a:lnTo>
                    <a:pt x="453" y="165"/>
                  </a:lnTo>
                  <a:lnTo>
                    <a:pt x="481" y="160"/>
                  </a:lnTo>
                  <a:lnTo>
                    <a:pt x="508" y="153"/>
                  </a:lnTo>
                  <a:lnTo>
                    <a:pt x="535" y="145"/>
                  </a:lnTo>
                  <a:lnTo>
                    <a:pt x="560" y="135"/>
                  </a:lnTo>
                  <a:lnTo>
                    <a:pt x="584" y="124"/>
                  </a:lnTo>
                  <a:lnTo>
                    <a:pt x="607" y="112"/>
                  </a:lnTo>
                  <a:lnTo>
                    <a:pt x="629" y="99"/>
                  </a:lnTo>
                  <a:lnTo>
                    <a:pt x="650" y="85"/>
                  </a:lnTo>
                  <a:lnTo>
                    <a:pt x="669" y="70"/>
                  </a:lnTo>
                  <a:lnTo>
                    <a:pt x="686" y="54"/>
                  </a:lnTo>
                  <a:lnTo>
                    <a:pt x="702" y="36"/>
                  </a:lnTo>
                  <a:lnTo>
                    <a:pt x="717" y="19"/>
                  </a:lnTo>
                  <a:lnTo>
                    <a:pt x="729" y="0"/>
                  </a:lnTo>
                </a:path>
              </a:pathLst>
            </a:custGeom>
            <a:noFill/>
            <a:ln w="46038">
              <a:solidFill>
                <a:srgbClr val="FFFFFF"/>
              </a:solidFill>
              <a:round/>
              <a:headEnd/>
              <a:tailEnd/>
            </a:ln>
          </p:spPr>
          <p:txBody>
            <a:bodyPr/>
            <a:lstStyle/>
            <a:p>
              <a:endParaRPr lang="en-IN"/>
            </a:p>
          </p:txBody>
        </p:sp>
        <p:sp>
          <p:nvSpPr>
            <p:cNvPr id="14" name="Freeform 17"/>
            <p:cNvSpPr>
              <a:spLocks/>
            </p:cNvSpPr>
            <p:nvPr/>
          </p:nvSpPr>
          <p:spPr bwMode="auto">
            <a:xfrm>
              <a:off x="3388" y="2004"/>
              <a:ext cx="257" cy="60"/>
            </a:xfrm>
            <a:custGeom>
              <a:avLst/>
              <a:gdLst>
                <a:gd name="T0" fmla="*/ 0 w 728"/>
                <a:gd name="T1" fmla="*/ 0 h 173"/>
                <a:gd name="T2" fmla="*/ 0 w 728"/>
                <a:gd name="T3" fmla="*/ 0 h 173"/>
                <a:gd name="T4" fmla="*/ 0 w 728"/>
                <a:gd name="T5" fmla="*/ 0 h 173"/>
                <a:gd name="T6" fmla="*/ 0 w 728"/>
                <a:gd name="T7" fmla="*/ 0 h 173"/>
                <a:gd name="T8" fmla="*/ 0 w 728"/>
                <a:gd name="T9" fmla="*/ 0 h 173"/>
                <a:gd name="T10" fmla="*/ 0 w 728"/>
                <a:gd name="T11" fmla="*/ 0 h 173"/>
                <a:gd name="T12" fmla="*/ 0 w 728"/>
                <a:gd name="T13" fmla="*/ 0 h 173"/>
                <a:gd name="T14" fmla="*/ 0 w 728"/>
                <a:gd name="T15" fmla="*/ 0 h 173"/>
                <a:gd name="T16" fmla="*/ 0 w 728"/>
                <a:gd name="T17" fmla="*/ 0 h 173"/>
                <a:gd name="T18" fmla="*/ 0 w 728"/>
                <a:gd name="T19" fmla="*/ 0 h 173"/>
                <a:gd name="T20" fmla="*/ 0 w 728"/>
                <a:gd name="T21" fmla="*/ 0 h 173"/>
                <a:gd name="T22" fmla="*/ 0 w 728"/>
                <a:gd name="T23" fmla="*/ 0 h 173"/>
                <a:gd name="T24" fmla="*/ 0 w 728"/>
                <a:gd name="T25" fmla="*/ 0 h 173"/>
                <a:gd name="T26" fmla="*/ 0 w 728"/>
                <a:gd name="T27" fmla="*/ 0 h 173"/>
                <a:gd name="T28" fmla="*/ 0 w 728"/>
                <a:gd name="T29" fmla="*/ 0 h 173"/>
                <a:gd name="T30" fmla="*/ 0 w 728"/>
                <a:gd name="T31" fmla="*/ 0 h 173"/>
                <a:gd name="T32" fmla="*/ 1 w 728"/>
                <a:gd name="T33" fmla="*/ 0 h 173"/>
                <a:gd name="T34" fmla="*/ 1 w 728"/>
                <a:gd name="T35" fmla="*/ 0 h 173"/>
                <a:gd name="T36" fmla="*/ 1 w 728"/>
                <a:gd name="T37" fmla="*/ 0 h 173"/>
                <a:gd name="T38" fmla="*/ 1 w 728"/>
                <a:gd name="T39" fmla="*/ 0 h 173"/>
                <a:gd name="T40" fmla="*/ 1 w 728"/>
                <a:gd name="T41" fmla="*/ 0 h 173"/>
                <a:gd name="T42" fmla="*/ 1 w 728"/>
                <a:gd name="T43" fmla="*/ 0 h 173"/>
                <a:gd name="T44" fmla="*/ 1 w 728"/>
                <a:gd name="T45" fmla="*/ 0 h 173"/>
                <a:gd name="T46" fmla="*/ 1 w 728"/>
                <a:gd name="T47" fmla="*/ 0 h 173"/>
                <a:gd name="T48" fmla="*/ 1 w 728"/>
                <a:gd name="T49" fmla="*/ 0 h 173"/>
                <a:gd name="T50" fmla="*/ 1 w 728"/>
                <a:gd name="T51" fmla="*/ 0 h 173"/>
                <a:gd name="T52" fmla="*/ 1 w 728"/>
                <a:gd name="T53" fmla="*/ 0 h 173"/>
                <a:gd name="T54" fmla="*/ 1 w 728"/>
                <a:gd name="T55" fmla="*/ 0 h 173"/>
                <a:gd name="T56" fmla="*/ 1 w 728"/>
                <a:gd name="T57" fmla="*/ 0 h 173"/>
                <a:gd name="T58" fmla="*/ 1 w 728"/>
                <a:gd name="T59" fmla="*/ 0 h 173"/>
                <a:gd name="T60" fmla="*/ 1 w 728"/>
                <a:gd name="T61" fmla="*/ 0 h 173"/>
                <a:gd name="T62" fmla="*/ 1 w 728"/>
                <a:gd name="T63" fmla="*/ 0 h 173"/>
                <a:gd name="T64" fmla="*/ 1 w 728"/>
                <a:gd name="T65" fmla="*/ 0 h 173"/>
                <a:gd name="T66" fmla="*/ 1 w 728"/>
                <a:gd name="T67" fmla="*/ 0 h 173"/>
                <a:gd name="T68" fmla="*/ 1 w 728"/>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8"/>
                <a:gd name="T106" fmla="*/ 0 h 173"/>
                <a:gd name="T107" fmla="*/ 728 w 728"/>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8" h="173">
                  <a:moveTo>
                    <a:pt x="0" y="0"/>
                  </a:moveTo>
                  <a:lnTo>
                    <a:pt x="12" y="19"/>
                  </a:lnTo>
                  <a:lnTo>
                    <a:pt x="27" y="37"/>
                  </a:lnTo>
                  <a:lnTo>
                    <a:pt x="42" y="54"/>
                  </a:lnTo>
                  <a:lnTo>
                    <a:pt x="60" y="70"/>
                  </a:lnTo>
                  <a:lnTo>
                    <a:pt x="79" y="85"/>
                  </a:lnTo>
                  <a:lnTo>
                    <a:pt x="99" y="99"/>
                  </a:lnTo>
                  <a:lnTo>
                    <a:pt x="110" y="106"/>
                  </a:lnTo>
                  <a:lnTo>
                    <a:pt x="121" y="112"/>
                  </a:lnTo>
                  <a:lnTo>
                    <a:pt x="144" y="124"/>
                  </a:lnTo>
                  <a:lnTo>
                    <a:pt x="156" y="130"/>
                  </a:lnTo>
                  <a:lnTo>
                    <a:pt x="168" y="135"/>
                  </a:lnTo>
                  <a:lnTo>
                    <a:pt x="193" y="145"/>
                  </a:lnTo>
                  <a:lnTo>
                    <a:pt x="220" y="153"/>
                  </a:lnTo>
                  <a:lnTo>
                    <a:pt x="247" y="160"/>
                  </a:lnTo>
                  <a:lnTo>
                    <a:pt x="275" y="166"/>
                  </a:lnTo>
                  <a:lnTo>
                    <a:pt x="304" y="169"/>
                  </a:lnTo>
                  <a:lnTo>
                    <a:pt x="334" y="172"/>
                  </a:lnTo>
                  <a:lnTo>
                    <a:pt x="364" y="173"/>
                  </a:lnTo>
                  <a:lnTo>
                    <a:pt x="394" y="172"/>
                  </a:lnTo>
                  <a:lnTo>
                    <a:pt x="424" y="169"/>
                  </a:lnTo>
                  <a:lnTo>
                    <a:pt x="453" y="166"/>
                  </a:lnTo>
                  <a:lnTo>
                    <a:pt x="481" y="160"/>
                  </a:lnTo>
                  <a:lnTo>
                    <a:pt x="508" y="153"/>
                  </a:lnTo>
                  <a:lnTo>
                    <a:pt x="535" y="145"/>
                  </a:lnTo>
                  <a:lnTo>
                    <a:pt x="559" y="135"/>
                  </a:lnTo>
                  <a:lnTo>
                    <a:pt x="584" y="124"/>
                  </a:lnTo>
                  <a:lnTo>
                    <a:pt x="607" y="112"/>
                  </a:lnTo>
                  <a:lnTo>
                    <a:pt x="628" y="99"/>
                  </a:lnTo>
                  <a:lnTo>
                    <a:pt x="649" y="85"/>
                  </a:lnTo>
                  <a:lnTo>
                    <a:pt x="668" y="70"/>
                  </a:lnTo>
                  <a:lnTo>
                    <a:pt x="686" y="54"/>
                  </a:lnTo>
                  <a:lnTo>
                    <a:pt x="701" y="37"/>
                  </a:lnTo>
                  <a:lnTo>
                    <a:pt x="716" y="19"/>
                  </a:lnTo>
                  <a:lnTo>
                    <a:pt x="728" y="0"/>
                  </a:lnTo>
                </a:path>
              </a:pathLst>
            </a:custGeom>
            <a:noFill/>
            <a:ln w="46038">
              <a:solidFill>
                <a:srgbClr val="FFFFFF"/>
              </a:solidFill>
              <a:round/>
              <a:headEnd/>
              <a:tailEnd/>
            </a:ln>
          </p:spPr>
          <p:txBody>
            <a:bodyPr/>
            <a:lstStyle/>
            <a:p>
              <a:endParaRPr lang="en-IN"/>
            </a:p>
          </p:txBody>
        </p:sp>
        <p:sp>
          <p:nvSpPr>
            <p:cNvPr id="15" name="Freeform 18"/>
            <p:cNvSpPr>
              <a:spLocks/>
            </p:cNvSpPr>
            <p:nvPr/>
          </p:nvSpPr>
          <p:spPr bwMode="auto">
            <a:xfrm>
              <a:off x="2115" y="2020"/>
              <a:ext cx="256" cy="59"/>
            </a:xfrm>
            <a:custGeom>
              <a:avLst/>
              <a:gdLst>
                <a:gd name="T0" fmla="*/ 0 w 728"/>
                <a:gd name="T1" fmla="*/ 0 h 173"/>
                <a:gd name="T2" fmla="*/ 0 w 728"/>
                <a:gd name="T3" fmla="*/ 0 h 173"/>
                <a:gd name="T4" fmla="*/ 0 w 728"/>
                <a:gd name="T5" fmla="*/ 0 h 173"/>
                <a:gd name="T6" fmla="*/ 0 w 728"/>
                <a:gd name="T7" fmla="*/ 0 h 173"/>
                <a:gd name="T8" fmla="*/ 0 w 728"/>
                <a:gd name="T9" fmla="*/ 0 h 173"/>
                <a:gd name="T10" fmla="*/ 0 w 728"/>
                <a:gd name="T11" fmla="*/ 0 h 173"/>
                <a:gd name="T12" fmla="*/ 0 w 728"/>
                <a:gd name="T13" fmla="*/ 0 h 173"/>
                <a:gd name="T14" fmla="*/ 0 w 728"/>
                <a:gd name="T15" fmla="*/ 0 h 173"/>
                <a:gd name="T16" fmla="*/ 0 w 728"/>
                <a:gd name="T17" fmla="*/ 0 h 173"/>
                <a:gd name="T18" fmla="*/ 0 w 728"/>
                <a:gd name="T19" fmla="*/ 0 h 173"/>
                <a:gd name="T20" fmla="*/ 0 w 728"/>
                <a:gd name="T21" fmla="*/ 0 h 173"/>
                <a:gd name="T22" fmla="*/ 0 w 728"/>
                <a:gd name="T23" fmla="*/ 0 h 173"/>
                <a:gd name="T24" fmla="*/ 0 w 728"/>
                <a:gd name="T25" fmla="*/ 0 h 173"/>
                <a:gd name="T26" fmla="*/ 0 w 728"/>
                <a:gd name="T27" fmla="*/ 0 h 173"/>
                <a:gd name="T28" fmla="*/ 0 w 728"/>
                <a:gd name="T29" fmla="*/ 0 h 173"/>
                <a:gd name="T30" fmla="*/ 1 w 728"/>
                <a:gd name="T31" fmla="*/ 0 h 173"/>
                <a:gd name="T32" fmla="*/ 1 w 728"/>
                <a:gd name="T33" fmla="*/ 0 h 173"/>
                <a:gd name="T34" fmla="*/ 1 w 728"/>
                <a:gd name="T35" fmla="*/ 0 h 173"/>
                <a:gd name="T36" fmla="*/ 1 w 728"/>
                <a:gd name="T37" fmla="*/ 0 h 173"/>
                <a:gd name="T38" fmla="*/ 1 w 728"/>
                <a:gd name="T39" fmla="*/ 0 h 173"/>
                <a:gd name="T40" fmla="*/ 1 w 728"/>
                <a:gd name="T41" fmla="*/ 0 h 173"/>
                <a:gd name="T42" fmla="*/ 1 w 728"/>
                <a:gd name="T43" fmla="*/ 0 h 173"/>
                <a:gd name="T44" fmla="*/ 1 w 728"/>
                <a:gd name="T45" fmla="*/ 0 h 173"/>
                <a:gd name="T46" fmla="*/ 1 w 728"/>
                <a:gd name="T47" fmla="*/ 0 h 173"/>
                <a:gd name="T48" fmla="*/ 1 w 728"/>
                <a:gd name="T49" fmla="*/ 0 h 173"/>
                <a:gd name="T50" fmla="*/ 1 w 728"/>
                <a:gd name="T51" fmla="*/ 0 h 173"/>
                <a:gd name="T52" fmla="*/ 1 w 728"/>
                <a:gd name="T53" fmla="*/ 0 h 173"/>
                <a:gd name="T54" fmla="*/ 1 w 728"/>
                <a:gd name="T55" fmla="*/ 0 h 173"/>
                <a:gd name="T56" fmla="*/ 1 w 728"/>
                <a:gd name="T57" fmla="*/ 0 h 173"/>
                <a:gd name="T58" fmla="*/ 1 w 728"/>
                <a:gd name="T59" fmla="*/ 0 h 173"/>
                <a:gd name="T60" fmla="*/ 1 w 728"/>
                <a:gd name="T61" fmla="*/ 0 h 173"/>
                <a:gd name="T62" fmla="*/ 1 w 728"/>
                <a:gd name="T63" fmla="*/ 0 h 173"/>
                <a:gd name="T64" fmla="*/ 1 w 728"/>
                <a:gd name="T65" fmla="*/ 0 h 173"/>
                <a:gd name="T66" fmla="*/ 1 w 728"/>
                <a:gd name="T67" fmla="*/ 0 h 1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8"/>
                <a:gd name="T103" fmla="*/ 0 h 173"/>
                <a:gd name="T104" fmla="*/ 728 w 728"/>
                <a:gd name="T105" fmla="*/ 173 h 1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8" h="173">
                  <a:moveTo>
                    <a:pt x="0" y="0"/>
                  </a:moveTo>
                  <a:lnTo>
                    <a:pt x="12" y="19"/>
                  </a:lnTo>
                  <a:lnTo>
                    <a:pt x="27" y="37"/>
                  </a:lnTo>
                  <a:lnTo>
                    <a:pt x="43" y="54"/>
                  </a:lnTo>
                  <a:lnTo>
                    <a:pt x="60" y="70"/>
                  </a:lnTo>
                  <a:lnTo>
                    <a:pt x="79" y="85"/>
                  </a:lnTo>
                  <a:lnTo>
                    <a:pt x="100" y="99"/>
                  </a:lnTo>
                  <a:lnTo>
                    <a:pt x="122" y="112"/>
                  </a:lnTo>
                  <a:lnTo>
                    <a:pt x="145" y="124"/>
                  </a:lnTo>
                  <a:lnTo>
                    <a:pt x="157" y="130"/>
                  </a:lnTo>
                  <a:lnTo>
                    <a:pt x="169" y="135"/>
                  </a:lnTo>
                  <a:lnTo>
                    <a:pt x="194" y="145"/>
                  </a:lnTo>
                  <a:lnTo>
                    <a:pt x="220" y="153"/>
                  </a:lnTo>
                  <a:lnTo>
                    <a:pt x="247" y="160"/>
                  </a:lnTo>
                  <a:lnTo>
                    <a:pt x="276" y="166"/>
                  </a:lnTo>
                  <a:lnTo>
                    <a:pt x="304" y="169"/>
                  </a:lnTo>
                  <a:lnTo>
                    <a:pt x="334" y="172"/>
                  </a:lnTo>
                  <a:lnTo>
                    <a:pt x="364" y="173"/>
                  </a:lnTo>
                  <a:lnTo>
                    <a:pt x="394" y="172"/>
                  </a:lnTo>
                  <a:lnTo>
                    <a:pt x="424" y="169"/>
                  </a:lnTo>
                  <a:lnTo>
                    <a:pt x="453" y="166"/>
                  </a:lnTo>
                  <a:lnTo>
                    <a:pt x="481" y="160"/>
                  </a:lnTo>
                  <a:lnTo>
                    <a:pt x="508" y="153"/>
                  </a:lnTo>
                  <a:lnTo>
                    <a:pt x="535" y="145"/>
                  </a:lnTo>
                  <a:lnTo>
                    <a:pt x="560" y="135"/>
                  </a:lnTo>
                  <a:lnTo>
                    <a:pt x="584" y="124"/>
                  </a:lnTo>
                  <a:lnTo>
                    <a:pt x="607" y="112"/>
                  </a:lnTo>
                  <a:lnTo>
                    <a:pt x="629" y="99"/>
                  </a:lnTo>
                  <a:lnTo>
                    <a:pt x="649" y="85"/>
                  </a:lnTo>
                  <a:lnTo>
                    <a:pt x="668" y="70"/>
                  </a:lnTo>
                  <a:lnTo>
                    <a:pt x="686" y="54"/>
                  </a:lnTo>
                  <a:lnTo>
                    <a:pt x="701" y="37"/>
                  </a:lnTo>
                  <a:lnTo>
                    <a:pt x="716" y="19"/>
                  </a:lnTo>
                  <a:lnTo>
                    <a:pt x="728" y="0"/>
                  </a:lnTo>
                </a:path>
              </a:pathLst>
            </a:custGeom>
            <a:noFill/>
            <a:ln w="46038">
              <a:solidFill>
                <a:srgbClr val="FFFFFF"/>
              </a:solidFill>
              <a:round/>
              <a:headEnd/>
              <a:tailEnd/>
            </a:ln>
          </p:spPr>
          <p:txBody>
            <a:bodyPr/>
            <a:lstStyle/>
            <a:p>
              <a:endParaRPr lang="en-IN"/>
            </a:p>
          </p:txBody>
        </p:sp>
        <p:sp>
          <p:nvSpPr>
            <p:cNvPr id="16" name="Freeform 19"/>
            <p:cNvSpPr>
              <a:spLocks/>
            </p:cNvSpPr>
            <p:nvPr/>
          </p:nvSpPr>
          <p:spPr bwMode="auto">
            <a:xfrm>
              <a:off x="3651" y="1856"/>
              <a:ext cx="343" cy="224"/>
            </a:xfrm>
            <a:custGeom>
              <a:avLst/>
              <a:gdLst>
                <a:gd name="T0" fmla="*/ 2 w 975"/>
                <a:gd name="T1" fmla="*/ 0 h 655"/>
                <a:gd name="T2" fmla="*/ 2 w 975"/>
                <a:gd name="T3" fmla="*/ 0 h 655"/>
                <a:gd name="T4" fmla="*/ 2 w 975"/>
                <a:gd name="T5" fmla="*/ 0 h 655"/>
                <a:gd name="T6" fmla="*/ 2 w 975"/>
                <a:gd name="T7" fmla="*/ 0 h 655"/>
                <a:gd name="T8" fmla="*/ 2 w 975"/>
                <a:gd name="T9" fmla="*/ 0 h 655"/>
                <a:gd name="T10" fmla="*/ 2 w 975"/>
                <a:gd name="T11" fmla="*/ 0 h 655"/>
                <a:gd name="T12" fmla="*/ 2 w 975"/>
                <a:gd name="T13" fmla="*/ 0 h 655"/>
                <a:gd name="T14" fmla="*/ 2 w 975"/>
                <a:gd name="T15" fmla="*/ 0 h 655"/>
                <a:gd name="T16" fmla="*/ 2 w 975"/>
                <a:gd name="T17" fmla="*/ 0 h 655"/>
                <a:gd name="T18" fmla="*/ 2 w 975"/>
                <a:gd name="T19" fmla="*/ 0 h 655"/>
                <a:gd name="T20" fmla="*/ 2 w 975"/>
                <a:gd name="T21" fmla="*/ 0 h 655"/>
                <a:gd name="T22" fmla="*/ 2 w 975"/>
                <a:gd name="T23" fmla="*/ 0 h 655"/>
                <a:gd name="T24" fmla="*/ 2 w 975"/>
                <a:gd name="T25" fmla="*/ 1 h 655"/>
                <a:gd name="T26" fmla="*/ 2 w 975"/>
                <a:gd name="T27" fmla="*/ 1 h 655"/>
                <a:gd name="T28" fmla="*/ 2 w 975"/>
                <a:gd name="T29" fmla="*/ 1 h 655"/>
                <a:gd name="T30" fmla="*/ 2 w 975"/>
                <a:gd name="T31" fmla="*/ 1 h 655"/>
                <a:gd name="T32" fmla="*/ 2 w 975"/>
                <a:gd name="T33" fmla="*/ 1 h 655"/>
                <a:gd name="T34" fmla="*/ 2 w 975"/>
                <a:gd name="T35" fmla="*/ 1 h 655"/>
                <a:gd name="T36" fmla="*/ 2 w 975"/>
                <a:gd name="T37" fmla="*/ 1 h 655"/>
                <a:gd name="T38" fmla="*/ 2 w 975"/>
                <a:gd name="T39" fmla="*/ 1 h 655"/>
                <a:gd name="T40" fmla="*/ 2 w 975"/>
                <a:gd name="T41" fmla="*/ 1 h 655"/>
                <a:gd name="T42" fmla="*/ 2 w 975"/>
                <a:gd name="T43" fmla="*/ 1 h 655"/>
                <a:gd name="T44" fmla="*/ 2 w 975"/>
                <a:gd name="T45" fmla="*/ 1 h 655"/>
                <a:gd name="T46" fmla="*/ 2 w 975"/>
                <a:gd name="T47" fmla="*/ 1 h 655"/>
                <a:gd name="T48" fmla="*/ 2 w 975"/>
                <a:gd name="T49" fmla="*/ 1 h 655"/>
                <a:gd name="T50" fmla="*/ 2 w 975"/>
                <a:gd name="T51" fmla="*/ 1 h 655"/>
                <a:gd name="T52" fmla="*/ 1 w 975"/>
                <a:gd name="T53" fmla="*/ 1 h 655"/>
                <a:gd name="T54" fmla="*/ 1 w 975"/>
                <a:gd name="T55" fmla="*/ 1 h 655"/>
                <a:gd name="T56" fmla="*/ 1 w 975"/>
                <a:gd name="T57" fmla="*/ 1 h 655"/>
                <a:gd name="T58" fmla="*/ 1 w 975"/>
                <a:gd name="T59" fmla="*/ 1 h 655"/>
                <a:gd name="T60" fmla="*/ 1 w 975"/>
                <a:gd name="T61" fmla="*/ 1 h 655"/>
                <a:gd name="T62" fmla="*/ 1 w 975"/>
                <a:gd name="T63" fmla="*/ 1 h 655"/>
                <a:gd name="T64" fmla="*/ 1 w 975"/>
                <a:gd name="T65" fmla="*/ 1 h 655"/>
                <a:gd name="T66" fmla="*/ 1 w 975"/>
                <a:gd name="T67" fmla="*/ 1 h 655"/>
                <a:gd name="T68" fmla="*/ 1 w 975"/>
                <a:gd name="T69" fmla="*/ 1 h 655"/>
                <a:gd name="T70" fmla="*/ 1 w 975"/>
                <a:gd name="T71" fmla="*/ 1 h 655"/>
                <a:gd name="T72" fmla="*/ 1 w 975"/>
                <a:gd name="T73" fmla="*/ 1 h 655"/>
                <a:gd name="T74" fmla="*/ 1 w 975"/>
                <a:gd name="T75" fmla="*/ 1 h 655"/>
                <a:gd name="T76" fmla="*/ 1 w 975"/>
                <a:gd name="T77" fmla="*/ 1 h 655"/>
                <a:gd name="T78" fmla="*/ 1 w 975"/>
                <a:gd name="T79" fmla="*/ 1 h 655"/>
                <a:gd name="T80" fmla="*/ 1 w 975"/>
                <a:gd name="T81" fmla="*/ 1 h 655"/>
                <a:gd name="T82" fmla="*/ 1 w 975"/>
                <a:gd name="T83" fmla="*/ 1 h 655"/>
                <a:gd name="T84" fmla="*/ 1 w 975"/>
                <a:gd name="T85" fmla="*/ 1 h 655"/>
                <a:gd name="T86" fmla="*/ 1 w 975"/>
                <a:gd name="T87" fmla="*/ 1 h 655"/>
                <a:gd name="T88" fmla="*/ 1 w 975"/>
                <a:gd name="T89" fmla="*/ 1 h 655"/>
                <a:gd name="T90" fmla="*/ 0 w 975"/>
                <a:gd name="T91" fmla="*/ 1 h 655"/>
                <a:gd name="T92" fmla="*/ 0 w 975"/>
                <a:gd name="T93" fmla="*/ 1 h 655"/>
                <a:gd name="T94" fmla="*/ 0 w 975"/>
                <a:gd name="T95" fmla="*/ 1 h 655"/>
                <a:gd name="T96" fmla="*/ 0 w 975"/>
                <a:gd name="T97" fmla="*/ 1 h 655"/>
                <a:gd name="T98" fmla="*/ 0 w 975"/>
                <a:gd name="T99" fmla="*/ 1 h 655"/>
                <a:gd name="T100" fmla="*/ 0 w 975"/>
                <a:gd name="T101" fmla="*/ 1 h 655"/>
                <a:gd name="T102" fmla="*/ 0 w 975"/>
                <a:gd name="T103" fmla="*/ 1 h 655"/>
                <a:gd name="T104" fmla="*/ 0 w 975"/>
                <a:gd name="T105" fmla="*/ 1 h 655"/>
                <a:gd name="T106" fmla="*/ 0 w 975"/>
                <a:gd name="T107" fmla="*/ 1 h 655"/>
                <a:gd name="T108" fmla="*/ 0 w 975"/>
                <a:gd name="T109" fmla="*/ 1 h 655"/>
                <a:gd name="T110" fmla="*/ 0 w 975"/>
                <a:gd name="T111" fmla="*/ 1 h 6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75"/>
                <a:gd name="T169" fmla="*/ 0 h 655"/>
                <a:gd name="T170" fmla="*/ 975 w 975"/>
                <a:gd name="T171" fmla="*/ 655 h 6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75" h="655">
                  <a:moveTo>
                    <a:pt x="972" y="0"/>
                  </a:moveTo>
                  <a:lnTo>
                    <a:pt x="970" y="13"/>
                  </a:lnTo>
                  <a:lnTo>
                    <a:pt x="970" y="24"/>
                  </a:lnTo>
                  <a:lnTo>
                    <a:pt x="973" y="44"/>
                  </a:lnTo>
                  <a:lnTo>
                    <a:pt x="975" y="64"/>
                  </a:lnTo>
                  <a:lnTo>
                    <a:pt x="974" y="91"/>
                  </a:lnTo>
                  <a:lnTo>
                    <a:pt x="971" y="120"/>
                  </a:lnTo>
                  <a:lnTo>
                    <a:pt x="969" y="148"/>
                  </a:lnTo>
                  <a:lnTo>
                    <a:pt x="966" y="175"/>
                  </a:lnTo>
                  <a:lnTo>
                    <a:pt x="960" y="203"/>
                  </a:lnTo>
                  <a:lnTo>
                    <a:pt x="937" y="274"/>
                  </a:lnTo>
                  <a:lnTo>
                    <a:pt x="921" y="317"/>
                  </a:lnTo>
                  <a:lnTo>
                    <a:pt x="908" y="344"/>
                  </a:lnTo>
                  <a:lnTo>
                    <a:pt x="896" y="371"/>
                  </a:lnTo>
                  <a:lnTo>
                    <a:pt x="891" y="384"/>
                  </a:lnTo>
                  <a:lnTo>
                    <a:pt x="886" y="397"/>
                  </a:lnTo>
                  <a:lnTo>
                    <a:pt x="882" y="410"/>
                  </a:lnTo>
                  <a:lnTo>
                    <a:pt x="878" y="422"/>
                  </a:lnTo>
                  <a:lnTo>
                    <a:pt x="871" y="441"/>
                  </a:lnTo>
                  <a:lnTo>
                    <a:pt x="863" y="456"/>
                  </a:lnTo>
                  <a:lnTo>
                    <a:pt x="854" y="467"/>
                  </a:lnTo>
                  <a:lnTo>
                    <a:pt x="846" y="475"/>
                  </a:lnTo>
                  <a:lnTo>
                    <a:pt x="828" y="490"/>
                  </a:lnTo>
                  <a:lnTo>
                    <a:pt x="820" y="500"/>
                  </a:lnTo>
                  <a:lnTo>
                    <a:pt x="817" y="505"/>
                  </a:lnTo>
                  <a:lnTo>
                    <a:pt x="813" y="512"/>
                  </a:lnTo>
                  <a:lnTo>
                    <a:pt x="808" y="520"/>
                  </a:lnTo>
                  <a:lnTo>
                    <a:pt x="801" y="529"/>
                  </a:lnTo>
                  <a:lnTo>
                    <a:pt x="780" y="548"/>
                  </a:lnTo>
                  <a:lnTo>
                    <a:pt x="757" y="567"/>
                  </a:lnTo>
                  <a:lnTo>
                    <a:pt x="736" y="580"/>
                  </a:lnTo>
                  <a:lnTo>
                    <a:pt x="720" y="588"/>
                  </a:lnTo>
                  <a:lnTo>
                    <a:pt x="704" y="596"/>
                  </a:lnTo>
                  <a:lnTo>
                    <a:pt x="687" y="604"/>
                  </a:lnTo>
                  <a:lnTo>
                    <a:pt x="669" y="611"/>
                  </a:lnTo>
                  <a:lnTo>
                    <a:pt x="631" y="624"/>
                  </a:lnTo>
                  <a:lnTo>
                    <a:pt x="591" y="634"/>
                  </a:lnTo>
                  <a:lnTo>
                    <a:pt x="549" y="643"/>
                  </a:lnTo>
                  <a:lnTo>
                    <a:pt x="527" y="647"/>
                  </a:lnTo>
                  <a:lnTo>
                    <a:pt x="505" y="649"/>
                  </a:lnTo>
                  <a:lnTo>
                    <a:pt x="459" y="653"/>
                  </a:lnTo>
                  <a:lnTo>
                    <a:pt x="436" y="654"/>
                  </a:lnTo>
                  <a:lnTo>
                    <a:pt x="412" y="655"/>
                  </a:lnTo>
                  <a:lnTo>
                    <a:pt x="378" y="654"/>
                  </a:lnTo>
                  <a:lnTo>
                    <a:pt x="344" y="652"/>
                  </a:lnTo>
                  <a:lnTo>
                    <a:pt x="280" y="644"/>
                  </a:lnTo>
                  <a:lnTo>
                    <a:pt x="220" y="631"/>
                  </a:lnTo>
                  <a:lnTo>
                    <a:pt x="164" y="614"/>
                  </a:lnTo>
                  <a:lnTo>
                    <a:pt x="138" y="604"/>
                  </a:lnTo>
                  <a:lnTo>
                    <a:pt x="113" y="593"/>
                  </a:lnTo>
                  <a:lnTo>
                    <a:pt x="90" y="581"/>
                  </a:lnTo>
                  <a:lnTo>
                    <a:pt x="69" y="568"/>
                  </a:lnTo>
                  <a:lnTo>
                    <a:pt x="49" y="555"/>
                  </a:lnTo>
                  <a:lnTo>
                    <a:pt x="31" y="541"/>
                  </a:lnTo>
                  <a:lnTo>
                    <a:pt x="14" y="526"/>
                  </a:lnTo>
                  <a:lnTo>
                    <a:pt x="0" y="510"/>
                  </a:lnTo>
                </a:path>
              </a:pathLst>
            </a:custGeom>
            <a:noFill/>
            <a:ln w="46038">
              <a:solidFill>
                <a:srgbClr val="FFFFFF"/>
              </a:solidFill>
              <a:round/>
              <a:headEnd/>
              <a:tailEnd/>
            </a:ln>
          </p:spPr>
          <p:txBody>
            <a:bodyPr/>
            <a:lstStyle/>
            <a:p>
              <a:endParaRPr lang="en-IN"/>
            </a:p>
          </p:txBody>
        </p:sp>
        <p:sp>
          <p:nvSpPr>
            <p:cNvPr id="17" name="Line 20"/>
            <p:cNvSpPr>
              <a:spLocks noChangeShapeType="1"/>
            </p:cNvSpPr>
            <p:nvPr/>
          </p:nvSpPr>
          <p:spPr bwMode="auto">
            <a:xfrm flipV="1">
              <a:off x="3992" y="1016"/>
              <a:ext cx="1" cy="866"/>
            </a:xfrm>
            <a:prstGeom prst="line">
              <a:avLst/>
            </a:prstGeom>
            <a:noFill/>
            <a:ln w="46038">
              <a:solidFill>
                <a:srgbClr val="FFFFFF"/>
              </a:solidFill>
              <a:round/>
              <a:headEnd/>
              <a:tailEnd/>
            </a:ln>
          </p:spPr>
          <p:txBody>
            <a:bodyPr/>
            <a:lstStyle/>
            <a:p>
              <a:endParaRPr lang="en-US"/>
            </a:p>
          </p:txBody>
        </p:sp>
        <p:sp>
          <p:nvSpPr>
            <p:cNvPr id="18" name="Freeform 21"/>
            <p:cNvSpPr>
              <a:spLocks/>
            </p:cNvSpPr>
            <p:nvPr/>
          </p:nvSpPr>
          <p:spPr bwMode="auto">
            <a:xfrm>
              <a:off x="1734" y="1848"/>
              <a:ext cx="343" cy="219"/>
            </a:xfrm>
            <a:custGeom>
              <a:avLst/>
              <a:gdLst>
                <a:gd name="T0" fmla="*/ 0 w 975"/>
                <a:gd name="T1" fmla="*/ 0 h 641"/>
                <a:gd name="T2" fmla="*/ 0 w 975"/>
                <a:gd name="T3" fmla="*/ 0 h 641"/>
                <a:gd name="T4" fmla="*/ 0 w 975"/>
                <a:gd name="T5" fmla="*/ 0 h 641"/>
                <a:gd name="T6" fmla="*/ 0 w 975"/>
                <a:gd name="T7" fmla="*/ 0 h 641"/>
                <a:gd name="T8" fmla="*/ 0 w 975"/>
                <a:gd name="T9" fmla="*/ 0 h 641"/>
                <a:gd name="T10" fmla="*/ 0 w 975"/>
                <a:gd name="T11" fmla="*/ 0 h 641"/>
                <a:gd name="T12" fmla="*/ 0 w 975"/>
                <a:gd name="T13" fmla="*/ 0 h 641"/>
                <a:gd name="T14" fmla="*/ 0 w 975"/>
                <a:gd name="T15" fmla="*/ 0 h 641"/>
                <a:gd name="T16" fmla="*/ 0 w 975"/>
                <a:gd name="T17" fmla="*/ 0 h 641"/>
                <a:gd name="T18" fmla="*/ 0 w 975"/>
                <a:gd name="T19" fmla="*/ 0 h 641"/>
                <a:gd name="T20" fmla="*/ 0 w 975"/>
                <a:gd name="T21" fmla="*/ 0 h 641"/>
                <a:gd name="T22" fmla="*/ 0 w 975"/>
                <a:gd name="T23" fmla="*/ 0 h 641"/>
                <a:gd name="T24" fmla="*/ 0 w 975"/>
                <a:gd name="T25" fmla="*/ 0 h 641"/>
                <a:gd name="T26" fmla="*/ 0 w 975"/>
                <a:gd name="T27" fmla="*/ 0 h 641"/>
                <a:gd name="T28" fmla="*/ 0 w 975"/>
                <a:gd name="T29" fmla="*/ 0 h 641"/>
                <a:gd name="T30" fmla="*/ 0 w 975"/>
                <a:gd name="T31" fmla="*/ 0 h 641"/>
                <a:gd name="T32" fmla="*/ 0 w 975"/>
                <a:gd name="T33" fmla="*/ 1 h 641"/>
                <a:gd name="T34" fmla="*/ 0 w 975"/>
                <a:gd name="T35" fmla="*/ 1 h 641"/>
                <a:gd name="T36" fmla="*/ 0 w 975"/>
                <a:gd name="T37" fmla="*/ 1 h 641"/>
                <a:gd name="T38" fmla="*/ 0 w 975"/>
                <a:gd name="T39" fmla="*/ 1 h 641"/>
                <a:gd name="T40" fmla="*/ 0 w 975"/>
                <a:gd name="T41" fmla="*/ 1 h 641"/>
                <a:gd name="T42" fmla="*/ 0 w 975"/>
                <a:gd name="T43" fmla="*/ 1 h 641"/>
                <a:gd name="T44" fmla="*/ 0 w 975"/>
                <a:gd name="T45" fmla="*/ 1 h 641"/>
                <a:gd name="T46" fmla="*/ 0 w 975"/>
                <a:gd name="T47" fmla="*/ 1 h 641"/>
                <a:gd name="T48" fmla="*/ 0 w 975"/>
                <a:gd name="T49" fmla="*/ 1 h 641"/>
                <a:gd name="T50" fmla="*/ 0 w 975"/>
                <a:gd name="T51" fmla="*/ 1 h 641"/>
                <a:gd name="T52" fmla="*/ 0 w 975"/>
                <a:gd name="T53" fmla="*/ 1 h 641"/>
                <a:gd name="T54" fmla="*/ 0 w 975"/>
                <a:gd name="T55" fmla="*/ 1 h 641"/>
                <a:gd name="T56" fmla="*/ 0 w 975"/>
                <a:gd name="T57" fmla="*/ 1 h 641"/>
                <a:gd name="T58" fmla="*/ 0 w 975"/>
                <a:gd name="T59" fmla="*/ 1 h 641"/>
                <a:gd name="T60" fmla="*/ 0 w 975"/>
                <a:gd name="T61" fmla="*/ 1 h 641"/>
                <a:gd name="T62" fmla="*/ 0 w 975"/>
                <a:gd name="T63" fmla="*/ 1 h 641"/>
                <a:gd name="T64" fmla="*/ 0 w 975"/>
                <a:gd name="T65" fmla="*/ 1 h 641"/>
                <a:gd name="T66" fmla="*/ 0 w 975"/>
                <a:gd name="T67" fmla="*/ 1 h 641"/>
                <a:gd name="T68" fmla="*/ 1 w 975"/>
                <a:gd name="T69" fmla="*/ 1 h 641"/>
                <a:gd name="T70" fmla="*/ 1 w 975"/>
                <a:gd name="T71" fmla="*/ 1 h 641"/>
                <a:gd name="T72" fmla="*/ 1 w 975"/>
                <a:gd name="T73" fmla="*/ 1 h 641"/>
                <a:gd name="T74" fmla="*/ 1 w 975"/>
                <a:gd name="T75" fmla="*/ 1 h 641"/>
                <a:gd name="T76" fmla="*/ 1 w 975"/>
                <a:gd name="T77" fmla="*/ 1 h 641"/>
                <a:gd name="T78" fmla="*/ 1 w 975"/>
                <a:gd name="T79" fmla="*/ 1 h 641"/>
                <a:gd name="T80" fmla="*/ 1 w 975"/>
                <a:gd name="T81" fmla="*/ 1 h 641"/>
                <a:gd name="T82" fmla="*/ 1 w 975"/>
                <a:gd name="T83" fmla="*/ 1 h 641"/>
                <a:gd name="T84" fmla="*/ 1 w 975"/>
                <a:gd name="T85" fmla="*/ 1 h 641"/>
                <a:gd name="T86" fmla="*/ 1 w 975"/>
                <a:gd name="T87" fmla="*/ 1 h 641"/>
                <a:gd name="T88" fmla="*/ 1 w 975"/>
                <a:gd name="T89" fmla="*/ 1 h 641"/>
                <a:gd name="T90" fmla="*/ 1 w 975"/>
                <a:gd name="T91" fmla="*/ 1 h 641"/>
                <a:gd name="T92" fmla="*/ 1 w 975"/>
                <a:gd name="T93" fmla="*/ 1 h 641"/>
                <a:gd name="T94" fmla="*/ 1 w 975"/>
                <a:gd name="T95" fmla="*/ 1 h 641"/>
                <a:gd name="T96" fmla="*/ 1 w 975"/>
                <a:gd name="T97" fmla="*/ 1 h 641"/>
                <a:gd name="T98" fmla="*/ 1 w 975"/>
                <a:gd name="T99" fmla="*/ 1 h 641"/>
                <a:gd name="T100" fmla="*/ 1 w 975"/>
                <a:gd name="T101" fmla="*/ 1 h 641"/>
                <a:gd name="T102" fmla="*/ 1 w 975"/>
                <a:gd name="T103" fmla="*/ 1 h 641"/>
                <a:gd name="T104" fmla="*/ 1 w 975"/>
                <a:gd name="T105" fmla="*/ 1 h 641"/>
                <a:gd name="T106" fmla="*/ 2 w 975"/>
                <a:gd name="T107" fmla="*/ 1 h 641"/>
                <a:gd name="T108" fmla="*/ 2 w 975"/>
                <a:gd name="T109" fmla="*/ 1 h 641"/>
                <a:gd name="T110" fmla="*/ 2 w 975"/>
                <a:gd name="T111" fmla="*/ 1 h 641"/>
                <a:gd name="T112" fmla="*/ 2 w 975"/>
                <a:gd name="T113" fmla="*/ 1 h 641"/>
                <a:gd name="T114" fmla="*/ 2 w 975"/>
                <a:gd name="T115" fmla="*/ 1 h 641"/>
                <a:gd name="T116" fmla="*/ 2 w 975"/>
                <a:gd name="T117" fmla="*/ 1 h 641"/>
                <a:gd name="T118" fmla="*/ 2 w 975"/>
                <a:gd name="T119" fmla="*/ 1 h 641"/>
                <a:gd name="T120" fmla="*/ 2 w 975"/>
                <a:gd name="T121" fmla="*/ 1 h 641"/>
                <a:gd name="T122" fmla="*/ 2 w 975"/>
                <a:gd name="T123" fmla="*/ 1 h 6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75"/>
                <a:gd name="T187" fmla="*/ 0 h 641"/>
                <a:gd name="T188" fmla="*/ 975 w 975"/>
                <a:gd name="T189" fmla="*/ 641 h 6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75" h="641">
                  <a:moveTo>
                    <a:pt x="3" y="0"/>
                  </a:moveTo>
                  <a:lnTo>
                    <a:pt x="5" y="13"/>
                  </a:lnTo>
                  <a:lnTo>
                    <a:pt x="5" y="24"/>
                  </a:lnTo>
                  <a:lnTo>
                    <a:pt x="3" y="43"/>
                  </a:lnTo>
                  <a:lnTo>
                    <a:pt x="1" y="52"/>
                  </a:lnTo>
                  <a:lnTo>
                    <a:pt x="0" y="63"/>
                  </a:lnTo>
                  <a:lnTo>
                    <a:pt x="0" y="74"/>
                  </a:lnTo>
                  <a:lnTo>
                    <a:pt x="1" y="89"/>
                  </a:lnTo>
                  <a:lnTo>
                    <a:pt x="4" y="117"/>
                  </a:lnTo>
                  <a:lnTo>
                    <a:pt x="6" y="145"/>
                  </a:lnTo>
                  <a:lnTo>
                    <a:pt x="9" y="172"/>
                  </a:lnTo>
                  <a:lnTo>
                    <a:pt x="15" y="199"/>
                  </a:lnTo>
                  <a:lnTo>
                    <a:pt x="38" y="268"/>
                  </a:lnTo>
                  <a:lnTo>
                    <a:pt x="48" y="295"/>
                  </a:lnTo>
                  <a:lnTo>
                    <a:pt x="54" y="310"/>
                  </a:lnTo>
                  <a:lnTo>
                    <a:pt x="68" y="337"/>
                  </a:lnTo>
                  <a:lnTo>
                    <a:pt x="79" y="363"/>
                  </a:lnTo>
                  <a:lnTo>
                    <a:pt x="89" y="389"/>
                  </a:lnTo>
                  <a:lnTo>
                    <a:pt x="98" y="413"/>
                  </a:lnTo>
                  <a:lnTo>
                    <a:pt x="105" y="432"/>
                  </a:lnTo>
                  <a:lnTo>
                    <a:pt x="113" y="446"/>
                  </a:lnTo>
                  <a:lnTo>
                    <a:pt x="121" y="457"/>
                  </a:lnTo>
                  <a:lnTo>
                    <a:pt x="130" y="465"/>
                  </a:lnTo>
                  <a:lnTo>
                    <a:pt x="147" y="480"/>
                  </a:lnTo>
                  <a:lnTo>
                    <a:pt x="155" y="489"/>
                  </a:lnTo>
                  <a:lnTo>
                    <a:pt x="162" y="501"/>
                  </a:lnTo>
                  <a:lnTo>
                    <a:pt x="167" y="509"/>
                  </a:lnTo>
                  <a:lnTo>
                    <a:pt x="175" y="518"/>
                  </a:lnTo>
                  <a:lnTo>
                    <a:pt x="196" y="537"/>
                  </a:lnTo>
                  <a:lnTo>
                    <a:pt x="219" y="555"/>
                  </a:lnTo>
                  <a:lnTo>
                    <a:pt x="230" y="562"/>
                  </a:lnTo>
                  <a:lnTo>
                    <a:pt x="240" y="568"/>
                  </a:lnTo>
                  <a:lnTo>
                    <a:pt x="255" y="576"/>
                  </a:lnTo>
                  <a:lnTo>
                    <a:pt x="272" y="584"/>
                  </a:lnTo>
                  <a:lnTo>
                    <a:pt x="289" y="591"/>
                  </a:lnTo>
                  <a:lnTo>
                    <a:pt x="306" y="598"/>
                  </a:lnTo>
                  <a:lnTo>
                    <a:pt x="325" y="605"/>
                  </a:lnTo>
                  <a:lnTo>
                    <a:pt x="344" y="611"/>
                  </a:lnTo>
                  <a:lnTo>
                    <a:pt x="384" y="621"/>
                  </a:lnTo>
                  <a:lnTo>
                    <a:pt x="427" y="630"/>
                  </a:lnTo>
                  <a:lnTo>
                    <a:pt x="448" y="633"/>
                  </a:lnTo>
                  <a:lnTo>
                    <a:pt x="471" y="636"/>
                  </a:lnTo>
                  <a:lnTo>
                    <a:pt x="493" y="638"/>
                  </a:lnTo>
                  <a:lnTo>
                    <a:pt x="517" y="640"/>
                  </a:lnTo>
                  <a:lnTo>
                    <a:pt x="540" y="641"/>
                  </a:lnTo>
                  <a:lnTo>
                    <a:pt x="564" y="641"/>
                  </a:lnTo>
                  <a:lnTo>
                    <a:pt x="598" y="641"/>
                  </a:lnTo>
                  <a:lnTo>
                    <a:pt x="631" y="639"/>
                  </a:lnTo>
                  <a:lnTo>
                    <a:pt x="664" y="635"/>
                  </a:lnTo>
                  <a:lnTo>
                    <a:pt x="696" y="631"/>
                  </a:lnTo>
                  <a:lnTo>
                    <a:pt x="726" y="625"/>
                  </a:lnTo>
                  <a:lnTo>
                    <a:pt x="756" y="618"/>
                  </a:lnTo>
                  <a:lnTo>
                    <a:pt x="784" y="610"/>
                  </a:lnTo>
                  <a:lnTo>
                    <a:pt x="812" y="601"/>
                  </a:lnTo>
                  <a:lnTo>
                    <a:pt x="838" y="591"/>
                  </a:lnTo>
                  <a:lnTo>
                    <a:pt x="862" y="581"/>
                  </a:lnTo>
                  <a:lnTo>
                    <a:pt x="885" y="569"/>
                  </a:lnTo>
                  <a:lnTo>
                    <a:pt x="907" y="556"/>
                  </a:lnTo>
                  <a:lnTo>
                    <a:pt x="927" y="543"/>
                  </a:lnTo>
                  <a:lnTo>
                    <a:pt x="944" y="529"/>
                  </a:lnTo>
                  <a:lnTo>
                    <a:pt x="961" y="515"/>
                  </a:lnTo>
                  <a:lnTo>
                    <a:pt x="975" y="499"/>
                  </a:lnTo>
                </a:path>
              </a:pathLst>
            </a:custGeom>
            <a:noFill/>
            <a:ln w="46038">
              <a:solidFill>
                <a:srgbClr val="FFFFFF"/>
              </a:solidFill>
              <a:round/>
              <a:headEnd/>
              <a:tailEnd/>
            </a:ln>
          </p:spPr>
          <p:txBody>
            <a:bodyPr/>
            <a:lstStyle/>
            <a:p>
              <a:endParaRPr lang="en-IN"/>
            </a:p>
          </p:txBody>
        </p:sp>
        <p:sp>
          <p:nvSpPr>
            <p:cNvPr id="19" name="Line 22"/>
            <p:cNvSpPr>
              <a:spLocks noChangeShapeType="1"/>
            </p:cNvSpPr>
            <p:nvPr/>
          </p:nvSpPr>
          <p:spPr bwMode="auto">
            <a:xfrm flipV="1">
              <a:off x="1736" y="1026"/>
              <a:ext cx="1" cy="849"/>
            </a:xfrm>
            <a:prstGeom prst="line">
              <a:avLst/>
            </a:prstGeom>
            <a:noFill/>
            <a:ln w="46038">
              <a:solidFill>
                <a:srgbClr val="FFFFFF"/>
              </a:solidFill>
              <a:round/>
              <a:headEnd/>
              <a:tailEnd/>
            </a:ln>
          </p:spPr>
          <p:txBody>
            <a:bodyPr/>
            <a:lstStyle/>
            <a:p>
              <a:endParaRPr lang="en-US"/>
            </a:p>
          </p:txBody>
        </p:sp>
      </p:grpSp>
      <p:grpSp>
        <p:nvGrpSpPr>
          <p:cNvPr id="20" name="Group 119"/>
          <p:cNvGrpSpPr>
            <a:grpSpLocks/>
          </p:cNvGrpSpPr>
          <p:nvPr/>
        </p:nvGrpSpPr>
        <p:grpSpPr bwMode="auto">
          <a:xfrm>
            <a:off x="2038350" y="3689350"/>
            <a:ext cx="6191250" cy="2108200"/>
            <a:chOff x="962" y="2523"/>
            <a:chExt cx="3900" cy="1328"/>
          </a:xfrm>
        </p:grpSpPr>
        <p:sp>
          <p:nvSpPr>
            <p:cNvPr id="21" name="Freeform 23"/>
            <p:cNvSpPr>
              <a:spLocks/>
            </p:cNvSpPr>
            <p:nvPr/>
          </p:nvSpPr>
          <p:spPr bwMode="auto">
            <a:xfrm>
              <a:off x="4506" y="2537"/>
              <a:ext cx="356" cy="277"/>
            </a:xfrm>
            <a:custGeom>
              <a:avLst/>
              <a:gdLst>
                <a:gd name="T0" fmla="*/ 2 w 1011"/>
                <a:gd name="T1" fmla="*/ 1 h 810"/>
                <a:gd name="T2" fmla="*/ 2 w 1011"/>
                <a:gd name="T3" fmla="*/ 1 h 810"/>
                <a:gd name="T4" fmla="*/ 2 w 1011"/>
                <a:gd name="T5" fmla="*/ 1 h 810"/>
                <a:gd name="T6" fmla="*/ 2 w 1011"/>
                <a:gd name="T7" fmla="*/ 1 h 810"/>
                <a:gd name="T8" fmla="*/ 2 w 1011"/>
                <a:gd name="T9" fmla="*/ 1 h 810"/>
                <a:gd name="T10" fmla="*/ 2 w 1011"/>
                <a:gd name="T11" fmla="*/ 1 h 810"/>
                <a:gd name="T12" fmla="*/ 2 w 1011"/>
                <a:gd name="T13" fmla="*/ 1 h 810"/>
                <a:gd name="T14" fmla="*/ 2 w 1011"/>
                <a:gd name="T15" fmla="*/ 1 h 810"/>
                <a:gd name="T16" fmla="*/ 2 w 1011"/>
                <a:gd name="T17" fmla="*/ 1 h 810"/>
                <a:gd name="T18" fmla="*/ 2 w 1011"/>
                <a:gd name="T19" fmla="*/ 1 h 810"/>
                <a:gd name="T20" fmla="*/ 2 w 1011"/>
                <a:gd name="T21" fmla="*/ 1 h 810"/>
                <a:gd name="T22" fmla="*/ 2 w 1011"/>
                <a:gd name="T23" fmla="*/ 1 h 810"/>
                <a:gd name="T24" fmla="*/ 2 w 1011"/>
                <a:gd name="T25" fmla="*/ 1 h 810"/>
                <a:gd name="T26" fmla="*/ 2 w 1011"/>
                <a:gd name="T27" fmla="*/ 1 h 810"/>
                <a:gd name="T28" fmla="*/ 2 w 1011"/>
                <a:gd name="T29" fmla="*/ 0 h 810"/>
                <a:gd name="T30" fmla="*/ 2 w 1011"/>
                <a:gd name="T31" fmla="*/ 0 h 810"/>
                <a:gd name="T32" fmla="*/ 2 w 1011"/>
                <a:gd name="T33" fmla="*/ 0 h 810"/>
                <a:gd name="T34" fmla="*/ 2 w 1011"/>
                <a:gd name="T35" fmla="*/ 0 h 810"/>
                <a:gd name="T36" fmla="*/ 2 w 1011"/>
                <a:gd name="T37" fmla="*/ 0 h 810"/>
                <a:gd name="T38" fmla="*/ 2 w 1011"/>
                <a:gd name="T39" fmla="*/ 0 h 810"/>
                <a:gd name="T40" fmla="*/ 2 w 1011"/>
                <a:gd name="T41" fmla="*/ 0 h 810"/>
                <a:gd name="T42" fmla="*/ 2 w 1011"/>
                <a:gd name="T43" fmla="*/ 0 h 810"/>
                <a:gd name="T44" fmla="*/ 2 w 1011"/>
                <a:gd name="T45" fmla="*/ 0 h 810"/>
                <a:gd name="T46" fmla="*/ 2 w 1011"/>
                <a:gd name="T47" fmla="*/ 0 h 810"/>
                <a:gd name="T48" fmla="*/ 2 w 1011"/>
                <a:gd name="T49" fmla="*/ 0 h 810"/>
                <a:gd name="T50" fmla="*/ 2 w 1011"/>
                <a:gd name="T51" fmla="*/ 0 h 810"/>
                <a:gd name="T52" fmla="*/ 2 w 1011"/>
                <a:gd name="T53" fmla="*/ 0 h 810"/>
                <a:gd name="T54" fmla="*/ 2 w 1011"/>
                <a:gd name="T55" fmla="*/ 0 h 810"/>
                <a:gd name="T56" fmla="*/ 1 w 1011"/>
                <a:gd name="T57" fmla="*/ 0 h 810"/>
                <a:gd name="T58" fmla="*/ 1 w 1011"/>
                <a:gd name="T59" fmla="*/ 0 h 810"/>
                <a:gd name="T60" fmla="*/ 1 w 1011"/>
                <a:gd name="T61" fmla="*/ 0 h 810"/>
                <a:gd name="T62" fmla="*/ 1 w 1011"/>
                <a:gd name="T63" fmla="*/ 0 h 810"/>
                <a:gd name="T64" fmla="*/ 1 w 1011"/>
                <a:gd name="T65" fmla="*/ 0 h 810"/>
                <a:gd name="T66" fmla="*/ 1 w 1011"/>
                <a:gd name="T67" fmla="*/ 0 h 810"/>
                <a:gd name="T68" fmla="*/ 1 w 1011"/>
                <a:gd name="T69" fmla="*/ 0 h 810"/>
                <a:gd name="T70" fmla="*/ 1 w 1011"/>
                <a:gd name="T71" fmla="*/ 0 h 810"/>
                <a:gd name="T72" fmla="*/ 1 w 1011"/>
                <a:gd name="T73" fmla="*/ 0 h 810"/>
                <a:gd name="T74" fmla="*/ 1 w 1011"/>
                <a:gd name="T75" fmla="*/ 0 h 810"/>
                <a:gd name="T76" fmla="*/ 1 w 1011"/>
                <a:gd name="T77" fmla="*/ 0 h 810"/>
                <a:gd name="T78" fmla="*/ 1 w 1011"/>
                <a:gd name="T79" fmla="*/ 0 h 810"/>
                <a:gd name="T80" fmla="*/ 1 w 1011"/>
                <a:gd name="T81" fmla="*/ 0 h 810"/>
                <a:gd name="T82" fmla="*/ 1 w 1011"/>
                <a:gd name="T83" fmla="*/ 0 h 810"/>
                <a:gd name="T84" fmla="*/ 1 w 1011"/>
                <a:gd name="T85" fmla="*/ 0 h 810"/>
                <a:gd name="T86" fmla="*/ 1 w 1011"/>
                <a:gd name="T87" fmla="*/ 0 h 810"/>
                <a:gd name="T88" fmla="*/ 1 w 1011"/>
                <a:gd name="T89" fmla="*/ 0 h 810"/>
                <a:gd name="T90" fmla="*/ 1 w 1011"/>
                <a:gd name="T91" fmla="*/ 0 h 810"/>
                <a:gd name="T92" fmla="*/ 1 w 1011"/>
                <a:gd name="T93" fmla="*/ 0 h 810"/>
                <a:gd name="T94" fmla="*/ 1 w 1011"/>
                <a:gd name="T95" fmla="*/ 0 h 810"/>
                <a:gd name="T96" fmla="*/ 1 w 1011"/>
                <a:gd name="T97" fmla="*/ 0 h 810"/>
                <a:gd name="T98" fmla="*/ 1 w 1011"/>
                <a:gd name="T99" fmla="*/ 0 h 810"/>
                <a:gd name="T100" fmla="*/ 1 w 1011"/>
                <a:gd name="T101" fmla="*/ 0 h 810"/>
                <a:gd name="T102" fmla="*/ 0 w 1011"/>
                <a:gd name="T103" fmla="*/ 0 h 810"/>
                <a:gd name="T104" fmla="*/ 0 w 1011"/>
                <a:gd name="T105" fmla="*/ 0 h 810"/>
                <a:gd name="T106" fmla="*/ 0 w 1011"/>
                <a:gd name="T107" fmla="*/ 0 h 810"/>
                <a:gd name="T108" fmla="*/ 0 w 1011"/>
                <a:gd name="T109" fmla="*/ 0 h 810"/>
                <a:gd name="T110" fmla="*/ 0 w 1011"/>
                <a:gd name="T111" fmla="*/ 0 h 810"/>
                <a:gd name="T112" fmla="*/ 0 w 1011"/>
                <a:gd name="T113" fmla="*/ 0 h 810"/>
                <a:gd name="T114" fmla="*/ 0 w 1011"/>
                <a:gd name="T115" fmla="*/ 0 h 810"/>
                <a:gd name="T116" fmla="*/ 0 w 1011"/>
                <a:gd name="T117" fmla="*/ 0 h 810"/>
                <a:gd name="T118" fmla="*/ 0 w 1011"/>
                <a:gd name="T119" fmla="*/ 0 h 810"/>
                <a:gd name="T120" fmla="*/ 0 w 1011"/>
                <a:gd name="T121" fmla="*/ 0 h 810"/>
                <a:gd name="T122" fmla="*/ 0 w 1011"/>
                <a:gd name="T123" fmla="*/ 0 h 810"/>
                <a:gd name="T124" fmla="*/ 0 w 1011"/>
                <a:gd name="T125" fmla="*/ 0 h 8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11"/>
                <a:gd name="T190" fmla="*/ 0 h 810"/>
                <a:gd name="T191" fmla="*/ 1011 w 1011"/>
                <a:gd name="T192" fmla="*/ 810 h 8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11" h="810">
                  <a:moveTo>
                    <a:pt x="1008" y="810"/>
                  </a:moveTo>
                  <a:lnTo>
                    <a:pt x="1006" y="793"/>
                  </a:lnTo>
                  <a:lnTo>
                    <a:pt x="1006" y="779"/>
                  </a:lnTo>
                  <a:lnTo>
                    <a:pt x="1008" y="755"/>
                  </a:lnTo>
                  <a:lnTo>
                    <a:pt x="1011" y="731"/>
                  </a:lnTo>
                  <a:lnTo>
                    <a:pt x="1010" y="698"/>
                  </a:lnTo>
                  <a:lnTo>
                    <a:pt x="1007" y="662"/>
                  </a:lnTo>
                  <a:lnTo>
                    <a:pt x="1005" y="627"/>
                  </a:lnTo>
                  <a:lnTo>
                    <a:pt x="1002" y="593"/>
                  </a:lnTo>
                  <a:lnTo>
                    <a:pt x="995" y="558"/>
                  </a:lnTo>
                  <a:lnTo>
                    <a:pt x="972" y="471"/>
                  </a:lnTo>
                  <a:lnTo>
                    <a:pt x="955" y="418"/>
                  </a:lnTo>
                  <a:lnTo>
                    <a:pt x="941" y="384"/>
                  </a:lnTo>
                  <a:lnTo>
                    <a:pt x="929" y="351"/>
                  </a:lnTo>
                  <a:lnTo>
                    <a:pt x="919" y="319"/>
                  </a:lnTo>
                  <a:lnTo>
                    <a:pt x="910" y="288"/>
                  </a:lnTo>
                  <a:lnTo>
                    <a:pt x="903" y="264"/>
                  </a:lnTo>
                  <a:lnTo>
                    <a:pt x="895" y="246"/>
                  </a:lnTo>
                  <a:lnTo>
                    <a:pt x="886" y="233"/>
                  </a:lnTo>
                  <a:lnTo>
                    <a:pt x="877" y="222"/>
                  </a:lnTo>
                  <a:lnTo>
                    <a:pt x="859" y="204"/>
                  </a:lnTo>
                  <a:lnTo>
                    <a:pt x="854" y="198"/>
                  </a:lnTo>
                  <a:lnTo>
                    <a:pt x="850" y="192"/>
                  </a:lnTo>
                  <a:lnTo>
                    <a:pt x="847" y="185"/>
                  </a:lnTo>
                  <a:lnTo>
                    <a:pt x="843" y="177"/>
                  </a:lnTo>
                  <a:lnTo>
                    <a:pt x="838" y="167"/>
                  </a:lnTo>
                  <a:lnTo>
                    <a:pt x="831" y="156"/>
                  </a:lnTo>
                  <a:lnTo>
                    <a:pt x="820" y="144"/>
                  </a:lnTo>
                  <a:lnTo>
                    <a:pt x="809" y="131"/>
                  </a:lnTo>
                  <a:lnTo>
                    <a:pt x="785" y="109"/>
                  </a:lnTo>
                  <a:lnTo>
                    <a:pt x="763" y="93"/>
                  </a:lnTo>
                  <a:lnTo>
                    <a:pt x="730" y="72"/>
                  </a:lnTo>
                  <a:lnTo>
                    <a:pt x="693" y="54"/>
                  </a:lnTo>
                  <a:lnTo>
                    <a:pt x="674" y="46"/>
                  </a:lnTo>
                  <a:lnTo>
                    <a:pt x="664" y="42"/>
                  </a:lnTo>
                  <a:lnTo>
                    <a:pt x="654" y="38"/>
                  </a:lnTo>
                  <a:lnTo>
                    <a:pt x="634" y="31"/>
                  </a:lnTo>
                  <a:lnTo>
                    <a:pt x="613" y="25"/>
                  </a:lnTo>
                  <a:lnTo>
                    <a:pt x="569" y="14"/>
                  </a:lnTo>
                  <a:lnTo>
                    <a:pt x="546" y="10"/>
                  </a:lnTo>
                  <a:lnTo>
                    <a:pt x="523" y="6"/>
                  </a:lnTo>
                  <a:lnTo>
                    <a:pt x="517" y="5"/>
                  </a:lnTo>
                  <a:lnTo>
                    <a:pt x="511" y="5"/>
                  </a:lnTo>
                  <a:lnTo>
                    <a:pt x="500" y="3"/>
                  </a:lnTo>
                  <a:lnTo>
                    <a:pt x="476" y="1"/>
                  </a:lnTo>
                  <a:lnTo>
                    <a:pt x="451" y="0"/>
                  </a:lnTo>
                  <a:lnTo>
                    <a:pt x="427" y="0"/>
                  </a:lnTo>
                  <a:lnTo>
                    <a:pt x="391" y="1"/>
                  </a:lnTo>
                  <a:lnTo>
                    <a:pt x="357" y="3"/>
                  </a:lnTo>
                  <a:lnTo>
                    <a:pt x="323" y="7"/>
                  </a:lnTo>
                  <a:lnTo>
                    <a:pt x="290" y="13"/>
                  </a:lnTo>
                  <a:lnTo>
                    <a:pt x="228" y="29"/>
                  </a:lnTo>
                  <a:lnTo>
                    <a:pt x="198" y="39"/>
                  </a:lnTo>
                  <a:lnTo>
                    <a:pt x="170" y="50"/>
                  </a:lnTo>
                  <a:lnTo>
                    <a:pt x="143" y="62"/>
                  </a:lnTo>
                  <a:lnTo>
                    <a:pt x="117" y="76"/>
                  </a:lnTo>
                  <a:lnTo>
                    <a:pt x="93" y="91"/>
                  </a:lnTo>
                  <a:lnTo>
                    <a:pt x="71" y="107"/>
                  </a:lnTo>
                  <a:lnTo>
                    <a:pt x="50" y="124"/>
                  </a:lnTo>
                  <a:lnTo>
                    <a:pt x="32" y="141"/>
                  </a:lnTo>
                  <a:lnTo>
                    <a:pt x="15" y="160"/>
                  </a:lnTo>
                  <a:lnTo>
                    <a:pt x="7" y="169"/>
                  </a:lnTo>
                  <a:lnTo>
                    <a:pt x="0" y="179"/>
                  </a:lnTo>
                </a:path>
              </a:pathLst>
            </a:custGeom>
            <a:noFill/>
            <a:ln w="46038">
              <a:solidFill>
                <a:schemeClr val="bg1"/>
              </a:solidFill>
              <a:round/>
              <a:headEnd/>
              <a:tailEnd/>
            </a:ln>
          </p:spPr>
          <p:txBody>
            <a:bodyPr/>
            <a:lstStyle/>
            <a:p>
              <a:endParaRPr lang="en-IN"/>
            </a:p>
          </p:txBody>
        </p:sp>
        <p:sp>
          <p:nvSpPr>
            <p:cNvPr id="22" name="Line 24"/>
            <p:cNvSpPr>
              <a:spLocks noChangeShapeType="1"/>
            </p:cNvSpPr>
            <p:nvPr/>
          </p:nvSpPr>
          <p:spPr bwMode="auto">
            <a:xfrm>
              <a:off x="4860" y="2780"/>
              <a:ext cx="1" cy="1071"/>
            </a:xfrm>
            <a:prstGeom prst="line">
              <a:avLst/>
            </a:prstGeom>
            <a:noFill/>
            <a:ln w="46038">
              <a:solidFill>
                <a:schemeClr val="bg1"/>
              </a:solidFill>
              <a:round/>
              <a:headEnd/>
              <a:tailEnd/>
            </a:ln>
          </p:spPr>
          <p:txBody>
            <a:bodyPr/>
            <a:lstStyle/>
            <a:p>
              <a:endParaRPr lang="en-US"/>
            </a:p>
          </p:txBody>
        </p:sp>
        <p:sp>
          <p:nvSpPr>
            <p:cNvPr id="23" name="Freeform 25"/>
            <p:cNvSpPr>
              <a:spLocks/>
            </p:cNvSpPr>
            <p:nvPr/>
          </p:nvSpPr>
          <p:spPr bwMode="auto">
            <a:xfrm>
              <a:off x="962" y="2524"/>
              <a:ext cx="356" cy="276"/>
            </a:xfrm>
            <a:custGeom>
              <a:avLst/>
              <a:gdLst>
                <a:gd name="T0" fmla="*/ 0 w 1011"/>
                <a:gd name="T1" fmla="*/ 1 h 810"/>
                <a:gd name="T2" fmla="*/ 0 w 1011"/>
                <a:gd name="T3" fmla="*/ 1 h 810"/>
                <a:gd name="T4" fmla="*/ 0 w 1011"/>
                <a:gd name="T5" fmla="*/ 1 h 810"/>
                <a:gd name="T6" fmla="*/ 0 w 1011"/>
                <a:gd name="T7" fmla="*/ 1 h 810"/>
                <a:gd name="T8" fmla="*/ 0 w 1011"/>
                <a:gd name="T9" fmla="*/ 1 h 810"/>
                <a:gd name="T10" fmla="*/ 0 w 1011"/>
                <a:gd name="T11" fmla="*/ 1 h 810"/>
                <a:gd name="T12" fmla="*/ 0 w 1011"/>
                <a:gd name="T13" fmla="*/ 1 h 810"/>
                <a:gd name="T14" fmla="*/ 0 w 1011"/>
                <a:gd name="T15" fmla="*/ 1 h 810"/>
                <a:gd name="T16" fmla="*/ 0 w 1011"/>
                <a:gd name="T17" fmla="*/ 1 h 810"/>
                <a:gd name="T18" fmla="*/ 0 w 1011"/>
                <a:gd name="T19" fmla="*/ 1 h 810"/>
                <a:gd name="T20" fmla="*/ 0 w 1011"/>
                <a:gd name="T21" fmla="*/ 1 h 810"/>
                <a:gd name="T22" fmla="*/ 0 w 1011"/>
                <a:gd name="T23" fmla="*/ 1 h 810"/>
                <a:gd name="T24" fmla="*/ 0 w 1011"/>
                <a:gd name="T25" fmla="*/ 1 h 810"/>
                <a:gd name="T26" fmla="*/ 0 w 1011"/>
                <a:gd name="T27" fmla="*/ 1 h 810"/>
                <a:gd name="T28" fmla="*/ 0 w 1011"/>
                <a:gd name="T29" fmla="*/ 0 h 810"/>
                <a:gd name="T30" fmla="*/ 0 w 1011"/>
                <a:gd name="T31" fmla="*/ 0 h 810"/>
                <a:gd name="T32" fmla="*/ 0 w 1011"/>
                <a:gd name="T33" fmla="*/ 0 h 810"/>
                <a:gd name="T34" fmla="*/ 0 w 1011"/>
                <a:gd name="T35" fmla="*/ 0 h 810"/>
                <a:gd name="T36" fmla="*/ 0 w 1011"/>
                <a:gd name="T37" fmla="*/ 0 h 810"/>
                <a:gd name="T38" fmla="*/ 0 w 1011"/>
                <a:gd name="T39" fmla="*/ 0 h 810"/>
                <a:gd name="T40" fmla="*/ 0 w 1011"/>
                <a:gd name="T41" fmla="*/ 0 h 810"/>
                <a:gd name="T42" fmla="*/ 0 w 1011"/>
                <a:gd name="T43" fmla="*/ 0 h 810"/>
                <a:gd name="T44" fmla="*/ 0 w 1011"/>
                <a:gd name="T45" fmla="*/ 0 h 810"/>
                <a:gd name="T46" fmla="*/ 0 w 1011"/>
                <a:gd name="T47" fmla="*/ 0 h 810"/>
                <a:gd name="T48" fmla="*/ 0 w 1011"/>
                <a:gd name="T49" fmla="*/ 0 h 810"/>
                <a:gd name="T50" fmla="*/ 0 w 1011"/>
                <a:gd name="T51" fmla="*/ 0 h 810"/>
                <a:gd name="T52" fmla="*/ 0 w 1011"/>
                <a:gd name="T53" fmla="*/ 0 h 810"/>
                <a:gd name="T54" fmla="*/ 0 w 1011"/>
                <a:gd name="T55" fmla="*/ 0 h 810"/>
                <a:gd name="T56" fmla="*/ 0 w 1011"/>
                <a:gd name="T57" fmla="*/ 0 h 810"/>
                <a:gd name="T58" fmla="*/ 0 w 1011"/>
                <a:gd name="T59" fmla="*/ 0 h 810"/>
                <a:gd name="T60" fmla="*/ 0 w 1011"/>
                <a:gd name="T61" fmla="*/ 0 h 810"/>
                <a:gd name="T62" fmla="*/ 1 w 1011"/>
                <a:gd name="T63" fmla="*/ 0 h 810"/>
                <a:gd name="T64" fmla="*/ 1 w 1011"/>
                <a:gd name="T65" fmla="*/ 0 h 810"/>
                <a:gd name="T66" fmla="*/ 1 w 1011"/>
                <a:gd name="T67" fmla="*/ 0 h 810"/>
                <a:gd name="T68" fmla="*/ 1 w 1011"/>
                <a:gd name="T69" fmla="*/ 0 h 810"/>
                <a:gd name="T70" fmla="*/ 1 w 1011"/>
                <a:gd name="T71" fmla="*/ 0 h 810"/>
                <a:gd name="T72" fmla="*/ 1 w 1011"/>
                <a:gd name="T73" fmla="*/ 0 h 810"/>
                <a:gd name="T74" fmla="*/ 1 w 1011"/>
                <a:gd name="T75" fmla="*/ 0 h 810"/>
                <a:gd name="T76" fmla="*/ 1 w 1011"/>
                <a:gd name="T77" fmla="*/ 0 h 810"/>
                <a:gd name="T78" fmla="*/ 1 w 1011"/>
                <a:gd name="T79" fmla="*/ 0 h 810"/>
                <a:gd name="T80" fmla="*/ 1 w 1011"/>
                <a:gd name="T81" fmla="*/ 0 h 810"/>
                <a:gd name="T82" fmla="*/ 1 w 1011"/>
                <a:gd name="T83" fmla="*/ 0 h 810"/>
                <a:gd name="T84" fmla="*/ 1 w 1011"/>
                <a:gd name="T85" fmla="*/ 0 h 810"/>
                <a:gd name="T86" fmla="*/ 1 w 1011"/>
                <a:gd name="T87" fmla="*/ 0 h 810"/>
                <a:gd name="T88" fmla="*/ 1 w 1011"/>
                <a:gd name="T89" fmla="*/ 0 h 810"/>
                <a:gd name="T90" fmla="*/ 1 w 1011"/>
                <a:gd name="T91" fmla="*/ 0 h 810"/>
                <a:gd name="T92" fmla="*/ 1 w 1011"/>
                <a:gd name="T93" fmla="*/ 0 h 810"/>
                <a:gd name="T94" fmla="*/ 1 w 1011"/>
                <a:gd name="T95" fmla="*/ 0 h 810"/>
                <a:gd name="T96" fmla="*/ 1 w 1011"/>
                <a:gd name="T97" fmla="*/ 0 h 810"/>
                <a:gd name="T98" fmla="*/ 1 w 1011"/>
                <a:gd name="T99" fmla="*/ 0 h 810"/>
                <a:gd name="T100" fmla="*/ 2 w 1011"/>
                <a:gd name="T101" fmla="*/ 0 h 810"/>
                <a:gd name="T102" fmla="*/ 2 w 1011"/>
                <a:gd name="T103" fmla="*/ 0 h 810"/>
                <a:gd name="T104" fmla="*/ 2 w 1011"/>
                <a:gd name="T105" fmla="*/ 0 h 810"/>
                <a:gd name="T106" fmla="*/ 2 w 1011"/>
                <a:gd name="T107" fmla="*/ 0 h 810"/>
                <a:gd name="T108" fmla="*/ 2 w 1011"/>
                <a:gd name="T109" fmla="*/ 0 h 810"/>
                <a:gd name="T110" fmla="*/ 2 w 1011"/>
                <a:gd name="T111" fmla="*/ 0 h 810"/>
                <a:gd name="T112" fmla="*/ 2 w 1011"/>
                <a:gd name="T113" fmla="*/ 0 h 810"/>
                <a:gd name="T114" fmla="*/ 2 w 1011"/>
                <a:gd name="T115" fmla="*/ 0 h 810"/>
                <a:gd name="T116" fmla="*/ 2 w 1011"/>
                <a:gd name="T117" fmla="*/ 0 h 810"/>
                <a:gd name="T118" fmla="*/ 2 w 1011"/>
                <a:gd name="T119" fmla="*/ 0 h 8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1"/>
                <a:gd name="T181" fmla="*/ 0 h 810"/>
                <a:gd name="T182" fmla="*/ 1011 w 1011"/>
                <a:gd name="T183" fmla="*/ 810 h 8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1" h="810">
                  <a:moveTo>
                    <a:pt x="4" y="810"/>
                  </a:moveTo>
                  <a:lnTo>
                    <a:pt x="5" y="793"/>
                  </a:lnTo>
                  <a:lnTo>
                    <a:pt x="5" y="779"/>
                  </a:lnTo>
                  <a:lnTo>
                    <a:pt x="3" y="756"/>
                  </a:lnTo>
                  <a:lnTo>
                    <a:pt x="0" y="731"/>
                  </a:lnTo>
                  <a:lnTo>
                    <a:pt x="1" y="698"/>
                  </a:lnTo>
                  <a:lnTo>
                    <a:pt x="4" y="662"/>
                  </a:lnTo>
                  <a:lnTo>
                    <a:pt x="6" y="628"/>
                  </a:lnTo>
                  <a:lnTo>
                    <a:pt x="9" y="593"/>
                  </a:lnTo>
                  <a:lnTo>
                    <a:pt x="16" y="558"/>
                  </a:lnTo>
                  <a:lnTo>
                    <a:pt x="39" y="471"/>
                  </a:lnTo>
                  <a:lnTo>
                    <a:pt x="56" y="418"/>
                  </a:lnTo>
                  <a:lnTo>
                    <a:pt x="70" y="385"/>
                  </a:lnTo>
                  <a:lnTo>
                    <a:pt x="82" y="352"/>
                  </a:lnTo>
                  <a:lnTo>
                    <a:pt x="93" y="319"/>
                  </a:lnTo>
                  <a:lnTo>
                    <a:pt x="101" y="288"/>
                  </a:lnTo>
                  <a:lnTo>
                    <a:pt x="108" y="264"/>
                  </a:lnTo>
                  <a:lnTo>
                    <a:pt x="117" y="247"/>
                  </a:lnTo>
                  <a:lnTo>
                    <a:pt x="125" y="233"/>
                  </a:lnTo>
                  <a:lnTo>
                    <a:pt x="135" y="223"/>
                  </a:lnTo>
                  <a:lnTo>
                    <a:pt x="144" y="214"/>
                  </a:lnTo>
                  <a:lnTo>
                    <a:pt x="152" y="204"/>
                  </a:lnTo>
                  <a:lnTo>
                    <a:pt x="161" y="192"/>
                  </a:lnTo>
                  <a:lnTo>
                    <a:pt x="168" y="177"/>
                  </a:lnTo>
                  <a:lnTo>
                    <a:pt x="173" y="167"/>
                  </a:lnTo>
                  <a:lnTo>
                    <a:pt x="181" y="156"/>
                  </a:lnTo>
                  <a:lnTo>
                    <a:pt x="203" y="132"/>
                  </a:lnTo>
                  <a:lnTo>
                    <a:pt x="227" y="109"/>
                  </a:lnTo>
                  <a:lnTo>
                    <a:pt x="248" y="93"/>
                  </a:lnTo>
                  <a:lnTo>
                    <a:pt x="265" y="82"/>
                  </a:lnTo>
                  <a:lnTo>
                    <a:pt x="282" y="72"/>
                  </a:lnTo>
                  <a:lnTo>
                    <a:pt x="318" y="54"/>
                  </a:lnTo>
                  <a:lnTo>
                    <a:pt x="337" y="46"/>
                  </a:lnTo>
                  <a:lnTo>
                    <a:pt x="347" y="42"/>
                  </a:lnTo>
                  <a:lnTo>
                    <a:pt x="357" y="38"/>
                  </a:lnTo>
                  <a:lnTo>
                    <a:pt x="378" y="31"/>
                  </a:lnTo>
                  <a:lnTo>
                    <a:pt x="399" y="25"/>
                  </a:lnTo>
                  <a:lnTo>
                    <a:pt x="443" y="15"/>
                  </a:lnTo>
                  <a:lnTo>
                    <a:pt x="465" y="10"/>
                  </a:lnTo>
                  <a:lnTo>
                    <a:pt x="489" y="7"/>
                  </a:lnTo>
                  <a:lnTo>
                    <a:pt x="512" y="4"/>
                  </a:lnTo>
                  <a:lnTo>
                    <a:pt x="536" y="2"/>
                  </a:lnTo>
                  <a:lnTo>
                    <a:pt x="560" y="1"/>
                  </a:lnTo>
                  <a:lnTo>
                    <a:pt x="585" y="0"/>
                  </a:lnTo>
                  <a:lnTo>
                    <a:pt x="620" y="1"/>
                  </a:lnTo>
                  <a:lnTo>
                    <a:pt x="655" y="4"/>
                  </a:lnTo>
                  <a:lnTo>
                    <a:pt x="688" y="8"/>
                  </a:lnTo>
                  <a:lnTo>
                    <a:pt x="721" y="14"/>
                  </a:lnTo>
                  <a:lnTo>
                    <a:pt x="753" y="21"/>
                  </a:lnTo>
                  <a:lnTo>
                    <a:pt x="784" y="29"/>
                  </a:lnTo>
                  <a:lnTo>
                    <a:pt x="814" y="39"/>
                  </a:lnTo>
                  <a:lnTo>
                    <a:pt x="842" y="50"/>
                  </a:lnTo>
                  <a:lnTo>
                    <a:pt x="869" y="63"/>
                  </a:lnTo>
                  <a:lnTo>
                    <a:pt x="895" y="76"/>
                  </a:lnTo>
                  <a:lnTo>
                    <a:pt x="918" y="91"/>
                  </a:lnTo>
                  <a:lnTo>
                    <a:pt x="941" y="107"/>
                  </a:lnTo>
                  <a:lnTo>
                    <a:pt x="961" y="124"/>
                  </a:lnTo>
                  <a:lnTo>
                    <a:pt x="980" y="142"/>
                  </a:lnTo>
                  <a:lnTo>
                    <a:pt x="996" y="160"/>
                  </a:lnTo>
                  <a:lnTo>
                    <a:pt x="1011" y="180"/>
                  </a:lnTo>
                </a:path>
              </a:pathLst>
            </a:custGeom>
            <a:noFill/>
            <a:ln w="46038">
              <a:solidFill>
                <a:schemeClr val="bg1"/>
              </a:solidFill>
              <a:round/>
              <a:headEnd/>
              <a:tailEnd/>
            </a:ln>
          </p:spPr>
          <p:txBody>
            <a:bodyPr/>
            <a:lstStyle/>
            <a:p>
              <a:endParaRPr lang="en-IN"/>
            </a:p>
          </p:txBody>
        </p:sp>
        <p:sp>
          <p:nvSpPr>
            <p:cNvPr id="24" name="Line 26"/>
            <p:cNvSpPr>
              <a:spLocks noChangeShapeType="1"/>
            </p:cNvSpPr>
            <p:nvPr/>
          </p:nvSpPr>
          <p:spPr bwMode="auto">
            <a:xfrm>
              <a:off x="964" y="2767"/>
              <a:ext cx="1" cy="1071"/>
            </a:xfrm>
            <a:prstGeom prst="line">
              <a:avLst/>
            </a:prstGeom>
            <a:noFill/>
            <a:ln w="46038">
              <a:solidFill>
                <a:schemeClr val="bg1"/>
              </a:solidFill>
              <a:round/>
              <a:headEnd/>
              <a:tailEnd/>
            </a:ln>
          </p:spPr>
          <p:txBody>
            <a:bodyPr/>
            <a:lstStyle/>
            <a:p>
              <a:endParaRPr lang="en-US"/>
            </a:p>
          </p:txBody>
        </p:sp>
        <p:sp>
          <p:nvSpPr>
            <p:cNvPr id="25" name="Oval 27"/>
            <p:cNvSpPr>
              <a:spLocks noChangeArrowheads="1"/>
            </p:cNvSpPr>
            <p:nvPr/>
          </p:nvSpPr>
          <p:spPr bwMode="auto">
            <a:xfrm>
              <a:off x="1237" y="2594"/>
              <a:ext cx="195" cy="575"/>
            </a:xfrm>
            <a:prstGeom prst="ellipse">
              <a:avLst/>
            </a:prstGeom>
            <a:noFill/>
            <a:ln w="46038">
              <a:solidFill>
                <a:schemeClr val="bg1"/>
              </a:solidFill>
              <a:round/>
              <a:headEnd/>
              <a:tailEnd/>
            </a:ln>
          </p:spPr>
          <p:txBody>
            <a:bodyPr/>
            <a:lstStyle/>
            <a:p>
              <a:endParaRPr lang="en-IN"/>
            </a:p>
          </p:txBody>
        </p:sp>
        <p:sp>
          <p:nvSpPr>
            <p:cNvPr id="26" name="Oval 28"/>
            <p:cNvSpPr>
              <a:spLocks noChangeArrowheads="1"/>
            </p:cNvSpPr>
            <p:nvPr/>
          </p:nvSpPr>
          <p:spPr bwMode="auto">
            <a:xfrm>
              <a:off x="1769" y="2594"/>
              <a:ext cx="195" cy="575"/>
            </a:xfrm>
            <a:prstGeom prst="ellipse">
              <a:avLst/>
            </a:prstGeom>
            <a:noFill/>
            <a:ln w="46038">
              <a:solidFill>
                <a:schemeClr val="bg1"/>
              </a:solidFill>
              <a:round/>
              <a:headEnd/>
              <a:tailEnd/>
            </a:ln>
          </p:spPr>
          <p:txBody>
            <a:bodyPr/>
            <a:lstStyle/>
            <a:p>
              <a:endParaRPr lang="en-IN"/>
            </a:p>
          </p:txBody>
        </p:sp>
        <p:sp>
          <p:nvSpPr>
            <p:cNvPr id="27" name="Oval 29"/>
            <p:cNvSpPr>
              <a:spLocks noChangeArrowheads="1"/>
            </p:cNvSpPr>
            <p:nvPr/>
          </p:nvSpPr>
          <p:spPr bwMode="auto">
            <a:xfrm>
              <a:off x="1503" y="2594"/>
              <a:ext cx="195" cy="575"/>
            </a:xfrm>
            <a:prstGeom prst="ellipse">
              <a:avLst/>
            </a:prstGeom>
            <a:noFill/>
            <a:ln w="46038">
              <a:solidFill>
                <a:schemeClr val="bg1"/>
              </a:solidFill>
              <a:round/>
              <a:headEnd/>
              <a:tailEnd/>
            </a:ln>
          </p:spPr>
          <p:txBody>
            <a:bodyPr/>
            <a:lstStyle/>
            <a:p>
              <a:endParaRPr lang="en-IN"/>
            </a:p>
          </p:txBody>
        </p:sp>
        <p:sp>
          <p:nvSpPr>
            <p:cNvPr id="28" name="Oval 30"/>
            <p:cNvSpPr>
              <a:spLocks noChangeArrowheads="1"/>
            </p:cNvSpPr>
            <p:nvPr/>
          </p:nvSpPr>
          <p:spPr bwMode="auto">
            <a:xfrm>
              <a:off x="2036" y="2594"/>
              <a:ext cx="195" cy="575"/>
            </a:xfrm>
            <a:prstGeom prst="ellipse">
              <a:avLst/>
            </a:prstGeom>
            <a:noFill/>
            <a:ln w="46038">
              <a:solidFill>
                <a:schemeClr val="bg1"/>
              </a:solidFill>
              <a:round/>
              <a:headEnd/>
              <a:tailEnd/>
            </a:ln>
          </p:spPr>
          <p:txBody>
            <a:bodyPr/>
            <a:lstStyle/>
            <a:p>
              <a:endParaRPr lang="en-IN"/>
            </a:p>
          </p:txBody>
        </p:sp>
        <p:sp>
          <p:nvSpPr>
            <p:cNvPr id="29" name="Oval 31"/>
            <p:cNvSpPr>
              <a:spLocks noChangeArrowheads="1"/>
            </p:cNvSpPr>
            <p:nvPr/>
          </p:nvSpPr>
          <p:spPr bwMode="auto">
            <a:xfrm>
              <a:off x="2834" y="2594"/>
              <a:ext cx="195" cy="575"/>
            </a:xfrm>
            <a:prstGeom prst="ellipse">
              <a:avLst/>
            </a:prstGeom>
            <a:noFill/>
            <a:ln w="46038">
              <a:solidFill>
                <a:schemeClr val="bg1"/>
              </a:solidFill>
              <a:round/>
              <a:headEnd/>
              <a:tailEnd/>
            </a:ln>
          </p:spPr>
          <p:txBody>
            <a:bodyPr/>
            <a:lstStyle/>
            <a:p>
              <a:endParaRPr lang="en-IN"/>
            </a:p>
          </p:txBody>
        </p:sp>
        <p:sp>
          <p:nvSpPr>
            <p:cNvPr id="30" name="Oval 32"/>
            <p:cNvSpPr>
              <a:spLocks noChangeArrowheads="1"/>
            </p:cNvSpPr>
            <p:nvPr/>
          </p:nvSpPr>
          <p:spPr bwMode="auto">
            <a:xfrm>
              <a:off x="2568" y="2594"/>
              <a:ext cx="195" cy="575"/>
            </a:xfrm>
            <a:prstGeom prst="ellipse">
              <a:avLst/>
            </a:prstGeom>
            <a:noFill/>
            <a:ln w="46038">
              <a:solidFill>
                <a:schemeClr val="bg1"/>
              </a:solidFill>
              <a:round/>
              <a:headEnd/>
              <a:tailEnd/>
            </a:ln>
          </p:spPr>
          <p:txBody>
            <a:bodyPr/>
            <a:lstStyle/>
            <a:p>
              <a:endParaRPr lang="en-IN"/>
            </a:p>
          </p:txBody>
        </p:sp>
        <p:sp>
          <p:nvSpPr>
            <p:cNvPr id="31" name="Oval 33"/>
            <p:cNvSpPr>
              <a:spLocks noChangeArrowheads="1"/>
            </p:cNvSpPr>
            <p:nvPr/>
          </p:nvSpPr>
          <p:spPr bwMode="auto">
            <a:xfrm>
              <a:off x="2302" y="2594"/>
              <a:ext cx="195" cy="575"/>
            </a:xfrm>
            <a:prstGeom prst="ellipse">
              <a:avLst/>
            </a:prstGeom>
            <a:noFill/>
            <a:ln w="46038">
              <a:solidFill>
                <a:schemeClr val="bg1"/>
              </a:solidFill>
              <a:round/>
              <a:headEnd/>
              <a:tailEnd/>
            </a:ln>
          </p:spPr>
          <p:txBody>
            <a:bodyPr/>
            <a:lstStyle/>
            <a:p>
              <a:endParaRPr lang="en-IN"/>
            </a:p>
          </p:txBody>
        </p:sp>
        <p:sp>
          <p:nvSpPr>
            <p:cNvPr id="32" name="Oval 34"/>
            <p:cNvSpPr>
              <a:spLocks noChangeArrowheads="1"/>
            </p:cNvSpPr>
            <p:nvPr/>
          </p:nvSpPr>
          <p:spPr bwMode="auto">
            <a:xfrm>
              <a:off x="3100" y="2594"/>
              <a:ext cx="195" cy="575"/>
            </a:xfrm>
            <a:prstGeom prst="ellipse">
              <a:avLst/>
            </a:prstGeom>
            <a:noFill/>
            <a:ln w="46038">
              <a:solidFill>
                <a:schemeClr val="bg1"/>
              </a:solidFill>
              <a:round/>
              <a:headEnd/>
              <a:tailEnd/>
            </a:ln>
          </p:spPr>
          <p:txBody>
            <a:bodyPr/>
            <a:lstStyle/>
            <a:p>
              <a:endParaRPr lang="en-IN"/>
            </a:p>
          </p:txBody>
        </p:sp>
        <p:sp>
          <p:nvSpPr>
            <p:cNvPr id="33" name="Freeform 35"/>
            <p:cNvSpPr>
              <a:spLocks/>
            </p:cNvSpPr>
            <p:nvPr/>
          </p:nvSpPr>
          <p:spPr bwMode="auto">
            <a:xfrm>
              <a:off x="1855" y="2526"/>
              <a:ext cx="267" cy="61"/>
            </a:xfrm>
            <a:custGeom>
              <a:avLst/>
              <a:gdLst>
                <a:gd name="T0" fmla="*/ 0 w 758"/>
                <a:gd name="T1" fmla="*/ 0 h 179"/>
                <a:gd name="T2" fmla="*/ 0 w 758"/>
                <a:gd name="T3" fmla="*/ 0 h 179"/>
                <a:gd name="T4" fmla="*/ 0 w 758"/>
                <a:gd name="T5" fmla="*/ 0 h 179"/>
                <a:gd name="T6" fmla="*/ 0 w 758"/>
                <a:gd name="T7" fmla="*/ 0 h 179"/>
                <a:gd name="T8" fmla="*/ 0 w 758"/>
                <a:gd name="T9" fmla="*/ 0 h 179"/>
                <a:gd name="T10" fmla="*/ 0 w 758"/>
                <a:gd name="T11" fmla="*/ 0 h 179"/>
                <a:gd name="T12" fmla="*/ 0 w 758"/>
                <a:gd name="T13" fmla="*/ 0 h 179"/>
                <a:gd name="T14" fmla="*/ 0 w 758"/>
                <a:gd name="T15" fmla="*/ 0 h 179"/>
                <a:gd name="T16" fmla="*/ 0 w 758"/>
                <a:gd name="T17" fmla="*/ 0 h 179"/>
                <a:gd name="T18" fmla="*/ 0 w 758"/>
                <a:gd name="T19" fmla="*/ 0 h 179"/>
                <a:gd name="T20" fmla="*/ 0 w 758"/>
                <a:gd name="T21" fmla="*/ 0 h 179"/>
                <a:gd name="T22" fmla="*/ 0 w 758"/>
                <a:gd name="T23" fmla="*/ 0 h 179"/>
                <a:gd name="T24" fmla="*/ 0 w 758"/>
                <a:gd name="T25" fmla="*/ 0 h 179"/>
                <a:gd name="T26" fmla="*/ 0 w 758"/>
                <a:gd name="T27" fmla="*/ 0 h 179"/>
                <a:gd name="T28" fmla="*/ 1 w 758"/>
                <a:gd name="T29" fmla="*/ 0 h 179"/>
                <a:gd name="T30" fmla="*/ 1 w 758"/>
                <a:gd name="T31" fmla="*/ 0 h 179"/>
                <a:gd name="T32" fmla="*/ 1 w 758"/>
                <a:gd name="T33" fmla="*/ 0 h 179"/>
                <a:gd name="T34" fmla="*/ 1 w 758"/>
                <a:gd name="T35" fmla="*/ 0 h 179"/>
                <a:gd name="T36" fmla="*/ 1 w 758"/>
                <a:gd name="T37" fmla="*/ 0 h 179"/>
                <a:gd name="T38" fmla="*/ 1 w 758"/>
                <a:gd name="T39" fmla="*/ 0 h 179"/>
                <a:gd name="T40" fmla="*/ 1 w 758"/>
                <a:gd name="T41" fmla="*/ 0 h 179"/>
                <a:gd name="T42" fmla="*/ 1 w 758"/>
                <a:gd name="T43" fmla="*/ 0 h 179"/>
                <a:gd name="T44" fmla="*/ 1 w 758"/>
                <a:gd name="T45" fmla="*/ 0 h 179"/>
                <a:gd name="T46" fmla="*/ 1 w 758"/>
                <a:gd name="T47" fmla="*/ 0 h 179"/>
                <a:gd name="T48" fmla="*/ 1 w 758"/>
                <a:gd name="T49" fmla="*/ 0 h 179"/>
                <a:gd name="T50" fmla="*/ 1 w 758"/>
                <a:gd name="T51" fmla="*/ 0 h 179"/>
                <a:gd name="T52" fmla="*/ 1 w 758"/>
                <a:gd name="T53" fmla="*/ 0 h 179"/>
                <a:gd name="T54" fmla="*/ 1 w 758"/>
                <a:gd name="T55" fmla="*/ 0 h 179"/>
                <a:gd name="T56" fmla="*/ 1 w 758"/>
                <a:gd name="T57" fmla="*/ 0 h 179"/>
                <a:gd name="T58" fmla="*/ 1 w 758"/>
                <a:gd name="T59" fmla="*/ 0 h 179"/>
                <a:gd name="T60" fmla="*/ 1 w 758"/>
                <a:gd name="T61" fmla="*/ 0 h 179"/>
                <a:gd name="T62" fmla="*/ 1 w 758"/>
                <a:gd name="T63" fmla="*/ 0 h 179"/>
                <a:gd name="T64" fmla="*/ 1 w 758"/>
                <a:gd name="T65" fmla="*/ 0 h 179"/>
                <a:gd name="T66" fmla="*/ 1 w 758"/>
                <a:gd name="T67" fmla="*/ 0 h 179"/>
                <a:gd name="T68" fmla="*/ 1 w 758"/>
                <a:gd name="T69" fmla="*/ 0 h 1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8"/>
                <a:gd name="T106" fmla="*/ 0 h 179"/>
                <a:gd name="T107" fmla="*/ 758 w 758"/>
                <a:gd name="T108" fmla="*/ 179 h 1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8" h="179">
                  <a:moveTo>
                    <a:pt x="0" y="179"/>
                  </a:moveTo>
                  <a:lnTo>
                    <a:pt x="13" y="160"/>
                  </a:lnTo>
                  <a:lnTo>
                    <a:pt x="28" y="141"/>
                  </a:lnTo>
                  <a:lnTo>
                    <a:pt x="45" y="123"/>
                  </a:lnTo>
                  <a:lnTo>
                    <a:pt x="63" y="106"/>
                  </a:lnTo>
                  <a:lnTo>
                    <a:pt x="83" y="91"/>
                  </a:lnTo>
                  <a:lnTo>
                    <a:pt x="104" y="76"/>
                  </a:lnTo>
                  <a:lnTo>
                    <a:pt x="127" y="62"/>
                  </a:lnTo>
                  <a:lnTo>
                    <a:pt x="151" y="49"/>
                  </a:lnTo>
                  <a:lnTo>
                    <a:pt x="176" y="38"/>
                  </a:lnTo>
                  <a:lnTo>
                    <a:pt x="202" y="28"/>
                  </a:lnTo>
                  <a:lnTo>
                    <a:pt x="216" y="24"/>
                  </a:lnTo>
                  <a:lnTo>
                    <a:pt x="229" y="20"/>
                  </a:lnTo>
                  <a:lnTo>
                    <a:pt x="258" y="13"/>
                  </a:lnTo>
                  <a:lnTo>
                    <a:pt x="287" y="7"/>
                  </a:lnTo>
                  <a:lnTo>
                    <a:pt x="317" y="3"/>
                  </a:lnTo>
                  <a:lnTo>
                    <a:pt x="348" y="1"/>
                  </a:lnTo>
                  <a:lnTo>
                    <a:pt x="379" y="0"/>
                  </a:lnTo>
                  <a:lnTo>
                    <a:pt x="411" y="1"/>
                  </a:lnTo>
                  <a:lnTo>
                    <a:pt x="441" y="3"/>
                  </a:lnTo>
                  <a:lnTo>
                    <a:pt x="471" y="7"/>
                  </a:lnTo>
                  <a:lnTo>
                    <a:pt x="500" y="13"/>
                  </a:lnTo>
                  <a:lnTo>
                    <a:pt x="529" y="20"/>
                  </a:lnTo>
                  <a:lnTo>
                    <a:pt x="556" y="28"/>
                  </a:lnTo>
                  <a:lnTo>
                    <a:pt x="582" y="38"/>
                  </a:lnTo>
                  <a:lnTo>
                    <a:pt x="607" y="49"/>
                  </a:lnTo>
                  <a:lnTo>
                    <a:pt x="631" y="62"/>
                  </a:lnTo>
                  <a:lnTo>
                    <a:pt x="654" y="76"/>
                  </a:lnTo>
                  <a:lnTo>
                    <a:pt x="675" y="91"/>
                  </a:lnTo>
                  <a:lnTo>
                    <a:pt x="695" y="106"/>
                  </a:lnTo>
                  <a:lnTo>
                    <a:pt x="713" y="123"/>
                  </a:lnTo>
                  <a:lnTo>
                    <a:pt x="730" y="141"/>
                  </a:lnTo>
                  <a:lnTo>
                    <a:pt x="745" y="160"/>
                  </a:lnTo>
                  <a:lnTo>
                    <a:pt x="751" y="169"/>
                  </a:lnTo>
                  <a:lnTo>
                    <a:pt x="758" y="179"/>
                  </a:lnTo>
                </a:path>
              </a:pathLst>
            </a:custGeom>
            <a:noFill/>
            <a:ln w="46038">
              <a:solidFill>
                <a:schemeClr val="bg1"/>
              </a:solidFill>
              <a:round/>
              <a:headEnd/>
              <a:tailEnd/>
            </a:ln>
          </p:spPr>
          <p:txBody>
            <a:bodyPr/>
            <a:lstStyle/>
            <a:p>
              <a:endParaRPr lang="en-IN"/>
            </a:p>
          </p:txBody>
        </p:sp>
        <p:sp>
          <p:nvSpPr>
            <p:cNvPr id="34" name="Freeform 36"/>
            <p:cNvSpPr>
              <a:spLocks/>
            </p:cNvSpPr>
            <p:nvPr/>
          </p:nvSpPr>
          <p:spPr bwMode="auto">
            <a:xfrm>
              <a:off x="2119" y="2529"/>
              <a:ext cx="266" cy="62"/>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0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0"/>
                  </a:lnTo>
                  <a:lnTo>
                    <a:pt x="28" y="142"/>
                  </a:lnTo>
                  <a:lnTo>
                    <a:pt x="44" y="124"/>
                  </a:lnTo>
                  <a:lnTo>
                    <a:pt x="62" y="107"/>
                  </a:lnTo>
                  <a:lnTo>
                    <a:pt x="82" y="91"/>
                  </a:lnTo>
                  <a:lnTo>
                    <a:pt x="103" y="76"/>
                  </a:lnTo>
                  <a:lnTo>
                    <a:pt x="126" y="63"/>
                  </a:lnTo>
                  <a:lnTo>
                    <a:pt x="150" y="50"/>
                  </a:lnTo>
                  <a:lnTo>
                    <a:pt x="175" y="39"/>
                  </a:lnTo>
                  <a:lnTo>
                    <a:pt x="201" y="29"/>
                  </a:lnTo>
                  <a:lnTo>
                    <a:pt x="215" y="24"/>
                  </a:lnTo>
                  <a:lnTo>
                    <a:pt x="228" y="20"/>
                  </a:lnTo>
                  <a:lnTo>
                    <a:pt x="257" y="13"/>
                  </a:lnTo>
                  <a:lnTo>
                    <a:pt x="286" y="8"/>
                  </a:lnTo>
                  <a:lnTo>
                    <a:pt x="316" y="4"/>
                  </a:lnTo>
                  <a:lnTo>
                    <a:pt x="347" y="1"/>
                  </a:lnTo>
                  <a:lnTo>
                    <a:pt x="378" y="0"/>
                  </a:lnTo>
                  <a:lnTo>
                    <a:pt x="410" y="1"/>
                  </a:lnTo>
                  <a:lnTo>
                    <a:pt x="440" y="4"/>
                  </a:lnTo>
                  <a:lnTo>
                    <a:pt x="470" y="8"/>
                  </a:lnTo>
                  <a:lnTo>
                    <a:pt x="500" y="13"/>
                  </a:lnTo>
                  <a:lnTo>
                    <a:pt x="528" y="20"/>
                  </a:lnTo>
                  <a:lnTo>
                    <a:pt x="555" y="29"/>
                  </a:lnTo>
                  <a:lnTo>
                    <a:pt x="582" y="39"/>
                  </a:lnTo>
                  <a:lnTo>
                    <a:pt x="607" y="50"/>
                  </a:lnTo>
                  <a:lnTo>
                    <a:pt x="631" y="63"/>
                  </a:lnTo>
                  <a:lnTo>
                    <a:pt x="654" y="76"/>
                  </a:lnTo>
                  <a:lnTo>
                    <a:pt x="675" y="91"/>
                  </a:lnTo>
                  <a:lnTo>
                    <a:pt x="694" y="107"/>
                  </a:lnTo>
                  <a:lnTo>
                    <a:pt x="712" y="124"/>
                  </a:lnTo>
                  <a:lnTo>
                    <a:pt x="729" y="142"/>
                  </a:lnTo>
                  <a:lnTo>
                    <a:pt x="744" y="160"/>
                  </a:lnTo>
                  <a:lnTo>
                    <a:pt x="750" y="170"/>
                  </a:lnTo>
                  <a:lnTo>
                    <a:pt x="757" y="180"/>
                  </a:lnTo>
                </a:path>
              </a:pathLst>
            </a:custGeom>
            <a:noFill/>
            <a:ln w="46038">
              <a:solidFill>
                <a:schemeClr val="bg1"/>
              </a:solidFill>
              <a:round/>
              <a:headEnd/>
              <a:tailEnd/>
            </a:ln>
          </p:spPr>
          <p:txBody>
            <a:bodyPr/>
            <a:lstStyle/>
            <a:p>
              <a:endParaRPr lang="en-IN"/>
            </a:p>
          </p:txBody>
        </p:sp>
        <p:sp>
          <p:nvSpPr>
            <p:cNvPr id="35" name="Freeform 37"/>
            <p:cNvSpPr>
              <a:spLocks/>
            </p:cNvSpPr>
            <p:nvPr/>
          </p:nvSpPr>
          <p:spPr bwMode="auto">
            <a:xfrm>
              <a:off x="2388" y="2526"/>
              <a:ext cx="266" cy="61"/>
            </a:xfrm>
            <a:custGeom>
              <a:avLst/>
              <a:gdLst>
                <a:gd name="T0" fmla="*/ 0 w 757"/>
                <a:gd name="T1" fmla="*/ 0 h 179"/>
                <a:gd name="T2" fmla="*/ 0 w 757"/>
                <a:gd name="T3" fmla="*/ 0 h 179"/>
                <a:gd name="T4" fmla="*/ 0 w 757"/>
                <a:gd name="T5" fmla="*/ 0 h 179"/>
                <a:gd name="T6" fmla="*/ 0 w 757"/>
                <a:gd name="T7" fmla="*/ 0 h 179"/>
                <a:gd name="T8" fmla="*/ 0 w 757"/>
                <a:gd name="T9" fmla="*/ 0 h 179"/>
                <a:gd name="T10" fmla="*/ 0 w 757"/>
                <a:gd name="T11" fmla="*/ 0 h 179"/>
                <a:gd name="T12" fmla="*/ 0 w 757"/>
                <a:gd name="T13" fmla="*/ 0 h 179"/>
                <a:gd name="T14" fmla="*/ 0 w 757"/>
                <a:gd name="T15" fmla="*/ 0 h 179"/>
                <a:gd name="T16" fmla="*/ 0 w 757"/>
                <a:gd name="T17" fmla="*/ 0 h 179"/>
                <a:gd name="T18" fmla="*/ 0 w 757"/>
                <a:gd name="T19" fmla="*/ 0 h 179"/>
                <a:gd name="T20" fmla="*/ 0 w 757"/>
                <a:gd name="T21" fmla="*/ 0 h 179"/>
                <a:gd name="T22" fmla="*/ 0 w 757"/>
                <a:gd name="T23" fmla="*/ 0 h 179"/>
                <a:gd name="T24" fmla="*/ 0 w 757"/>
                <a:gd name="T25" fmla="*/ 0 h 179"/>
                <a:gd name="T26" fmla="*/ 0 w 757"/>
                <a:gd name="T27" fmla="*/ 0 h 179"/>
                <a:gd name="T28" fmla="*/ 0 w 757"/>
                <a:gd name="T29" fmla="*/ 0 h 179"/>
                <a:gd name="T30" fmla="*/ 1 w 757"/>
                <a:gd name="T31" fmla="*/ 0 h 179"/>
                <a:gd name="T32" fmla="*/ 1 w 757"/>
                <a:gd name="T33" fmla="*/ 0 h 179"/>
                <a:gd name="T34" fmla="*/ 1 w 757"/>
                <a:gd name="T35" fmla="*/ 0 h 179"/>
                <a:gd name="T36" fmla="*/ 1 w 757"/>
                <a:gd name="T37" fmla="*/ 0 h 179"/>
                <a:gd name="T38" fmla="*/ 1 w 757"/>
                <a:gd name="T39" fmla="*/ 0 h 179"/>
                <a:gd name="T40" fmla="*/ 1 w 757"/>
                <a:gd name="T41" fmla="*/ 0 h 179"/>
                <a:gd name="T42" fmla="*/ 1 w 757"/>
                <a:gd name="T43" fmla="*/ 0 h 179"/>
                <a:gd name="T44" fmla="*/ 1 w 757"/>
                <a:gd name="T45" fmla="*/ 0 h 179"/>
                <a:gd name="T46" fmla="*/ 1 w 757"/>
                <a:gd name="T47" fmla="*/ 0 h 179"/>
                <a:gd name="T48" fmla="*/ 1 w 757"/>
                <a:gd name="T49" fmla="*/ 0 h 179"/>
                <a:gd name="T50" fmla="*/ 1 w 757"/>
                <a:gd name="T51" fmla="*/ 0 h 179"/>
                <a:gd name="T52" fmla="*/ 1 w 757"/>
                <a:gd name="T53" fmla="*/ 0 h 179"/>
                <a:gd name="T54" fmla="*/ 1 w 757"/>
                <a:gd name="T55" fmla="*/ 0 h 179"/>
                <a:gd name="T56" fmla="*/ 1 w 757"/>
                <a:gd name="T57" fmla="*/ 0 h 179"/>
                <a:gd name="T58" fmla="*/ 1 w 757"/>
                <a:gd name="T59" fmla="*/ 0 h 179"/>
                <a:gd name="T60" fmla="*/ 1 w 757"/>
                <a:gd name="T61" fmla="*/ 0 h 179"/>
                <a:gd name="T62" fmla="*/ 1 w 757"/>
                <a:gd name="T63" fmla="*/ 0 h 179"/>
                <a:gd name="T64" fmla="*/ 1 w 757"/>
                <a:gd name="T65" fmla="*/ 0 h 179"/>
                <a:gd name="T66" fmla="*/ 1 w 757"/>
                <a:gd name="T67" fmla="*/ 0 h 179"/>
                <a:gd name="T68" fmla="*/ 1 w 757"/>
                <a:gd name="T69" fmla="*/ 0 h 1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79"/>
                <a:gd name="T107" fmla="*/ 757 w 757"/>
                <a:gd name="T108" fmla="*/ 179 h 1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79">
                  <a:moveTo>
                    <a:pt x="0" y="179"/>
                  </a:moveTo>
                  <a:lnTo>
                    <a:pt x="13" y="160"/>
                  </a:lnTo>
                  <a:lnTo>
                    <a:pt x="28" y="141"/>
                  </a:lnTo>
                  <a:lnTo>
                    <a:pt x="44" y="123"/>
                  </a:lnTo>
                  <a:lnTo>
                    <a:pt x="62" y="106"/>
                  </a:lnTo>
                  <a:lnTo>
                    <a:pt x="82" y="91"/>
                  </a:lnTo>
                  <a:lnTo>
                    <a:pt x="103" y="76"/>
                  </a:lnTo>
                  <a:lnTo>
                    <a:pt x="126" y="62"/>
                  </a:lnTo>
                  <a:lnTo>
                    <a:pt x="150" y="49"/>
                  </a:lnTo>
                  <a:lnTo>
                    <a:pt x="175" y="38"/>
                  </a:lnTo>
                  <a:lnTo>
                    <a:pt x="202" y="28"/>
                  </a:lnTo>
                  <a:lnTo>
                    <a:pt x="215" y="24"/>
                  </a:lnTo>
                  <a:lnTo>
                    <a:pt x="229" y="20"/>
                  </a:lnTo>
                  <a:lnTo>
                    <a:pt x="257" y="13"/>
                  </a:lnTo>
                  <a:lnTo>
                    <a:pt x="287" y="7"/>
                  </a:lnTo>
                  <a:lnTo>
                    <a:pt x="317" y="3"/>
                  </a:lnTo>
                  <a:lnTo>
                    <a:pt x="347" y="1"/>
                  </a:lnTo>
                  <a:lnTo>
                    <a:pt x="379" y="0"/>
                  </a:lnTo>
                  <a:lnTo>
                    <a:pt x="410" y="1"/>
                  </a:lnTo>
                  <a:lnTo>
                    <a:pt x="440" y="3"/>
                  </a:lnTo>
                  <a:lnTo>
                    <a:pt x="470" y="7"/>
                  </a:lnTo>
                  <a:lnTo>
                    <a:pt x="500" y="13"/>
                  </a:lnTo>
                  <a:lnTo>
                    <a:pt x="528" y="20"/>
                  </a:lnTo>
                  <a:lnTo>
                    <a:pt x="555" y="28"/>
                  </a:lnTo>
                  <a:lnTo>
                    <a:pt x="582" y="38"/>
                  </a:lnTo>
                  <a:lnTo>
                    <a:pt x="607" y="49"/>
                  </a:lnTo>
                  <a:lnTo>
                    <a:pt x="631" y="62"/>
                  </a:lnTo>
                  <a:lnTo>
                    <a:pt x="654" y="76"/>
                  </a:lnTo>
                  <a:lnTo>
                    <a:pt x="675" y="91"/>
                  </a:lnTo>
                  <a:lnTo>
                    <a:pt x="695" y="106"/>
                  </a:lnTo>
                  <a:lnTo>
                    <a:pt x="713" y="123"/>
                  </a:lnTo>
                  <a:lnTo>
                    <a:pt x="729" y="141"/>
                  </a:lnTo>
                  <a:lnTo>
                    <a:pt x="744" y="160"/>
                  </a:lnTo>
                  <a:lnTo>
                    <a:pt x="751" y="169"/>
                  </a:lnTo>
                  <a:lnTo>
                    <a:pt x="757" y="179"/>
                  </a:lnTo>
                </a:path>
              </a:pathLst>
            </a:custGeom>
            <a:noFill/>
            <a:ln w="46038">
              <a:solidFill>
                <a:schemeClr val="bg1"/>
              </a:solidFill>
              <a:round/>
              <a:headEnd/>
              <a:tailEnd/>
            </a:ln>
          </p:spPr>
          <p:txBody>
            <a:bodyPr/>
            <a:lstStyle/>
            <a:p>
              <a:endParaRPr lang="en-IN"/>
            </a:p>
          </p:txBody>
        </p:sp>
        <p:sp>
          <p:nvSpPr>
            <p:cNvPr id="36" name="Freeform 38"/>
            <p:cNvSpPr>
              <a:spLocks/>
            </p:cNvSpPr>
            <p:nvPr/>
          </p:nvSpPr>
          <p:spPr bwMode="auto">
            <a:xfrm>
              <a:off x="2657" y="2536"/>
              <a:ext cx="266" cy="61"/>
            </a:xfrm>
            <a:custGeom>
              <a:avLst/>
              <a:gdLst>
                <a:gd name="T0" fmla="*/ 0 w 756"/>
                <a:gd name="T1" fmla="*/ 0 h 180"/>
                <a:gd name="T2" fmla="*/ 0 w 756"/>
                <a:gd name="T3" fmla="*/ 0 h 180"/>
                <a:gd name="T4" fmla="*/ 0 w 756"/>
                <a:gd name="T5" fmla="*/ 0 h 180"/>
                <a:gd name="T6" fmla="*/ 0 w 756"/>
                <a:gd name="T7" fmla="*/ 0 h 180"/>
                <a:gd name="T8" fmla="*/ 0 w 756"/>
                <a:gd name="T9" fmla="*/ 0 h 180"/>
                <a:gd name="T10" fmla="*/ 0 w 756"/>
                <a:gd name="T11" fmla="*/ 0 h 180"/>
                <a:gd name="T12" fmla="*/ 0 w 756"/>
                <a:gd name="T13" fmla="*/ 0 h 180"/>
                <a:gd name="T14" fmla="*/ 0 w 756"/>
                <a:gd name="T15" fmla="*/ 0 h 180"/>
                <a:gd name="T16" fmla="*/ 0 w 756"/>
                <a:gd name="T17" fmla="*/ 0 h 180"/>
                <a:gd name="T18" fmla="*/ 0 w 756"/>
                <a:gd name="T19" fmla="*/ 0 h 180"/>
                <a:gd name="T20" fmla="*/ 0 w 756"/>
                <a:gd name="T21" fmla="*/ 0 h 180"/>
                <a:gd name="T22" fmla="*/ 0 w 756"/>
                <a:gd name="T23" fmla="*/ 0 h 180"/>
                <a:gd name="T24" fmla="*/ 0 w 756"/>
                <a:gd name="T25" fmla="*/ 0 h 180"/>
                <a:gd name="T26" fmla="*/ 0 w 756"/>
                <a:gd name="T27" fmla="*/ 0 h 180"/>
                <a:gd name="T28" fmla="*/ 1 w 756"/>
                <a:gd name="T29" fmla="*/ 0 h 180"/>
                <a:gd name="T30" fmla="*/ 1 w 756"/>
                <a:gd name="T31" fmla="*/ 0 h 180"/>
                <a:gd name="T32" fmla="*/ 1 w 756"/>
                <a:gd name="T33" fmla="*/ 0 h 180"/>
                <a:gd name="T34" fmla="*/ 1 w 756"/>
                <a:gd name="T35" fmla="*/ 0 h 180"/>
                <a:gd name="T36" fmla="*/ 1 w 756"/>
                <a:gd name="T37" fmla="*/ 0 h 180"/>
                <a:gd name="T38" fmla="*/ 1 w 756"/>
                <a:gd name="T39" fmla="*/ 0 h 180"/>
                <a:gd name="T40" fmla="*/ 1 w 756"/>
                <a:gd name="T41" fmla="*/ 0 h 180"/>
                <a:gd name="T42" fmla="*/ 1 w 756"/>
                <a:gd name="T43" fmla="*/ 0 h 180"/>
                <a:gd name="T44" fmla="*/ 1 w 756"/>
                <a:gd name="T45" fmla="*/ 0 h 180"/>
                <a:gd name="T46" fmla="*/ 1 w 756"/>
                <a:gd name="T47" fmla="*/ 0 h 180"/>
                <a:gd name="T48" fmla="*/ 1 w 756"/>
                <a:gd name="T49" fmla="*/ 0 h 180"/>
                <a:gd name="T50" fmla="*/ 1 w 756"/>
                <a:gd name="T51" fmla="*/ 0 h 180"/>
                <a:gd name="T52" fmla="*/ 1 w 756"/>
                <a:gd name="T53" fmla="*/ 0 h 180"/>
                <a:gd name="T54" fmla="*/ 1 w 756"/>
                <a:gd name="T55" fmla="*/ 0 h 180"/>
                <a:gd name="T56" fmla="*/ 1 w 756"/>
                <a:gd name="T57" fmla="*/ 0 h 180"/>
                <a:gd name="T58" fmla="*/ 1 w 756"/>
                <a:gd name="T59" fmla="*/ 0 h 180"/>
                <a:gd name="T60" fmla="*/ 1 w 756"/>
                <a:gd name="T61" fmla="*/ 0 h 180"/>
                <a:gd name="T62" fmla="*/ 1 w 756"/>
                <a:gd name="T63" fmla="*/ 0 h 180"/>
                <a:gd name="T64" fmla="*/ 1 w 756"/>
                <a:gd name="T65" fmla="*/ 0 h 180"/>
                <a:gd name="T66" fmla="*/ 1 w 756"/>
                <a:gd name="T67" fmla="*/ 0 h 180"/>
                <a:gd name="T68" fmla="*/ 1 w 756"/>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6"/>
                <a:gd name="T106" fmla="*/ 0 h 180"/>
                <a:gd name="T107" fmla="*/ 756 w 756"/>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6" h="180">
                  <a:moveTo>
                    <a:pt x="0" y="180"/>
                  </a:moveTo>
                  <a:lnTo>
                    <a:pt x="13" y="160"/>
                  </a:lnTo>
                  <a:lnTo>
                    <a:pt x="28" y="142"/>
                  </a:lnTo>
                  <a:lnTo>
                    <a:pt x="44" y="124"/>
                  </a:lnTo>
                  <a:lnTo>
                    <a:pt x="62" y="107"/>
                  </a:lnTo>
                  <a:lnTo>
                    <a:pt x="82" y="91"/>
                  </a:lnTo>
                  <a:lnTo>
                    <a:pt x="103" y="76"/>
                  </a:lnTo>
                  <a:lnTo>
                    <a:pt x="126" y="63"/>
                  </a:lnTo>
                  <a:lnTo>
                    <a:pt x="150" y="50"/>
                  </a:lnTo>
                  <a:lnTo>
                    <a:pt x="175" y="39"/>
                  </a:lnTo>
                  <a:lnTo>
                    <a:pt x="201" y="29"/>
                  </a:lnTo>
                  <a:lnTo>
                    <a:pt x="215" y="24"/>
                  </a:lnTo>
                  <a:lnTo>
                    <a:pt x="228" y="20"/>
                  </a:lnTo>
                  <a:lnTo>
                    <a:pt x="257" y="13"/>
                  </a:lnTo>
                  <a:lnTo>
                    <a:pt x="286" y="7"/>
                  </a:lnTo>
                  <a:lnTo>
                    <a:pt x="316" y="3"/>
                  </a:lnTo>
                  <a:lnTo>
                    <a:pt x="347" y="1"/>
                  </a:lnTo>
                  <a:lnTo>
                    <a:pt x="378" y="0"/>
                  </a:lnTo>
                  <a:lnTo>
                    <a:pt x="410" y="1"/>
                  </a:lnTo>
                  <a:lnTo>
                    <a:pt x="440" y="3"/>
                  </a:lnTo>
                  <a:lnTo>
                    <a:pt x="470" y="7"/>
                  </a:lnTo>
                  <a:lnTo>
                    <a:pt x="500" y="13"/>
                  </a:lnTo>
                  <a:lnTo>
                    <a:pt x="528" y="20"/>
                  </a:lnTo>
                  <a:lnTo>
                    <a:pt x="555" y="29"/>
                  </a:lnTo>
                  <a:lnTo>
                    <a:pt x="582" y="39"/>
                  </a:lnTo>
                  <a:lnTo>
                    <a:pt x="607" y="50"/>
                  </a:lnTo>
                  <a:lnTo>
                    <a:pt x="631" y="63"/>
                  </a:lnTo>
                  <a:lnTo>
                    <a:pt x="652" y="76"/>
                  </a:lnTo>
                  <a:lnTo>
                    <a:pt x="673" y="91"/>
                  </a:lnTo>
                  <a:lnTo>
                    <a:pt x="693" y="107"/>
                  </a:lnTo>
                  <a:lnTo>
                    <a:pt x="711" y="124"/>
                  </a:lnTo>
                  <a:lnTo>
                    <a:pt x="728" y="142"/>
                  </a:lnTo>
                  <a:lnTo>
                    <a:pt x="743" y="160"/>
                  </a:lnTo>
                  <a:lnTo>
                    <a:pt x="749" y="170"/>
                  </a:lnTo>
                  <a:lnTo>
                    <a:pt x="756" y="180"/>
                  </a:lnTo>
                </a:path>
              </a:pathLst>
            </a:custGeom>
            <a:noFill/>
            <a:ln w="46038">
              <a:solidFill>
                <a:schemeClr val="bg1"/>
              </a:solidFill>
              <a:round/>
              <a:headEnd/>
              <a:tailEnd/>
            </a:ln>
          </p:spPr>
          <p:txBody>
            <a:bodyPr/>
            <a:lstStyle/>
            <a:p>
              <a:endParaRPr lang="en-IN"/>
            </a:p>
          </p:txBody>
        </p:sp>
        <p:sp>
          <p:nvSpPr>
            <p:cNvPr id="37" name="Freeform 39"/>
            <p:cNvSpPr>
              <a:spLocks/>
            </p:cNvSpPr>
            <p:nvPr/>
          </p:nvSpPr>
          <p:spPr bwMode="auto">
            <a:xfrm>
              <a:off x="2914" y="2539"/>
              <a:ext cx="267" cy="61"/>
            </a:xfrm>
            <a:custGeom>
              <a:avLst/>
              <a:gdLst>
                <a:gd name="T0" fmla="*/ 0 w 758"/>
                <a:gd name="T1" fmla="*/ 0 h 180"/>
                <a:gd name="T2" fmla="*/ 0 w 758"/>
                <a:gd name="T3" fmla="*/ 0 h 180"/>
                <a:gd name="T4" fmla="*/ 0 w 758"/>
                <a:gd name="T5" fmla="*/ 0 h 180"/>
                <a:gd name="T6" fmla="*/ 0 w 758"/>
                <a:gd name="T7" fmla="*/ 0 h 180"/>
                <a:gd name="T8" fmla="*/ 0 w 758"/>
                <a:gd name="T9" fmla="*/ 0 h 180"/>
                <a:gd name="T10" fmla="*/ 0 w 758"/>
                <a:gd name="T11" fmla="*/ 0 h 180"/>
                <a:gd name="T12" fmla="*/ 0 w 758"/>
                <a:gd name="T13" fmla="*/ 0 h 180"/>
                <a:gd name="T14" fmla="*/ 0 w 758"/>
                <a:gd name="T15" fmla="*/ 0 h 180"/>
                <a:gd name="T16" fmla="*/ 0 w 758"/>
                <a:gd name="T17" fmla="*/ 0 h 180"/>
                <a:gd name="T18" fmla="*/ 0 w 758"/>
                <a:gd name="T19" fmla="*/ 0 h 180"/>
                <a:gd name="T20" fmla="*/ 0 w 758"/>
                <a:gd name="T21" fmla="*/ 0 h 180"/>
                <a:gd name="T22" fmla="*/ 0 w 758"/>
                <a:gd name="T23" fmla="*/ 0 h 180"/>
                <a:gd name="T24" fmla="*/ 0 w 758"/>
                <a:gd name="T25" fmla="*/ 0 h 180"/>
                <a:gd name="T26" fmla="*/ 0 w 758"/>
                <a:gd name="T27" fmla="*/ 0 h 180"/>
                <a:gd name="T28" fmla="*/ 1 w 758"/>
                <a:gd name="T29" fmla="*/ 0 h 180"/>
                <a:gd name="T30" fmla="*/ 1 w 758"/>
                <a:gd name="T31" fmla="*/ 0 h 180"/>
                <a:gd name="T32" fmla="*/ 1 w 758"/>
                <a:gd name="T33" fmla="*/ 0 h 180"/>
                <a:gd name="T34" fmla="*/ 1 w 758"/>
                <a:gd name="T35" fmla="*/ 0 h 180"/>
                <a:gd name="T36" fmla="*/ 1 w 758"/>
                <a:gd name="T37" fmla="*/ 0 h 180"/>
                <a:gd name="T38" fmla="*/ 1 w 758"/>
                <a:gd name="T39" fmla="*/ 0 h 180"/>
                <a:gd name="T40" fmla="*/ 1 w 758"/>
                <a:gd name="T41" fmla="*/ 0 h 180"/>
                <a:gd name="T42" fmla="*/ 1 w 758"/>
                <a:gd name="T43" fmla="*/ 0 h 180"/>
                <a:gd name="T44" fmla="*/ 1 w 758"/>
                <a:gd name="T45" fmla="*/ 0 h 180"/>
                <a:gd name="T46" fmla="*/ 1 w 758"/>
                <a:gd name="T47" fmla="*/ 0 h 180"/>
                <a:gd name="T48" fmla="*/ 1 w 758"/>
                <a:gd name="T49" fmla="*/ 0 h 180"/>
                <a:gd name="T50" fmla="*/ 1 w 758"/>
                <a:gd name="T51" fmla="*/ 0 h 180"/>
                <a:gd name="T52" fmla="*/ 1 w 758"/>
                <a:gd name="T53" fmla="*/ 0 h 180"/>
                <a:gd name="T54" fmla="*/ 1 w 758"/>
                <a:gd name="T55" fmla="*/ 0 h 180"/>
                <a:gd name="T56" fmla="*/ 1 w 758"/>
                <a:gd name="T57" fmla="*/ 0 h 180"/>
                <a:gd name="T58" fmla="*/ 1 w 758"/>
                <a:gd name="T59" fmla="*/ 0 h 180"/>
                <a:gd name="T60" fmla="*/ 1 w 758"/>
                <a:gd name="T61" fmla="*/ 0 h 180"/>
                <a:gd name="T62" fmla="*/ 1 w 758"/>
                <a:gd name="T63" fmla="*/ 0 h 180"/>
                <a:gd name="T64" fmla="*/ 1 w 758"/>
                <a:gd name="T65" fmla="*/ 0 h 180"/>
                <a:gd name="T66" fmla="*/ 1 w 758"/>
                <a:gd name="T67" fmla="*/ 0 h 180"/>
                <a:gd name="T68" fmla="*/ 1 w 758"/>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8"/>
                <a:gd name="T106" fmla="*/ 0 h 180"/>
                <a:gd name="T107" fmla="*/ 758 w 758"/>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8" h="180">
                  <a:moveTo>
                    <a:pt x="0" y="180"/>
                  </a:moveTo>
                  <a:lnTo>
                    <a:pt x="13" y="160"/>
                  </a:lnTo>
                  <a:lnTo>
                    <a:pt x="28" y="142"/>
                  </a:lnTo>
                  <a:lnTo>
                    <a:pt x="45" y="124"/>
                  </a:lnTo>
                  <a:lnTo>
                    <a:pt x="63" y="107"/>
                  </a:lnTo>
                  <a:lnTo>
                    <a:pt x="83" y="91"/>
                  </a:lnTo>
                  <a:lnTo>
                    <a:pt x="104" y="76"/>
                  </a:lnTo>
                  <a:lnTo>
                    <a:pt x="127" y="63"/>
                  </a:lnTo>
                  <a:lnTo>
                    <a:pt x="151" y="50"/>
                  </a:lnTo>
                  <a:lnTo>
                    <a:pt x="176" y="39"/>
                  </a:lnTo>
                  <a:lnTo>
                    <a:pt x="202" y="29"/>
                  </a:lnTo>
                  <a:lnTo>
                    <a:pt x="216" y="24"/>
                  </a:lnTo>
                  <a:lnTo>
                    <a:pt x="229" y="20"/>
                  </a:lnTo>
                  <a:lnTo>
                    <a:pt x="258" y="13"/>
                  </a:lnTo>
                  <a:lnTo>
                    <a:pt x="287" y="7"/>
                  </a:lnTo>
                  <a:lnTo>
                    <a:pt x="317" y="3"/>
                  </a:lnTo>
                  <a:lnTo>
                    <a:pt x="348" y="1"/>
                  </a:lnTo>
                  <a:lnTo>
                    <a:pt x="379" y="0"/>
                  </a:lnTo>
                  <a:lnTo>
                    <a:pt x="410" y="1"/>
                  </a:lnTo>
                  <a:lnTo>
                    <a:pt x="441" y="3"/>
                  </a:lnTo>
                  <a:lnTo>
                    <a:pt x="471" y="7"/>
                  </a:lnTo>
                  <a:lnTo>
                    <a:pt x="500" y="13"/>
                  </a:lnTo>
                  <a:lnTo>
                    <a:pt x="529" y="20"/>
                  </a:lnTo>
                  <a:lnTo>
                    <a:pt x="556" y="29"/>
                  </a:lnTo>
                  <a:lnTo>
                    <a:pt x="582" y="39"/>
                  </a:lnTo>
                  <a:lnTo>
                    <a:pt x="607" y="50"/>
                  </a:lnTo>
                  <a:lnTo>
                    <a:pt x="631" y="63"/>
                  </a:lnTo>
                  <a:lnTo>
                    <a:pt x="654" y="76"/>
                  </a:lnTo>
                  <a:lnTo>
                    <a:pt x="675" y="91"/>
                  </a:lnTo>
                  <a:lnTo>
                    <a:pt x="695" y="107"/>
                  </a:lnTo>
                  <a:lnTo>
                    <a:pt x="713" y="124"/>
                  </a:lnTo>
                  <a:lnTo>
                    <a:pt x="730" y="142"/>
                  </a:lnTo>
                  <a:lnTo>
                    <a:pt x="745" y="160"/>
                  </a:lnTo>
                  <a:lnTo>
                    <a:pt x="751" y="170"/>
                  </a:lnTo>
                  <a:lnTo>
                    <a:pt x="758" y="180"/>
                  </a:lnTo>
                </a:path>
              </a:pathLst>
            </a:custGeom>
            <a:noFill/>
            <a:ln w="46038">
              <a:solidFill>
                <a:schemeClr val="bg1"/>
              </a:solidFill>
              <a:round/>
              <a:headEnd/>
              <a:tailEnd/>
            </a:ln>
          </p:spPr>
          <p:txBody>
            <a:bodyPr/>
            <a:lstStyle/>
            <a:p>
              <a:endParaRPr lang="en-IN"/>
            </a:p>
          </p:txBody>
        </p:sp>
        <p:sp>
          <p:nvSpPr>
            <p:cNvPr id="38" name="Freeform 40"/>
            <p:cNvSpPr>
              <a:spLocks/>
            </p:cNvSpPr>
            <p:nvPr/>
          </p:nvSpPr>
          <p:spPr bwMode="auto">
            <a:xfrm>
              <a:off x="1329" y="2527"/>
              <a:ext cx="266" cy="61"/>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0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0"/>
                  </a:lnTo>
                  <a:lnTo>
                    <a:pt x="28" y="142"/>
                  </a:lnTo>
                  <a:lnTo>
                    <a:pt x="44" y="124"/>
                  </a:lnTo>
                  <a:lnTo>
                    <a:pt x="62" y="107"/>
                  </a:lnTo>
                  <a:lnTo>
                    <a:pt x="82" y="91"/>
                  </a:lnTo>
                  <a:lnTo>
                    <a:pt x="103" y="76"/>
                  </a:lnTo>
                  <a:lnTo>
                    <a:pt x="126" y="63"/>
                  </a:lnTo>
                  <a:lnTo>
                    <a:pt x="150" y="50"/>
                  </a:lnTo>
                  <a:lnTo>
                    <a:pt x="175" y="39"/>
                  </a:lnTo>
                  <a:lnTo>
                    <a:pt x="202" y="29"/>
                  </a:lnTo>
                  <a:lnTo>
                    <a:pt x="215" y="24"/>
                  </a:lnTo>
                  <a:lnTo>
                    <a:pt x="229" y="20"/>
                  </a:lnTo>
                  <a:lnTo>
                    <a:pt x="257" y="13"/>
                  </a:lnTo>
                  <a:lnTo>
                    <a:pt x="287" y="8"/>
                  </a:lnTo>
                  <a:lnTo>
                    <a:pt x="317" y="4"/>
                  </a:lnTo>
                  <a:lnTo>
                    <a:pt x="347" y="1"/>
                  </a:lnTo>
                  <a:lnTo>
                    <a:pt x="379" y="0"/>
                  </a:lnTo>
                  <a:lnTo>
                    <a:pt x="410" y="1"/>
                  </a:lnTo>
                  <a:lnTo>
                    <a:pt x="441" y="4"/>
                  </a:lnTo>
                  <a:lnTo>
                    <a:pt x="470" y="8"/>
                  </a:lnTo>
                  <a:lnTo>
                    <a:pt x="500" y="13"/>
                  </a:lnTo>
                  <a:lnTo>
                    <a:pt x="528" y="20"/>
                  </a:lnTo>
                  <a:lnTo>
                    <a:pt x="555" y="29"/>
                  </a:lnTo>
                  <a:lnTo>
                    <a:pt x="582" y="39"/>
                  </a:lnTo>
                  <a:lnTo>
                    <a:pt x="607" y="50"/>
                  </a:lnTo>
                  <a:lnTo>
                    <a:pt x="631" y="63"/>
                  </a:lnTo>
                  <a:lnTo>
                    <a:pt x="654" y="76"/>
                  </a:lnTo>
                  <a:lnTo>
                    <a:pt x="675" y="91"/>
                  </a:lnTo>
                  <a:lnTo>
                    <a:pt x="695" y="107"/>
                  </a:lnTo>
                  <a:lnTo>
                    <a:pt x="713" y="124"/>
                  </a:lnTo>
                  <a:lnTo>
                    <a:pt x="729" y="142"/>
                  </a:lnTo>
                  <a:lnTo>
                    <a:pt x="744" y="160"/>
                  </a:lnTo>
                  <a:lnTo>
                    <a:pt x="751" y="170"/>
                  </a:lnTo>
                  <a:lnTo>
                    <a:pt x="757" y="180"/>
                  </a:lnTo>
                </a:path>
              </a:pathLst>
            </a:custGeom>
            <a:noFill/>
            <a:ln w="46038">
              <a:solidFill>
                <a:schemeClr val="bg1"/>
              </a:solidFill>
              <a:round/>
              <a:headEnd/>
              <a:tailEnd/>
            </a:ln>
          </p:spPr>
          <p:txBody>
            <a:bodyPr/>
            <a:lstStyle/>
            <a:p>
              <a:endParaRPr lang="en-IN"/>
            </a:p>
          </p:txBody>
        </p:sp>
        <p:sp>
          <p:nvSpPr>
            <p:cNvPr id="39" name="Freeform 41"/>
            <p:cNvSpPr>
              <a:spLocks/>
            </p:cNvSpPr>
            <p:nvPr/>
          </p:nvSpPr>
          <p:spPr bwMode="auto">
            <a:xfrm>
              <a:off x="1592" y="2523"/>
              <a:ext cx="266" cy="61"/>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0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0"/>
                  </a:lnTo>
                  <a:lnTo>
                    <a:pt x="28" y="142"/>
                  </a:lnTo>
                  <a:lnTo>
                    <a:pt x="45" y="124"/>
                  </a:lnTo>
                  <a:lnTo>
                    <a:pt x="63" y="107"/>
                  </a:lnTo>
                  <a:lnTo>
                    <a:pt x="83" y="91"/>
                  </a:lnTo>
                  <a:lnTo>
                    <a:pt x="104" y="76"/>
                  </a:lnTo>
                  <a:lnTo>
                    <a:pt x="127" y="63"/>
                  </a:lnTo>
                  <a:lnTo>
                    <a:pt x="151" y="50"/>
                  </a:lnTo>
                  <a:lnTo>
                    <a:pt x="176" y="39"/>
                  </a:lnTo>
                  <a:lnTo>
                    <a:pt x="202" y="29"/>
                  </a:lnTo>
                  <a:lnTo>
                    <a:pt x="215" y="25"/>
                  </a:lnTo>
                  <a:lnTo>
                    <a:pt x="229" y="21"/>
                  </a:lnTo>
                  <a:lnTo>
                    <a:pt x="257" y="13"/>
                  </a:lnTo>
                  <a:lnTo>
                    <a:pt x="287" y="8"/>
                  </a:lnTo>
                  <a:lnTo>
                    <a:pt x="317" y="4"/>
                  </a:lnTo>
                  <a:lnTo>
                    <a:pt x="347" y="1"/>
                  </a:lnTo>
                  <a:lnTo>
                    <a:pt x="379" y="0"/>
                  </a:lnTo>
                  <a:lnTo>
                    <a:pt x="410" y="1"/>
                  </a:lnTo>
                  <a:lnTo>
                    <a:pt x="441" y="4"/>
                  </a:lnTo>
                  <a:lnTo>
                    <a:pt x="471" y="8"/>
                  </a:lnTo>
                  <a:lnTo>
                    <a:pt x="500" y="13"/>
                  </a:lnTo>
                  <a:lnTo>
                    <a:pt x="529" y="21"/>
                  </a:lnTo>
                  <a:lnTo>
                    <a:pt x="556" y="29"/>
                  </a:lnTo>
                  <a:lnTo>
                    <a:pt x="582" y="39"/>
                  </a:lnTo>
                  <a:lnTo>
                    <a:pt x="607" y="50"/>
                  </a:lnTo>
                  <a:lnTo>
                    <a:pt x="631" y="63"/>
                  </a:lnTo>
                  <a:lnTo>
                    <a:pt x="654" y="76"/>
                  </a:lnTo>
                  <a:lnTo>
                    <a:pt x="675" y="91"/>
                  </a:lnTo>
                  <a:lnTo>
                    <a:pt x="695" y="107"/>
                  </a:lnTo>
                  <a:lnTo>
                    <a:pt x="713" y="124"/>
                  </a:lnTo>
                  <a:lnTo>
                    <a:pt x="729" y="142"/>
                  </a:lnTo>
                  <a:lnTo>
                    <a:pt x="744" y="160"/>
                  </a:lnTo>
                  <a:lnTo>
                    <a:pt x="751" y="170"/>
                  </a:lnTo>
                  <a:lnTo>
                    <a:pt x="757" y="180"/>
                  </a:lnTo>
                </a:path>
              </a:pathLst>
            </a:custGeom>
            <a:noFill/>
            <a:ln w="46038">
              <a:solidFill>
                <a:schemeClr val="bg1"/>
              </a:solidFill>
              <a:round/>
              <a:headEnd/>
              <a:tailEnd/>
            </a:ln>
          </p:spPr>
          <p:txBody>
            <a:bodyPr/>
            <a:lstStyle/>
            <a:p>
              <a:endParaRPr lang="en-IN"/>
            </a:p>
          </p:txBody>
        </p:sp>
        <p:sp>
          <p:nvSpPr>
            <p:cNvPr id="40" name="Oval 42"/>
            <p:cNvSpPr>
              <a:spLocks noChangeArrowheads="1"/>
            </p:cNvSpPr>
            <p:nvPr/>
          </p:nvSpPr>
          <p:spPr bwMode="auto">
            <a:xfrm>
              <a:off x="3352" y="2609"/>
              <a:ext cx="195" cy="575"/>
            </a:xfrm>
            <a:prstGeom prst="ellipse">
              <a:avLst/>
            </a:prstGeom>
            <a:noFill/>
            <a:ln w="46038">
              <a:solidFill>
                <a:schemeClr val="bg1"/>
              </a:solidFill>
              <a:round/>
              <a:headEnd/>
              <a:tailEnd/>
            </a:ln>
          </p:spPr>
          <p:txBody>
            <a:bodyPr/>
            <a:lstStyle/>
            <a:p>
              <a:endParaRPr lang="en-IN"/>
            </a:p>
          </p:txBody>
        </p:sp>
        <p:sp>
          <p:nvSpPr>
            <p:cNvPr id="41" name="Oval 43"/>
            <p:cNvSpPr>
              <a:spLocks noChangeArrowheads="1"/>
            </p:cNvSpPr>
            <p:nvPr/>
          </p:nvSpPr>
          <p:spPr bwMode="auto">
            <a:xfrm>
              <a:off x="4151" y="2609"/>
              <a:ext cx="195" cy="575"/>
            </a:xfrm>
            <a:prstGeom prst="ellipse">
              <a:avLst/>
            </a:prstGeom>
            <a:noFill/>
            <a:ln w="46038">
              <a:solidFill>
                <a:schemeClr val="bg1"/>
              </a:solidFill>
              <a:round/>
              <a:headEnd/>
              <a:tailEnd/>
            </a:ln>
          </p:spPr>
          <p:txBody>
            <a:bodyPr/>
            <a:lstStyle/>
            <a:p>
              <a:endParaRPr lang="en-IN"/>
            </a:p>
          </p:txBody>
        </p:sp>
        <p:sp>
          <p:nvSpPr>
            <p:cNvPr id="42" name="Oval 44"/>
            <p:cNvSpPr>
              <a:spLocks noChangeArrowheads="1"/>
            </p:cNvSpPr>
            <p:nvPr/>
          </p:nvSpPr>
          <p:spPr bwMode="auto">
            <a:xfrm>
              <a:off x="3885" y="2609"/>
              <a:ext cx="195" cy="575"/>
            </a:xfrm>
            <a:prstGeom prst="ellipse">
              <a:avLst/>
            </a:prstGeom>
            <a:noFill/>
            <a:ln w="46038">
              <a:solidFill>
                <a:schemeClr val="bg1"/>
              </a:solidFill>
              <a:round/>
              <a:headEnd/>
              <a:tailEnd/>
            </a:ln>
          </p:spPr>
          <p:txBody>
            <a:bodyPr/>
            <a:lstStyle/>
            <a:p>
              <a:endParaRPr lang="en-IN"/>
            </a:p>
          </p:txBody>
        </p:sp>
        <p:sp>
          <p:nvSpPr>
            <p:cNvPr id="43" name="Oval 45"/>
            <p:cNvSpPr>
              <a:spLocks noChangeArrowheads="1"/>
            </p:cNvSpPr>
            <p:nvPr/>
          </p:nvSpPr>
          <p:spPr bwMode="auto">
            <a:xfrm>
              <a:off x="3619" y="2609"/>
              <a:ext cx="194" cy="575"/>
            </a:xfrm>
            <a:prstGeom prst="ellipse">
              <a:avLst/>
            </a:prstGeom>
            <a:noFill/>
            <a:ln w="46038">
              <a:solidFill>
                <a:schemeClr val="bg1"/>
              </a:solidFill>
              <a:round/>
              <a:headEnd/>
              <a:tailEnd/>
            </a:ln>
          </p:spPr>
          <p:txBody>
            <a:bodyPr/>
            <a:lstStyle/>
            <a:p>
              <a:endParaRPr lang="en-IN"/>
            </a:p>
          </p:txBody>
        </p:sp>
        <p:sp>
          <p:nvSpPr>
            <p:cNvPr id="44" name="Oval 46"/>
            <p:cNvSpPr>
              <a:spLocks noChangeArrowheads="1"/>
            </p:cNvSpPr>
            <p:nvPr/>
          </p:nvSpPr>
          <p:spPr bwMode="auto">
            <a:xfrm>
              <a:off x="4417" y="2609"/>
              <a:ext cx="195" cy="575"/>
            </a:xfrm>
            <a:prstGeom prst="ellipse">
              <a:avLst/>
            </a:prstGeom>
            <a:noFill/>
            <a:ln w="46038">
              <a:solidFill>
                <a:schemeClr val="bg1"/>
              </a:solidFill>
              <a:round/>
              <a:headEnd/>
              <a:tailEnd/>
            </a:ln>
          </p:spPr>
          <p:txBody>
            <a:bodyPr/>
            <a:lstStyle/>
            <a:p>
              <a:endParaRPr lang="en-IN"/>
            </a:p>
          </p:txBody>
        </p:sp>
        <p:sp>
          <p:nvSpPr>
            <p:cNvPr id="45" name="Freeform 47"/>
            <p:cNvSpPr>
              <a:spLocks/>
            </p:cNvSpPr>
            <p:nvPr/>
          </p:nvSpPr>
          <p:spPr bwMode="auto">
            <a:xfrm>
              <a:off x="3172" y="2541"/>
              <a:ext cx="266" cy="62"/>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0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0"/>
                  </a:lnTo>
                  <a:lnTo>
                    <a:pt x="28" y="142"/>
                  </a:lnTo>
                  <a:lnTo>
                    <a:pt x="45" y="124"/>
                  </a:lnTo>
                  <a:lnTo>
                    <a:pt x="63" y="107"/>
                  </a:lnTo>
                  <a:lnTo>
                    <a:pt x="83" y="91"/>
                  </a:lnTo>
                  <a:lnTo>
                    <a:pt x="104" y="76"/>
                  </a:lnTo>
                  <a:lnTo>
                    <a:pt x="127" y="63"/>
                  </a:lnTo>
                  <a:lnTo>
                    <a:pt x="151" y="50"/>
                  </a:lnTo>
                  <a:lnTo>
                    <a:pt x="175" y="39"/>
                  </a:lnTo>
                  <a:lnTo>
                    <a:pt x="202" y="29"/>
                  </a:lnTo>
                  <a:lnTo>
                    <a:pt x="215" y="24"/>
                  </a:lnTo>
                  <a:lnTo>
                    <a:pt x="229" y="20"/>
                  </a:lnTo>
                  <a:lnTo>
                    <a:pt x="257" y="13"/>
                  </a:lnTo>
                  <a:lnTo>
                    <a:pt x="287" y="7"/>
                  </a:lnTo>
                  <a:lnTo>
                    <a:pt x="317" y="3"/>
                  </a:lnTo>
                  <a:lnTo>
                    <a:pt x="347" y="1"/>
                  </a:lnTo>
                  <a:lnTo>
                    <a:pt x="379" y="0"/>
                  </a:lnTo>
                  <a:lnTo>
                    <a:pt x="410" y="1"/>
                  </a:lnTo>
                  <a:lnTo>
                    <a:pt x="441" y="3"/>
                  </a:lnTo>
                  <a:lnTo>
                    <a:pt x="471" y="7"/>
                  </a:lnTo>
                  <a:lnTo>
                    <a:pt x="500" y="13"/>
                  </a:lnTo>
                  <a:lnTo>
                    <a:pt x="529" y="20"/>
                  </a:lnTo>
                  <a:lnTo>
                    <a:pt x="556" y="29"/>
                  </a:lnTo>
                  <a:lnTo>
                    <a:pt x="582" y="39"/>
                  </a:lnTo>
                  <a:lnTo>
                    <a:pt x="607" y="50"/>
                  </a:lnTo>
                  <a:lnTo>
                    <a:pt x="631" y="63"/>
                  </a:lnTo>
                  <a:lnTo>
                    <a:pt x="654" y="76"/>
                  </a:lnTo>
                  <a:lnTo>
                    <a:pt x="675" y="91"/>
                  </a:lnTo>
                  <a:lnTo>
                    <a:pt x="695" y="107"/>
                  </a:lnTo>
                  <a:lnTo>
                    <a:pt x="713" y="124"/>
                  </a:lnTo>
                  <a:lnTo>
                    <a:pt x="729" y="142"/>
                  </a:lnTo>
                  <a:lnTo>
                    <a:pt x="744" y="160"/>
                  </a:lnTo>
                  <a:lnTo>
                    <a:pt x="751" y="170"/>
                  </a:lnTo>
                  <a:lnTo>
                    <a:pt x="757" y="180"/>
                  </a:lnTo>
                </a:path>
              </a:pathLst>
            </a:custGeom>
            <a:noFill/>
            <a:ln w="46038">
              <a:solidFill>
                <a:schemeClr val="bg1"/>
              </a:solidFill>
              <a:round/>
              <a:headEnd/>
              <a:tailEnd/>
            </a:ln>
          </p:spPr>
          <p:txBody>
            <a:bodyPr/>
            <a:lstStyle/>
            <a:p>
              <a:endParaRPr lang="en-IN"/>
            </a:p>
          </p:txBody>
        </p:sp>
        <p:sp>
          <p:nvSpPr>
            <p:cNvPr id="46" name="Freeform 48"/>
            <p:cNvSpPr>
              <a:spLocks/>
            </p:cNvSpPr>
            <p:nvPr/>
          </p:nvSpPr>
          <p:spPr bwMode="auto">
            <a:xfrm>
              <a:off x="3435" y="2544"/>
              <a:ext cx="267" cy="62"/>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1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0"/>
                  </a:lnTo>
                  <a:lnTo>
                    <a:pt x="28" y="142"/>
                  </a:lnTo>
                  <a:lnTo>
                    <a:pt x="44" y="124"/>
                  </a:lnTo>
                  <a:lnTo>
                    <a:pt x="62" y="107"/>
                  </a:lnTo>
                  <a:lnTo>
                    <a:pt x="82" y="91"/>
                  </a:lnTo>
                  <a:lnTo>
                    <a:pt x="103" y="76"/>
                  </a:lnTo>
                  <a:lnTo>
                    <a:pt x="126" y="63"/>
                  </a:lnTo>
                  <a:lnTo>
                    <a:pt x="150" y="50"/>
                  </a:lnTo>
                  <a:lnTo>
                    <a:pt x="175" y="39"/>
                  </a:lnTo>
                  <a:lnTo>
                    <a:pt x="202" y="29"/>
                  </a:lnTo>
                  <a:lnTo>
                    <a:pt x="215" y="24"/>
                  </a:lnTo>
                  <a:lnTo>
                    <a:pt x="229" y="20"/>
                  </a:lnTo>
                  <a:lnTo>
                    <a:pt x="257" y="13"/>
                  </a:lnTo>
                  <a:lnTo>
                    <a:pt x="287" y="7"/>
                  </a:lnTo>
                  <a:lnTo>
                    <a:pt x="317" y="3"/>
                  </a:lnTo>
                  <a:lnTo>
                    <a:pt x="347" y="1"/>
                  </a:lnTo>
                  <a:lnTo>
                    <a:pt x="379" y="0"/>
                  </a:lnTo>
                  <a:lnTo>
                    <a:pt x="410" y="1"/>
                  </a:lnTo>
                  <a:lnTo>
                    <a:pt x="440" y="3"/>
                  </a:lnTo>
                  <a:lnTo>
                    <a:pt x="470" y="7"/>
                  </a:lnTo>
                  <a:lnTo>
                    <a:pt x="500" y="13"/>
                  </a:lnTo>
                  <a:lnTo>
                    <a:pt x="528" y="20"/>
                  </a:lnTo>
                  <a:lnTo>
                    <a:pt x="555" y="29"/>
                  </a:lnTo>
                  <a:lnTo>
                    <a:pt x="582" y="39"/>
                  </a:lnTo>
                  <a:lnTo>
                    <a:pt x="607" y="50"/>
                  </a:lnTo>
                  <a:lnTo>
                    <a:pt x="631" y="63"/>
                  </a:lnTo>
                  <a:lnTo>
                    <a:pt x="654" y="76"/>
                  </a:lnTo>
                  <a:lnTo>
                    <a:pt x="675" y="91"/>
                  </a:lnTo>
                  <a:lnTo>
                    <a:pt x="695" y="107"/>
                  </a:lnTo>
                  <a:lnTo>
                    <a:pt x="713" y="124"/>
                  </a:lnTo>
                  <a:lnTo>
                    <a:pt x="729" y="142"/>
                  </a:lnTo>
                  <a:lnTo>
                    <a:pt x="744" y="160"/>
                  </a:lnTo>
                  <a:lnTo>
                    <a:pt x="751" y="170"/>
                  </a:lnTo>
                  <a:lnTo>
                    <a:pt x="757" y="180"/>
                  </a:lnTo>
                </a:path>
              </a:pathLst>
            </a:custGeom>
            <a:noFill/>
            <a:ln w="46038">
              <a:solidFill>
                <a:schemeClr val="bg1"/>
              </a:solidFill>
              <a:round/>
              <a:headEnd/>
              <a:tailEnd/>
            </a:ln>
          </p:spPr>
          <p:txBody>
            <a:bodyPr/>
            <a:lstStyle/>
            <a:p>
              <a:endParaRPr lang="en-IN"/>
            </a:p>
          </p:txBody>
        </p:sp>
        <p:sp>
          <p:nvSpPr>
            <p:cNvPr id="47" name="Freeform 49"/>
            <p:cNvSpPr>
              <a:spLocks/>
            </p:cNvSpPr>
            <p:nvPr/>
          </p:nvSpPr>
          <p:spPr bwMode="auto">
            <a:xfrm>
              <a:off x="3704" y="2540"/>
              <a:ext cx="267" cy="62"/>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1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1"/>
                  </a:lnTo>
                  <a:lnTo>
                    <a:pt x="28" y="142"/>
                  </a:lnTo>
                  <a:lnTo>
                    <a:pt x="45" y="124"/>
                  </a:lnTo>
                  <a:lnTo>
                    <a:pt x="63" y="107"/>
                  </a:lnTo>
                  <a:lnTo>
                    <a:pt x="83" y="92"/>
                  </a:lnTo>
                  <a:lnTo>
                    <a:pt x="104" y="77"/>
                  </a:lnTo>
                  <a:lnTo>
                    <a:pt x="127" y="63"/>
                  </a:lnTo>
                  <a:lnTo>
                    <a:pt x="150" y="50"/>
                  </a:lnTo>
                  <a:lnTo>
                    <a:pt x="175" y="39"/>
                  </a:lnTo>
                  <a:lnTo>
                    <a:pt x="202" y="29"/>
                  </a:lnTo>
                  <a:lnTo>
                    <a:pt x="215" y="25"/>
                  </a:lnTo>
                  <a:lnTo>
                    <a:pt x="229" y="21"/>
                  </a:lnTo>
                  <a:lnTo>
                    <a:pt x="257" y="13"/>
                  </a:lnTo>
                  <a:lnTo>
                    <a:pt x="287" y="8"/>
                  </a:lnTo>
                  <a:lnTo>
                    <a:pt x="317" y="4"/>
                  </a:lnTo>
                  <a:lnTo>
                    <a:pt x="347" y="1"/>
                  </a:lnTo>
                  <a:lnTo>
                    <a:pt x="379" y="0"/>
                  </a:lnTo>
                  <a:lnTo>
                    <a:pt x="410" y="1"/>
                  </a:lnTo>
                  <a:lnTo>
                    <a:pt x="441" y="4"/>
                  </a:lnTo>
                  <a:lnTo>
                    <a:pt x="471" y="8"/>
                  </a:lnTo>
                  <a:lnTo>
                    <a:pt x="500" y="13"/>
                  </a:lnTo>
                  <a:lnTo>
                    <a:pt x="529" y="21"/>
                  </a:lnTo>
                  <a:lnTo>
                    <a:pt x="556" y="29"/>
                  </a:lnTo>
                  <a:lnTo>
                    <a:pt x="582" y="39"/>
                  </a:lnTo>
                  <a:lnTo>
                    <a:pt x="607" y="50"/>
                  </a:lnTo>
                  <a:lnTo>
                    <a:pt x="631" y="63"/>
                  </a:lnTo>
                  <a:lnTo>
                    <a:pt x="654" y="77"/>
                  </a:lnTo>
                  <a:lnTo>
                    <a:pt x="675" y="92"/>
                  </a:lnTo>
                  <a:lnTo>
                    <a:pt x="695" y="107"/>
                  </a:lnTo>
                  <a:lnTo>
                    <a:pt x="713" y="124"/>
                  </a:lnTo>
                  <a:lnTo>
                    <a:pt x="729" y="142"/>
                  </a:lnTo>
                  <a:lnTo>
                    <a:pt x="744" y="161"/>
                  </a:lnTo>
                  <a:lnTo>
                    <a:pt x="751" y="170"/>
                  </a:lnTo>
                  <a:lnTo>
                    <a:pt x="757" y="180"/>
                  </a:lnTo>
                </a:path>
              </a:pathLst>
            </a:custGeom>
            <a:noFill/>
            <a:ln w="46038">
              <a:solidFill>
                <a:schemeClr val="bg1"/>
              </a:solidFill>
              <a:round/>
              <a:headEnd/>
              <a:tailEnd/>
            </a:ln>
          </p:spPr>
          <p:txBody>
            <a:bodyPr/>
            <a:lstStyle/>
            <a:p>
              <a:endParaRPr lang="en-IN"/>
            </a:p>
          </p:txBody>
        </p:sp>
        <p:sp>
          <p:nvSpPr>
            <p:cNvPr id="48" name="Freeform 50"/>
            <p:cNvSpPr>
              <a:spLocks/>
            </p:cNvSpPr>
            <p:nvPr/>
          </p:nvSpPr>
          <p:spPr bwMode="auto">
            <a:xfrm>
              <a:off x="3973" y="2551"/>
              <a:ext cx="267" cy="61"/>
            </a:xfrm>
            <a:custGeom>
              <a:avLst/>
              <a:gdLst>
                <a:gd name="T0" fmla="*/ 0 w 758"/>
                <a:gd name="T1" fmla="*/ 0 h 180"/>
                <a:gd name="T2" fmla="*/ 0 w 758"/>
                <a:gd name="T3" fmla="*/ 0 h 180"/>
                <a:gd name="T4" fmla="*/ 0 w 758"/>
                <a:gd name="T5" fmla="*/ 0 h 180"/>
                <a:gd name="T6" fmla="*/ 0 w 758"/>
                <a:gd name="T7" fmla="*/ 0 h 180"/>
                <a:gd name="T8" fmla="*/ 0 w 758"/>
                <a:gd name="T9" fmla="*/ 0 h 180"/>
                <a:gd name="T10" fmla="*/ 0 w 758"/>
                <a:gd name="T11" fmla="*/ 0 h 180"/>
                <a:gd name="T12" fmla="*/ 0 w 758"/>
                <a:gd name="T13" fmla="*/ 0 h 180"/>
                <a:gd name="T14" fmla="*/ 0 w 758"/>
                <a:gd name="T15" fmla="*/ 0 h 180"/>
                <a:gd name="T16" fmla="*/ 0 w 758"/>
                <a:gd name="T17" fmla="*/ 0 h 180"/>
                <a:gd name="T18" fmla="*/ 0 w 758"/>
                <a:gd name="T19" fmla="*/ 0 h 180"/>
                <a:gd name="T20" fmla="*/ 0 w 758"/>
                <a:gd name="T21" fmla="*/ 0 h 180"/>
                <a:gd name="T22" fmla="*/ 0 w 758"/>
                <a:gd name="T23" fmla="*/ 0 h 180"/>
                <a:gd name="T24" fmla="*/ 0 w 758"/>
                <a:gd name="T25" fmla="*/ 0 h 180"/>
                <a:gd name="T26" fmla="*/ 0 w 758"/>
                <a:gd name="T27" fmla="*/ 0 h 180"/>
                <a:gd name="T28" fmla="*/ 1 w 758"/>
                <a:gd name="T29" fmla="*/ 0 h 180"/>
                <a:gd name="T30" fmla="*/ 1 w 758"/>
                <a:gd name="T31" fmla="*/ 0 h 180"/>
                <a:gd name="T32" fmla="*/ 1 w 758"/>
                <a:gd name="T33" fmla="*/ 0 h 180"/>
                <a:gd name="T34" fmla="*/ 1 w 758"/>
                <a:gd name="T35" fmla="*/ 0 h 180"/>
                <a:gd name="T36" fmla="*/ 1 w 758"/>
                <a:gd name="T37" fmla="*/ 0 h 180"/>
                <a:gd name="T38" fmla="*/ 1 w 758"/>
                <a:gd name="T39" fmla="*/ 0 h 180"/>
                <a:gd name="T40" fmla="*/ 1 w 758"/>
                <a:gd name="T41" fmla="*/ 0 h 180"/>
                <a:gd name="T42" fmla="*/ 1 w 758"/>
                <a:gd name="T43" fmla="*/ 0 h 180"/>
                <a:gd name="T44" fmla="*/ 1 w 758"/>
                <a:gd name="T45" fmla="*/ 0 h 180"/>
                <a:gd name="T46" fmla="*/ 1 w 758"/>
                <a:gd name="T47" fmla="*/ 0 h 180"/>
                <a:gd name="T48" fmla="*/ 1 w 758"/>
                <a:gd name="T49" fmla="*/ 0 h 180"/>
                <a:gd name="T50" fmla="*/ 1 w 758"/>
                <a:gd name="T51" fmla="*/ 0 h 180"/>
                <a:gd name="T52" fmla="*/ 1 w 758"/>
                <a:gd name="T53" fmla="*/ 0 h 180"/>
                <a:gd name="T54" fmla="*/ 1 w 758"/>
                <a:gd name="T55" fmla="*/ 0 h 180"/>
                <a:gd name="T56" fmla="*/ 1 w 758"/>
                <a:gd name="T57" fmla="*/ 0 h 180"/>
                <a:gd name="T58" fmla="*/ 1 w 758"/>
                <a:gd name="T59" fmla="*/ 0 h 180"/>
                <a:gd name="T60" fmla="*/ 1 w 758"/>
                <a:gd name="T61" fmla="*/ 0 h 180"/>
                <a:gd name="T62" fmla="*/ 1 w 758"/>
                <a:gd name="T63" fmla="*/ 0 h 180"/>
                <a:gd name="T64" fmla="*/ 1 w 758"/>
                <a:gd name="T65" fmla="*/ 0 h 180"/>
                <a:gd name="T66" fmla="*/ 1 w 758"/>
                <a:gd name="T67" fmla="*/ 0 h 180"/>
                <a:gd name="T68" fmla="*/ 1 w 758"/>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8"/>
                <a:gd name="T106" fmla="*/ 0 h 180"/>
                <a:gd name="T107" fmla="*/ 758 w 758"/>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8" h="180">
                  <a:moveTo>
                    <a:pt x="0" y="180"/>
                  </a:moveTo>
                  <a:lnTo>
                    <a:pt x="13" y="160"/>
                  </a:lnTo>
                  <a:lnTo>
                    <a:pt x="28" y="142"/>
                  </a:lnTo>
                  <a:lnTo>
                    <a:pt x="45" y="124"/>
                  </a:lnTo>
                  <a:lnTo>
                    <a:pt x="63" y="107"/>
                  </a:lnTo>
                  <a:lnTo>
                    <a:pt x="83" y="91"/>
                  </a:lnTo>
                  <a:lnTo>
                    <a:pt x="104" y="76"/>
                  </a:lnTo>
                  <a:lnTo>
                    <a:pt x="127" y="63"/>
                  </a:lnTo>
                  <a:lnTo>
                    <a:pt x="151" y="50"/>
                  </a:lnTo>
                  <a:lnTo>
                    <a:pt x="176" y="39"/>
                  </a:lnTo>
                  <a:lnTo>
                    <a:pt x="202" y="29"/>
                  </a:lnTo>
                  <a:lnTo>
                    <a:pt x="216" y="24"/>
                  </a:lnTo>
                  <a:lnTo>
                    <a:pt x="229" y="20"/>
                  </a:lnTo>
                  <a:lnTo>
                    <a:pt x="258" y="13"/>
                  </a:lnTo>
                  <a:lnTo>
                    <a:pt x="287" y="7"/>
                  </a:lnTo>
                  <a:lnTo>
                    <a:pt x="317" y="3"/>
                  </a:lnTo>
                  <a:lnTo>
                    <a:pt x="348" y="1"/>
                  </a:lnTo>
                  <a:lnTo>
                    <a:pt x="379" y="0"/>
                  </a:lnTo>
                  <a:lnTo>
                    <a:pt x="410" y="1"/>
                  </a:lnTo>
                  <a:lnTo>
                    <a:pt x="441" y="3"/>
                  </a:lnTo>
                  <a:lnTo>
                    <a:pt x="471" y="7"/>
                  </a:lnTo>
                  <a:lnTo>
                    <a:pt x="500" y="13"/>
                  </a:lnTo>
                  <a:lnTo>
                    <a:pt x="529" y="20"/>
                  </a:lnTo>
                  <a:lnTo>
                    <a:pt x="556" y="29"/>
                  </a:lnTo>
                  <a:lnTo>
                    <a:pt x="582" y="39"/>
                  </a:lnTo>
                  <a:lnTo>
                    <a:pt x="607" y="50"/>
                  </a:lnTo>
                  <a:lnTo>
                    <a:pt x="631" y="63"/>
                  </a:lnTo>
                  <a:lnTo>
                    <a:pt x="654" y="76"/>
                  </a:lnTo>
                  <a:lnTo>
                    <a:pt x="675" y="91"/>
                  </a:lnTo>
                  <a:lnTo>
                    <a:pt x="695" y="107"/>
                  </a:lnTo>
                  <a:lnTo>
                    <a:pt x="713" y="124"/>
                  </a:lnTo>
                  <a:lnTo>
                    <a:pt x="730" y="142"/>
                  </a:lnTo>
                  <a:lnTo>
                    <a:pt x="745" y="160"/>
                  </a:lnTo>
                  <a:lnTo>
                    <a:pt x="751" y="170"/>
                  </a:lnTo>
                  <a:lnTo>
                    <a:pt x="758" y="180"/>
                  </a:lnTo>
                </a:path>
              </a:pathLst>
            </a:custGeom>
            <a:noFill/>
            <a:ln w="46038">
              <a:solidFill>
                <a:schemeClr val="bg1"/>
              </a:solidFill>
              <a:round/>
              <a:headEnd/>
              <a:tailEnd/>
            </a:ln>
          </p:spPr>
          <p:txBody>
            <a:bodyPr/>
            <a:lstStyle/>
            <a:p>
              <a:endParaRPr lang="en-IN"/>
            </a:p>
          </p:txBody>
        </p:sp>
        <p:sp>
          <p:nvSpPr>
            <p:cNvPr id="49" name="Freeform 51"/>
            <p:cNvSpPr>
              <a:spLocks/>
            </p:cNvSpPr>
            <p:nvPr/>
          </p:nvSpPr>
          <p:spPr bwMode="auto">
            <a:xfrm>
              <a:off x="4232" y="2554"/>
              <a:ext cx="266" cy="61"/>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0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1"/>
                  </a:lnTo>
                  <a:lnTo>
                    <a:pt x="28" y="142"/>
                  </a:lnTo>
                  <a:lnTo>
                    <a:pt x="44" y="124"/>
                  </a:lnTo>
                  <a:lnTo>
                    <a:pt x="62" y="107"/>
                  </a:lnTo>
                  <a:lnTo>
                    <a:pt x="82" y="92"/>
                  </a:lnTo>
                  <a:lnTo>
                    <a:pt x="103" y="77"/>
                  </a:lnTo>
                  <a:lnTo>
                    <a:pt x="126" y="63"/>
                  </a:lnTo>
                  <a:lnTo>
                    <a:pt x="150" y="50"/>
                  </a:lnTo>
                  <a:lnTo>
                    <a:pt x="175" y="39"/>
                  </a:lnTo>
                  <a:lnTo>
                    <a:pt x="201" y="29"/>
                  </a:lnTo>
                  <a:lnTo>
                    <a:pt x="215" y="25"/>
                  </a:lnTo>
                  <a:lnTo>
                    <a:pt x="228" y="21"/>
                  </a:lnTo>
                  <a:lnTo>
                    <a:pt x="257" y="13"/>
                  </a:lnTo>
                  <a:lnTo>
                    <a:pt x="286" y="8"/>
                  </a:lnTo>
                  <a:lnTo>
                    <a:pt x="316" y="4"/>
                  </a:lnTo>
                  <a:lnTo>
                    <a:pt x="347" y="1"/>
                  </a:lnTo>
                  <a:lnTo>
                    <a:pt x="378" y="0"/>
                  </a:lnTo>
                  <a:lnTo>
                    <a:pt x="410" y="1"/>
                  </a:lnTo>
                  <a:lnTo>
                    <a:pt x="440" y="4"/>
                  </a:lnTo>
                  <a:lnTo>
                    <a:pt x="470" y="8"/>
                  </a:lnTo>
                  <a:lnTo>
                    <a:pt x="500" y="13"/>
                  </a:lnTo>
                  <a:lnTo>
                    <a:pt x="528" y="21"/>
                  </a:lnTo>
                  <a:lnTo>
                    <a:pt x="555" y="29"/>
                  </a:lnTo>
                  <a:lnTo>
                    <a:pt x="582" y="39"/>
                  </a:lnTo>
                  <a:lnTo>
                    <a:pt x="607" y="50"/>
                  </a:lnTo>
                  <a:lnTo>
                    <a:pt x="630" y="63"/>
                  </a:lnTo>
                  <a:lnTo>
                    <a:pt x="653" y="77"/>
                  </a:lnTo>
                  <a:lnTo>
                    <a:pt x="674" y="92"/>
                  </a:lnTo>
                  <a:lnTo>
                    <a:pt x="694" y="107"/>
                  </a:lnTo>
                  <a:lnTo>
                    <a:pt x="712" y="124"/>
                  </a:lnTo>
                  <a:lnTo>
                    <a:pt x="729" y="142"/>
                  </a:lnTo>
                  <a:lnTo>
                    <a:pt x="744" y="161"/>
                  </a:lnTo>
                  <a:lnTo>
                    <a:pt x="750" y="170"/>
                  </a:lnTo>
                  <a:lnTo>
                    <a:pt x="757" y="180"/>
                  </a:lnTo>
                </a:path>
              </a:pathLst>
            </a:custGeom>
            <a:noFill/>
            <a:ln w="46038">
              <a:solidFill>
                <a:schemeClr val="bg1"/>
              </a:solidFill>
              <a:round/>
              <a:headEnd/>
              <a:tailEnd/>
            </a:ln>
          </p:spPr>
          <p:txBody>
            <a:bodyPr/>
            <a:lstStyle/>
            <a:p>
              <a:endParaRPr lang="en-IN"/>
            </a:p>
          </p:txBody>
        </p:sp>
      </p:grpSp>
      <p:sp>
        <p:nvSpPr>
          <p:cNvPr id="50" name="Line 52"/>
          <p:cNvSpPr>
            <a:spLocks noChangeShapeType="1"/>
          </p:cNvSpPr>
          <p:nvPr/>
        </p:nvSpPr>
        <p:spPr bwMode="auto">
          <a:xfrm>
            <a:off x="3351213" y="3124200"/>
            <a:ext cx="3429000" cy="1588"/>
          </a:xfrm>
          <a:prstGeom prst="line">
            <a:avLst/>
          </a:prstGeom>
          <a:noFill/>
          <a:ln w="60325">
            <a:solidFill>
              <a:srgbClr val="FFFFFF"/>
            </a:solidFill>
            <a:round/>
            <a:headEnd/>
            <a:tailEnd/>
          </a:ln>
        </p:spPr>
        <p:txBody>
          <a:bodyPr/>
          <a:lstStyle/>
          <a:p>
            <a:endParaRPr lang="en-US"/>
          </a:p>
        </p:txBody>
      </p:sp>
      <p:sp>
        <p:nvSpPr>
          <p:cNvPr id="51" name="Line 53"/>
          <p:cNvSpPr>
            <a:spLocks noChangeShapeType="1"/>
          </p:cNvSpPr>
          <p:nvPr/>
        </p:nvSpPr>
        <p:spPr bwMode="auto">
          <a:xfrm flipH="1">
            <a:off x="3351213" y="3257550"/>
            <a:ext cx="3429000" cy="1588"/>
          </a:xfrm>
          <a:prstGeom prst="line">
            <a:avLst/>
          </a:prstGeom>
          <a:noFill/>
          <a:ln w="60325">
            <a:solidFill>
              <a:srgbClr val="FFFFFF"/>
            </a:solidFill>
            <a:round/>
            <a:headEnd/>
            <a:tailEnd/>
          </a:ln>
        </p:spPr>
        <p:txBody>
          <a:bodyPr/>
          <a:lstStyle/>
          <a:p>
            <a:endParaRPr lang="en-US"/>
          </a:p>
        </p:txBody>
      </p:sp>
      <p:sp>
        <p:nvSpPr>
          <p:cNvPr id="52" name="Line 54"/>
          <p:cNvSpPr>
            <a:spLocks noChangeShapeType="1"/>
          </p:cNvSpPr>
          <p:nvPr/>
        </p:nvSpPr>
        <p:spPr bwMode="auto">
          <a:xfrm>
            <a:off x="3351213" y="3390900"/>
            <a:ext cx="3429000" cy="1588"/>
          </a:xfrm>
          <a:prstGeom prst="line">
            <a:avLst/>
          </a:prstGeom>
          <a:noFill/>
          <a:ln w="60325">
            <a:solidFill>
              <a:srgbClr val="FFFFFF"/>
            </a:solidFill>
            <a:round/>
            <a:headEnd/>
            <a:tailEnd/>
          </a:ln>
        </p:spPr>
        <p:txBody>
          <a:bodyPr/>
          <a:lstStyle/>
          <a:p>
            <a:endParaRPr lang="en-US"/>
          </a:p>
        </p:txBody>
      </p:sp>
      <p:sp>
        <p:nvSpPr>
          <p:cNvPr id="53" name="Line 55"/>
          <p:cNvSpPr>
            <a:spLocks noChangeShapeType="1"/>
          </p:cNvSpPr>
          <p:nvPr/>
        </p:nvSpPr>
        <p:spPr bwMode="auto">
          <a:xfrm flipH="1">
            <a:off x="3351213" y="3522663"/>
            <a:ext cx="3429000" cy="1587"/>
          </a:xfrm>
          <a:prstGeom prst="line">
            <a:avLst/>
          </a:prstGeom>
          <a:noFill/>
          <a:ln w="60325">
            <a:solidFill>
              <a:srgbClr val="FFFFFF"/>
            </a:solidFill>
            <a:round/>
            <a:headEnd/>
            <a:tailEnd/>
          </a:ln>
        </p:spPr>
        <p:txBody>
          <a:bodyPr/>
          <a:lstStyle/>
          <a:p>
            <a:endParaRPr lang="en-US"/>
          </a:p>
        </p:txBody>
      </p:sp>
      <p:sp>
        <p:nvSpPr>
          <p:cNvPr id="54" name="Line 94"/>
          <p:cNvSpPr>
            <a:spLocks noChangeShapeType="1"/>
          </p:cNvSpPr>
          <p:nvPr/>
        </p:nvSpPr>
        <p:spPr bwMode="auto">
          <a:xfrm>
            <a:off x="261938" y="989013"/>
            <a:ext cx="8658225" cy="1587"/>
          </a:xfrm>
          <a:prstGeom prst="line">
            <a:avLst/>
          </a:prstGeom>
          <a:noFill/>
          <a:ln w="46038">
            <a:solidFill>
              <a:srgbClr val="D60093"/>
            </a:solidFill>
            <a:round/>
            <a:headEnd/>
            <a:tailEnd/>
          </a:ln>
        </p:spPr>
        <p:txBody>
          <a:bodyPr/>
          <a:lstStyle/>
          <a:p>
            <a:endParaRPr lang="en-US"/>
          </a:p>
        </p:txBody>
      </p:sp>
      <p:sp>
        <p:nvSpPr>
          <p:cNvPr id="55" name="Text Box 95"/>
          <p:cNvSpPr txBox="1">
            <a:spLocks noChangeArrowheads="1"/>
          </p:cNvSpPr>
          <p:nvPr/>
        </p:nvSpPr>
        <p:spPr bwMode="auto">
          <a:xfrm>
            <a:off x="609600" y="304800"/>
            <a:ext cx="7956550" cy="641350"/>
          </a:xfrm>
          <a:prstGeom prst="rect">
            <a:avLst/>
          </a:prstGeom>
          <a:noFill/>
          <a:ln w="12700">
            <a:noFill/>
            <a:miter lim="800000"/>
            <a:headEnd type="none" w="sm" len="sm"/>
            <a:tailEnd type="none" w="sm" len="sm"/>
          </a:ln>
        </p:spPr>
        <p:txBody>
          <a:bodyPr wrap="none">
            <a:spAutoFit/>
          </a:bodyPr>
          <a:lstStyle/>
          <a:p>
            <a:r>
              <a:rPr lang="en-US" sz="3600">
                <a:solidFill>
                  <a:srgbClr val="FFFF99"/>
                </a:solidFill>
              </a:rPr>
              <a:t>Step-Up (High-voltage) Transformer</a:t>
            </a:r>
          </a:p>
        </p:txBody>
      </p:sp>
      <p:sp>
        <p:nvSpPr>
          <p:cNvPr id="56" name="Text Box 96"/>
          <p:cNvSpPr txBox="1">
            <a:spLocks noChangeArrowheads="1"/>
          </p:cNvSpPr>
          <p:nvPr/>
        </p:nvSpPr>
        <p:spPr bwMode="auto">
          <a:xfrm>
            <a:off x="4244975" y="1344613"/>
            <a:ext cx="1600200" cy="549275"/>
          </a:xfrm>
          <a:prstGeom prst="rect">
            <a:avLst/>
          </a:prstGeom>
          <a:noFill/>
          <a:ln w="12700">
            <a:noFill/>
            <a:miter lim="800000"/>
            <a:headEnd type="none" w="sm" len="sm"/>
            <a:tailEnd type="none" w="sm" len="sm"/>
          </a:ln>
        </p:spPr>
        <p:txBody>
          <a:bodyPr wrap="none">
            <a:spAutoFit/>
          </a:bodyPr>
          <a:lstStyle/>
          <a:p>
            <a:r>
              <a:rPr lang="en-US" sz="3000"/>
              <a:t>Primary</a:t>
            </a:r>
          </a:p>
        </p:txBody>
      </p:sp>
      <p:sp>
        <p:nvSpPr>
          <p:cNvPr id="57" name="Text Box 97"/>
          <p:cNvSpPr txBox="1">
            <a:spLocks noChangeArrowheads="1"/>
          </p:cNvSpPr>
          <p:nvPr/>
        </p:nvSpPr>
        <p:spPr bwMode="auto">
          <a:xfrm>
            <a:off x="4092575" y="5094288"/>
            <a:ext cx="2130425" cy="549275"/>
          </a:xfrm>
          <a:prstGeom prst="rect">
            <a:avLst/>
          </a:prstGeom>
          <a:noFill/>
          <a:ln w="12700">
            <a:noFill/>
            <a:miter lim="800000"/>
            <a:headEnd type="none" w="sm" len="sm"/>
            <a:tailEnd type="none" w="sm" len="sm"/>
          </a:ln>
        </p:spPr>
        <p:txBody>
          <a:bodyPr wrap="none">
            <a:spAutoFit/>
          </a:bodyPr>
          <a:lstStyle/>
          <a:p>
            <a:r>
              <a:rPr lang="en-US" sz="3000"/>
              <a:t>Secondary</a:t>
            </a:r>
          </a:p>
        </p:txBody>
      </p:sp>
      <p:grpSp>
        <p:nvGrpSpPr>
          <p:cNvPr id="58" name="Group 100"/>
          <p:cNvGrpSpPr>
            <a:grpSpLocks/>
          </p:cNvGrpSpPr>
          <p:nvPr/>
        </p:nvGrpSpPr>
        <p:grpSpPr bwMode="auto">
          <a:xfrm>
            <a:off x="3263900" y="1284288"/>
            <a:ext cx="3587750" cy="1689100"/>
            <a:chOff x="1734" y="1016"/>
            <a:chExt cx="2260" cy="1064"/>
          </a:xfrm>
        </p:grpSpPr>
        <p:sp>
          <p:nvSpPr>
            <p:cNvPr id="59" name="Freeform 101"/>
            <p:cNvSpPr>
              <a:spLocks/>
            </p:cNvSpPr>
            <p:nvPr/>
          </p:nvSpPr>
          <p:spPr bwMode="auto">
            <a:xfrm>
              <a:off x="2000" y="1457"/>
              <a:ext cx="188" cy="554"/>
            </a:xfrm>
            <a:custGeom>
              <a:avLst/>
              <a:gdLst>
                <a:gd name="T0" fmla="*/ 0 w 564"/>
                <a:gd name="T1" fmla="*/ 0 h 1664"/>
                <a:gd name="T2" fmla="*/ 0 w 564"/>
                <a:gd name="T3" fmla="*/ 0 h 1664"/>
                <a:gd name="T4" fmla="*/ 0 w 564"/>
                <a:gd name="T5" fmla="*/ 0 h 1664"/>
                <a:gd name="T6" fmla="*/ 0 w 564"/>
                <a:gd name="T7" fmla="*/ 0 h 1664"/>
                <a:gd name="T8" fmla="*/ 1 w 564"/>
                <a:gd name="T9" fmla="*/ 0 h 1664"/>
                <a:gd name="T10" fmla="*/ 1 w 564"/>
                <a:gd name="T11" fmla="*/ 0 h 1664"/>
                <a:gd name="T12" fmla="*/ 1 w 564"/>
                <a:gd name="T13" fmla="*/ 0 h 1664"/>
                <a:gd name="T14" fmla="*/ 1 w 564"/>
                <a:gd name="T15" fmla="*/ 0 h 1664"/>
                <a:gd name="T16" fmla="*/ 1 w 564"/>
                <a:gd name="T17" fmla="*/ 1 h 1664"/>
                <a:gd name="T18" fmla="*/ 1 w 564"/>
                <a:gd name="T19" fmla="*/ 1 h 1664"/>
                <a:gd name="T20" fmla="*/ 1 w 564"/>
                <a:gd name="T21" fmla="*/ 1 h 1664"/>
                <a:gd name="T22" fmla="*/ 1 w 564"/>
                <a:gd name="T23" fmla="*/ 1 h 1664"/>
                <a:gd name="T24" fmla="*/ 1 w 564"/>
                <a:gd name="T25" fmla="*/ 1 h 1664"/>
                <a:gd name="T26" fmla="*/ 1 w 564"/>
                <a:gd name="T27" fmla="*/ 1 h 1664"/>
                <a:gd name="T28" fmla="*/ 1 w 564"/>
                <a:gd name="T29" fmla="*/ 2 h 1664"/>
                <a:gd name="T30" fmla="*/ 1 w 564"/>
                <a:gd name="T31" fmla="*/ 2 h 1664"/>
                <a:gd name="T32" fmla="*/ 1 w 564"/>
                <a:gd name="T33" fmla="*/ 2 h 1664"/>
                <a:gd name="T34" fmla="*/ 1 w 564"/>
                <a:gd name="T35" fmla="*/ 2 h 1664"/>
                <a:gd name="T36" fmla="*/ 1 w 564"/>
                <a:gd name="T37" fmla="*/ 2 h 1664"/>
                <a:gd name="T38" fmla="*/ 1 w 564"/>
                <a:gd name="T39" fmla="*/ 2 h 1664"/>
                <a:gd name="T40" fmla="*/ 1 w 564"/>
                <a:gd name="T41" fmla="*/ 2 h 1664"/>
                <a:gd name="T42" fmla="*/ 1 w 564"/>
                <a:gd name="T43" fmla="*/ 2 h 1664"/>
                <a:gd name="T44" fmla="*/ 1 w 564"/>
                <a:gd name="T45" fmla="*/ 2 h 1664"/>
                <a:gd name="T46" fmla="*/ 1 w 564"/>
                <a:gd name="T47" fmla="*/ 2 h 1664"/>
                <a:gd name="T48" fmla="*/ 1 w 564"/>
                <a:gd name="T49" fmla="*/ 2 h 1664"/>
                <a:gd name="T50" fmla="*/ 0 w 564"/>
                <a:gd name="T51" fmla="*/ 2 h 1664"/>
                <a:gd name="T52" fmla="*/ 0 w 564"/>
                <a:gd name="T53" fmla="*/ 2 h 1664"/>
                <a:gd name="T54" fmla="*/ 0 w 564"/>
                <a:gd name="T55" fmla="*/ 2 h 1664"/>
                <a:gd name="T56" fmla="*/ 0 w 564"/>
                <a:gd name="T57" fmla="*/ 2 h 1664"/>
                <a:gd name="T58" fmla="*/ 0 w 564"/>
                <a:gd name="T59" fmla="*/ 2 h 1664"/>
                <a:gd name="T60" fmla="*/ 0 w 564"/>
                <a:gd name="T61" fmla="*/ 2 h 1664"/>
                <a:gd name="T62" fmla="*/ 0 w 564"/>
                <a:gd name="T63" fmla="*/ 2 h 1664"/>
                <a:gd name="T64" fmla="*/ 0 w 564"/>
                <a:gd name="T65" fmla="*/ 2 h 1664"/>
                <a:gd name="T66" fmla="*/ 0 w 564"/>
                <a:gd name="T67" fmla="*/ 2 h 1664"/>
                <a:gd name="T68" fmla="*/ 0 w 564"/>
                <a:gd name="T69" fmla="*/ 2 h 1664"/>
                <a:gd name="T70" fmla="*/ 0 w 564"/>
                <a:gd name="T71" fmla="*/ 2 h 1664"/>
                <a:gd name="T72" fmla="*/ 0 w 564"/>
                <a:gd name="T73" fmla="*/ 2 h 1664"/>
                <a:gd name="T74" fmla="*/ 0 w 564"/>
                <a:gd name="T75" fmla="*/ 2 h 1664"/>
                <a:gd name="T76" fmla="*/ 0 w 564"/>
                <a:gd name="T77" fmla="*/ 2 h 1664"/>
                <a:gd name="T78" fmla="*/ 0 w 564"/>
                <a:gd name="T79" fmla="*/ 1 h 1664"/>
                <a:gd name="T80" fmla="*/ 0 w 564"/>
                <a:gd name="T81" fmla="*/ 1 h 1664"/>
                <a:gd name="T82" fmla="*/ 0 w 564"/>
                <a:gd name="T83" fmla="*/ 1 h 1664"/>
                <a:gd name="T84" fmla="*/ 0 w 564"/>
                <a:gd name="T85" fmla="*/ 1 h 1664"/>
                <a:gd name="T86" fmla="*/ 0 w 564"/>
                <a:gd name="T87" fmla="*/ 1 h 1664"/>
                <a:gd name="T88" fmla="*/ 0 w 564"/>
                <a:gd name="T89" fmla="*/ 1 h 1664"/>
                <a:gd name="T90" fmla="*/ 0 w 564"/>
                <a:gd name="T91" fmla="*/ 1 h 1664"/>
                <a:gd name="T92" fmla="*/ 0 w 564"/>
                <a:gd name="T93" fmla="*/ 1 h 1664"/>
                <a:gd name="T94" fmla="*/ 0 w 564"/>
                <a:gd name="T95" fmla="*/ 0 h 1664"/>
                <a:gd name="T96" fmla="*/ 0 w 564"/>
                <a:gd name="T97" fmla="*/ 0 h 1664"/>
                <a:gd name="T98" fmla="*/ 0 w 564"/>
                <a:gd name="T99" fmla="*/ 0 h 1664"/>
                <a:gd name="T100" fmla="*/ 0 w 564"/>
                <a:gd name="T101" fmla="*/ 0 h 1664"/>
                <a:gd name="T102" fmla="*/ 0 w 564"/>
                <a:gd name="T103" fmla="*/ 0 h 1664"/>
                <a:gd name="T104" fmla="*/ 0 w 564"/>
                <a:gd name="T105" fmla="*/ 0 h 1664"/>
                <a:gd name="T106" fmla="*/ 0 w 564"/>
                <a:gd name="T107" fmla="*/ 0 h 1664"/>
                <a:gd name="T108" fmla="*/ 0 w 564"/>
                <a:gd name="T109" fmla="*/ 0 h 1664"/>
                <a:gd name="T110" fmla="*/ 0 w 564"/>
                <a:gd name="T111" fmla="*/ 0 h 1664"/>
                <a:gd name="T112" fmla="*/ 0 w 564"/>
                <a:gd name="T113" fmla="*/ 0 h 1664"/>
                <a:gd name="T114" fmla="*/ 0 w 564"/>
                <a:gd name="T115" fmla="*/ 0 h 16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64"/>
                <a:gd name="T175" fmla="*/ 0 h 1664"/>
                <a:gd name="T176" fmla="*/ 564 w 564"/>
                <a:gd name="T177" fmla="*/ 1664 h 16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64" h="1664">
                  <a:moveTo>
                    <a:pt x="282" y="0"/>
                  </a:moveTo>
                  <a:lnTo>
                    <a:pt x="297" y="1"/>
                  </a:lnTo>
                  <a:lnTo>
                    <a:pt x="312" y="4"/>
                  </a:lnTo>
                  <a:lnTo>
                    <a:pt x="325" y="9"/>
                  </a:lnTo>
                  <a:lnTo>
                    <a:pt x="333" y="12"/>
                  </a:lnTo>
                  <a:lnTo>
                    <a:pt x="339" y="16"/>
                  </a:lnTo>
                  <a:lnTo>
                    <a:pt x="353" y="25"/>
                  </a:lnTo>
                  <a:lnTo>
                    <a:pt x="359" y="31"/>
                  </a:lnTo>
                  <a:lnTo>
                    <a:pt x="366" y="36"/>
                  </a:lnTo>
                  <a:lnTo>
                    <a:pt x="379" y="50"/>
                  </a:lnTo>
                  <a:lnTo>
                    <a:pt x="392" y="65"/>
                  </a:lnTo>
                  <a:lnTo>
                    <a:pt x="404" y="82"/>
                  </a:lnTo>
                  <a:lnTo>
                    <a:pt x="417" y="100"/>
                  </a:lnTo>
                  <a:lnTo>
                    <a:pt x="440" y="142"/>
                  </a:lnTo>
                  <a:lnTo>
                    <a:pt x="461" y="189"/>
                  </a:lnTo>
                  <a:lnTo>
                    <a:pt x="482" y="243"/>
                  </a:lnTo>
                  <a:lnTo>
                    <a:pt x="499" y="302"/>
                  </a:lnTo>
                  <a:lnTo>
                    <a:pt x="516" y="366"/>
                  </a:lnTo>
                  <a:lnTo>
                    <a:pt x="530" y="435"/>
                  </a:lnTo>
                  <a:lnTo>
                    <a:pt x="542" y="508"/>
                  </a:lnTo>
                  <a:lnTo>
                    <a:pt x="551" y="584"/>
                  </a:lnTo>
                  <a:lnTo>
                    <a:pt x="558" y="664"/>
                  </a:lnTo>
                  <a:lnTo>
                    <a:pt x="562" y="747"/>
                  </a:lnTo>
                  <a:lnTo>
                    <a:pt x="564" y="832"/>
                  </a:lnTo>
                  <a:lnTo>
                    <a:pt x="563" y="875"/>
                  </a:lnTo>
                  <a:lnTo>
                    <a:pt x="562" y="917"/>
                  </a:lnTo>
                  <a:lnTo>
                    <a:pt x="558" y="999"/>
                  </a:lnTo>
                  <a:lnTo>
                    <a:pt x="554" y="1039"/>
                  </a:lnTo>
                  <a:lnTo>
                    <a:pt x="551" y="1079"/>
                  </a:lnTo>
                  <a:lnTo>
                    <a:pt x="542" y="1155"/>
                  </a:lnTo>
                  <a:lnTo>
                    <a:pt x="530" y="1228"/>
                  </a:lnTo>
                  <a:lnTo>
                    <a:pt x="524" y="1263"/>
                  </a:lnTo>
                  <a:lnTo>
                    <a:pt x="516" y="1297"/>
                  </a:lnTo>
                  <a:lnTo>
                    <a:pt x="508" y="1330"/>
                  </a:lnTo>
                  <a:lnTo>
                    <a:pt x="499" y="1360"/>
                  </a:lnTo>
                  <a:lnTo>
                    <a:pt x="491" y="1390"/>
                  </a:lnTo>
                  <a:lnTo>
                    <a:pt x="482" y="1420"/>
                  </a:lnTo>
                  <a:lnTo>
                    <a:pt x="472" y="1447"/>
                  </a:lnTo>
                  <a:lnTo>
                    <a:pt x="461" y="1473"/>
                  </a:lnTo>
                  <a:lnTo>
                    <a:pt x="456" y="1485"/>
                  </a:lnTo>
                  <a:lnTo>
                    <a:pt x="451" y="1498"/>
                  </a:lnTo>
                  <a:lnTo>
                    <a:pt x="440" y="1521"/>
                  </a:lnTo>
                  <a:lnTo>
                    <a:pt x="434" y="1533"/>
                  </a:lnTo>
                  <a:lnTo>
                    <a:pt x="429" y="1543"/>
                  </a:lnTo>
                  <a:lnTo>
                    <a:pt x="422" y="1553"/>
                  </a:lnTo>
                  <a:lnTo>
                    <a:pt x="417" y="1563"/>
                  </a:lnTo>
                  <a:lnTo>
                    <a:pt x="411" y="1573"/>
                  </a:lnTo>
                  <a:lnTo>
                    <a:pt x="404" y="1582"/>
                  </a:lnTo>
                  <a:lnTo>
                    <a:pt x="392" y="1598"/>
                  </a:lnTo>
                  <a:lnTo>
                    <a:pt x="379" y="1612"/>
                  </a:lnTo>
                  <a:lnTo>
                    <a:pt x="366" y="1626"/>
                  </a:lnTo>
                  <a:lnTo>
                    <a:pt x="353" y="1637"/>
                  </a:lnTo>
                  <a:lnTo>
                    <a:pt x="339" y="1646"/>
                  </a:lnTo>
                  <a:lnTo>
                    <a:pt x="325" y="1653"/>
                  </a:lnTo>
                  <a:lnTo>
                    <a:pt x="312" y="1660"/>
                  </a:lnTo>
                  <a:lnTo>
                    <a:pt x="297" y="1663"/>
                  </a:lnTo>
                  <a:lnTo>
                    <a:pt x="282" y="1664"/>
                  </a:lnTo>
                  <a:lnTo>
                    <a:pt x="275" y="1663"/>
                  </a:lnTo>
                  <a:lnTo>
                    <a:pt x="268" y="1663"/>
                  </a:lnTo>
                  <a:lnTo>
                    <a:pt x="253" y="1660"/>
                  </a:lnTo>
                  <a:lnTo>
                    <a:pt x="240" y="1653"/>
                  </a:lnTo>
                  <a:lnTo>
                    <a:pt x="232" y="1650"/>
                  </a:lnTo>
                  <a:lnTo>
                    <a:pt x="225" y="1646"/>
                  </a:lnTo>
                  <a:lnTo>
                    <a:pt x="219" y="1642"/>
                  </a:lnTo>
                  <a:lnTo>
                    <a:pt x="211" y="1637"/>
                  </a:lnTo>
                  <a:lnTo>
                    <a:pt x="205" y="1632"/>
                  </a:lnTo>
                  <a:lnTo>
                    <a:pt x="199" y="1626"/>
                  </a:lnTo>
                  <a:lnTo>
                    <a:pt x="185" y="1612"/>
                  </a:lnTo>
                  <a:lnTo>
                    <a:pt x="172" y="1598"/>
                  </a:lnTo>
                  <a:lnTo>
                    <a:pt x="159" y="1582"/>
                  </a:lnTo>
                  <a:lnTo>
                    <a:pt x="148" y="1563"/>
                  </a:lnTo>
                  <a:lnTo>
                    <a:pt x="125" y="1521"/>
                  </a:lnTo>
                  <a:lnTo>
                    <a:pt x="113" y="1498"/>
                  </a:lnTo>
                  <a:lnTo>
                    <a:pt x="102" y="1473"/>
                  </a:lnTo>
                  <a:lnTo>
                    <a:pt x="82" y="1420"/>
                  </a:lnTo>
                  <a:lnTo>
                    <a:pt x="64" y="1360"/>
                  </a:lnTo>
                  <a:lnTo>
                    <a:pt x="48" y="1297"/>
                  </a:lnTo>
                  <a:lnTo>
                    <a:pt x="34" y="1228"/>
                  </a:lnTo>
                  <a:lnTo>
                    <a:pt x="22" y="1155"/>
                  </a:lnTo>
                  <a:lnTo>
                    <a:pt x="13" y="1079"/>
                  </a:lnTo>
                  <a:lnTo>
                    <a:pt x="6" y="999"/>
                  </a:lnTo>
                  <a:lnTo>
                    <a:pt x="2" y="917"/>
                  </a:lnTo>
                  <a:lnTo>
                    <a:pt x="0" y="832"/>
                  </a:lnTo>
                  <a:lnTo>
                    <a:pt x="1" y="789"/>
                  </a:lnTo>
                  <a:lnTo>
                    <a:pt x="2" y="747"/>
                  </a:lnTo>
                  <a:lnTo>
                    <a:pt x="6" y="664"/>
                  </a:lnTo>
                  <a:lnTo>
                    <a:pt x="10" y="624"/>
                  </a:lnTo>
                  <a:lnTo>
                    <a:pt x="13" y="584"/>
                  </a:lnTo>
                  <a:lnTo>
                    <a:pt x="18" y="546"/>
                  </a:lnTo>
                  <a:lnTo>
                    <a:pt x="22" y="508"/>
                  </a:lnTo>
                  <a:lnTo>
                    <a:pt x="28" y="471"/>
                  </a:lnTo>
                  <a:lnTo>
                    <a:pt x="34" y="435"/>
                  </a:lnTo>
                  <a:lnTo>
                    <a:pt x="41" y="400"/>
                  </a:lnTo>
                  <a:lnTo>
                    <a:pt x="48" y="366"/>
                  </a:lnTo>
                  <a:lnTo>
                    <a:pt x="56" y="334"/>
                  </a:lnTo>
                  <a:lnTo>
                    <a:pt x="64" y="302"/>
                  </a:lnTo>
                  <a:lnTo>
                    <a:pt x="73" y="272"/>
                  </a:lnTo>
                  <a:lnTo>
                    <a:pt x="82" y="243"/>
                  </a:lnTo>
                  <a:lnTo>
                    <a:pt x="92" y="216"/>
                  </a:lnTo>
                  <a:lnTo>
                    <a:pt x="102" y="189"/>
                  </a:lnTo>
                  <a:lnTo>
                    <a:pt x="113" y="165"/>
                  </a:lnTo>
                  <a:lnTo>
                    <a:pt x="119" y="153"/>
                  </a:lnTo>
                  <a:lnTo>
                    <a:pt x="125" y="142"/>
                  </a:lnTo>
                  <a:lnTo>
                    <a:pt x="136" y="119"/>
                  </a:lnTo>
                  <a:lnTo>
                    <a:pt x="148" y="100"/>
                  </a:lnTo>
                  <a:lnTo>
                    <a:pt x="154" y="91"/>
                  </a:lnTo>
                  <a:lnTo>
                    <a:pt x="159" y="82"/>
                  </a:lnTo>
                  <a:lnTo>
                    <a:pt x="172" y="65"/>
                  </a:lnTo>
                  <a:lnTo>
                    <a:pt x="185" y="50"/>
                  </a:lnTo>
                  <a:lnTo>
                    <a:pt x="199" y="36"/>
                  </a:lnTo>
                  <a:lnTo>
                    <a:pt x="211" y="25"/>
                  </a:lnTo>
                  <a:lnTo>
                    <a:pt x="225" y="16"/>
                  </a:lnTo>
                  <a:lnTo>
                    <a:pt x="240" y="9"/>
                  </a:lnTo>
                  <a:lnTo>
                    <a:pt x="253" y="4"/>
                  </a:lnTo>
                  <a:lnTo>
                    <a:pt x="268" y="1"/>
                  </a:lnTo>
                  <a:lnTo>
                    <a:pt x="282" y="0"/>
                  </a:lnTo>
                  <a:close/>
                </a:path>
              </a:pathLst>
            </a:custGeom>
            <a:noFill/>
            <a:ln w="46038">
              <a:solidFill>
                <a:srgbClr val="FF3300"/>
              </a:solidFill>
              <a:round/>
              <a:headEnd/>
              <a:tailEnd/>
            </a:ln>
          </p:spPr>
          <p:txBody>
            <a:bodyPr/>
            <a:lstStyle/>
            <a:p>
              <a:endParaRPr lang="en-IN"/>
            </a:p>
          </p:txBody>
        </p:sp>
        <p:sp>
          <p:nvSpPr>
            <p:cNvPr id="60" name="Freeform 102"/>
            <p:cNvSpPr>
              <a:spLocks/>
            </p:cNvSpPr>
            <p:nvPr/>
          </p:nvSpPr>
          <p:spPr bwMode="auto">
            <a:xfrm>
              <a:off x="2286" y="1457"/>
              <a:ext cx="187" cy="554"/>
            </a:xfrm>
            <a:custGeom>
              <a:avLst/>
              <a:gdLst>
                <a:gd name="T0" fmla="*/ 0 w 563"/>
                <a:gd name="T1" fmla="*/ 0 h 1663"/>
                <a:gd name="T2" fmla="*/ 0 w 563"/>
                <a:gd name="T3" fmla="*/ 0 h 1663"/>
                <a:gd name="T4" fmla="*/ 0 w 563"/>
                <a:gd name="T5" fmla="*/ 0 h 1663"/>
                <a:gd name="T6" fmla="*/ 1 w 563"/>
                <a:gd name="T7" fmla="*/ 0 h 1663"/>
                <a:gd name="T8" fmla="*/ 1 w 563"/>
                <a:gd name="T9" fmla="*/ 0 h 1663"/>
                <a:gd name="T10" fmla="*/ 1 w 563"/>
                <a:gd name="T11" fmla="*/ 0 h 1663"/>
                <a:gd name="T12" fmla="*/ 1 w 563"/>
                <a:gd name="T13" fmla="*/ 0 h 1663"/>
                <a:gd name="T14" fmla="*/ 1 w 563"/>
                <a:gd name="T15" fmla="*/ 0 h 1663"/>
                <a:gd name="T16" fmla="*/ 1 w 563"/>
                <a:gd name="T17" fmla="*/ 1 h 1663"/>
                <a:gd name="T18" fmla="*/ 1 w 563"/>
                <a:gd name="T19" fmla="*/ 1 h 1663"/>
                <a:gd name="T20" fmla="*/ 1 w 563"/>
                <a:gd name="T21" fmla="*/ 1 h 1663"/>
                <a:gd name="T22" fmla="*/ 1 w 563"/>
                <a:gd name="T23" fmla="*/ 1 h 1663"/>
                <a:gd name="T24" fmla="*/ 1 w 563"/>
                <a:gd name="T25" fmla="*/ 1 h 1663"/>
                <a:gd name="T26" fmla="*/ 1 w 563"/>
                <a:gd name="T27" fmla="*/ 1 h 1663"/>
                <a:gd name="T28" fmla="*/ 1 w 563"/>
                <a:gd name="T29" fmla="*/ 2 h 1663"/>
                <a:gd name="T30" fmla="*/ 1 w 563"/>
                <a:gd name="T31" fmla="*/ 2 h 1663"/>
                <a:gd name="T32" fmla="*/ 1 w 563"/>
                <a:gd name="T33" fmla="*/ 2 h 1663"/>
                <a:gd name="T34" fmla="*/ 1 w 563"/>
                <a:gd name="T35" fmla="*/ 2 h 1663"/>
                <a:gd name="T36" fmla="*/ 1 w 563"/>
                <a:gd name="T37" fmla="*/ 2 h 1663"/>
                <a:gd name="T38" fmla="*/ 1 w 563"/>
                <a:gd name="T39" fmla="*/ 2 h 1663"/>
                <a:gd name="T40" fmla="*/ 1 w 563"/>
                <a:gd name="T41" fmla="*/ 2 h 1663"/>
                <a:gd name="T42" fmla="*/ 1 w 563"/>
                <a:gd name="T43" fmla="*/ 2 h 1663"/>
                <a:gd name="T44" fmla="*/ 1 w 563"/>
                <a:gd name="T45" fmla="*/ 2 h 1663"/>
                <a:gd name="T46" fmla="*/ 1 w 563"/>
                <a:gd name="T47" fmla="*/ 2 h 1663"/>
                <a:gd name="T48" fmla="*/ 1 w 563"/>
                <a:gd name="T49" fmla="*/ 2 h 1663"/>
                <a:gd name="T50" fmla="*/ 0 w 563"/>
                <a:gd name="T51" fmla="*/ 2 h 1663"/>
                <a:gd name="T52" fmla="*/ 0 w 563"/>
                <a:gd name="T53" fmla="*/ 2 h 1663"/>
                <a:gd name="T54" fmla="*/ 0 w 563"/>
                <a:gd name="T55" fmla="*/ 2 h 1663"/>
                <a:gd name="T56" fmla="*/ 0 w 563"/>
                <a:gd name="T57" fmla="*/ 2 h 1663"/>
                <a:gd name="T58" fmla="*/ 0 w 563"/>
                <a:gd name="T59" fmla="*/ 2 h 1663"/>
                <a:gd name="T60" fmla="*/ 0 w 563"/>
                <a:gd name="T61" fmla="*/ 2 h 1663"/>
                <a:gd name="T62" fmla="*/ 0 w 563"/>
                <a:gd name="T63" fmla="*/ 2 h 1663"/>
                <a:gd name="T64" fmla="*/ 0 w 563"/>
                <a:gd name="T65" fmla="*/ 2 h 1663"/>
                <a:gd name="T66" fmla="*/ 0 w 563"/>
                <a:gd name="T67" fmla="*/ 2 h 1663"/>
                <a:gd name="T68" fmla="*/ 0 w 563"/>
                <a:gd name="T69" fmla="*/ 2 h 1663"/>
                <a:gd name="T70" fmla="*/ 0 w 563"/>
                <a:gd name="T71" fmla="*/ 2 h 1663"/>
                <a:gd name="T72" fmla="*/ 0 w 563"/>
                <a:gd name="T73" fmla="*/ 2 h 1663"/>
                <a:gd name="T74" fmla="*/ 0 w 563"/>
                <a:gd name="T75" fmla="*/ 2 h 1663"/>
                <a:gd name="T76" fmla="*/ 0 w 563"/>
                <a:gd name="T77" fmla="*/ 1 h 1663"/>
                <a:gd name="T78" fmla="*/ 0 w 563"/>
                <a:gd name="T79" fmla="*/ 1 h 1663"/>
                <a:gd name="T80" fmla="*/ 0 w 563"/>
                <a:gd name="T81" fmla="*/ 1 h 1663"/>
                <a:gd name="T82" fmla="*/ 0 w 563"/>
                <a:gd name="T83" fmla="*/ 1 h 1663"/>
                <a:gd name="T84" fmla="*/ 0 w 563"/>
                <a:gd name="T85" fmla="*/ 1 h 1663"/>
                <a:gd name="T86" fmla="*/ 0 w 563"/>
                <a:gd name="T87" fmla="*/ 1 h 1663"/>
                <a:gd name="T88" fmla="*/ 0 w 563"/>
                <a:gd name="T89" fmla="*/ 1 h 1663"/>
                <a:gd name="T90" fmla="*/ 0 w 563"/>
                <a:gd name="T91" fmla="*/ 0 h 1663"/>
                <a:gd name="T92" fmla="*/ 0 w 563"/>
                <a:gd name="T93" fmla="*/ 0 h 1663"/>
                <a:gd name="T94" fmla="*/ 0 w 563"/>
                <a:gd name="T95" fmla="*/ 0 h 1663"/>
                <a:gd name="T96" fmla="*/ 0 w 563"/>
                <a:gd name="T97" fmla="*/ 0 h 1663"/>
                <a:gd name="T98" fmla="*/ 0 w 563"/>
                <a:gd name="T99" fmla="*/ 0 h 1663"/>
                <a:gd name="T100" fmla="*/ 0 w 563"/>
                <a:gd name="T101" fmla="*/ 0 h 1663"/>
                <a:gd name="T102" fmla="*/ 0 w 563"/>
                <a:gd name="T103" fmla="*/ 0 h 1663"/>
                <a:gd name="T104" fmla="*/ 0 w 563"/>
                <a:gd name="T105" fmla="*/ 0 h 1663"/>
                <a:gd name="T106" fmla="*/ 0 w 563"/>
                <a:gd name="T107" fmla="*/ 0 h 1663"/>
                <a:gd name="T108" fmla="*/ 0 w 563"/>
                <a:gd name="T109" fmla="*/ 0 h 1663"/>
                <a:gd name="T110" fmla="*/ 0 w 563"/>
                <a:gd name="T111" fmla="*/ 0 h 1663"/>
                <a:gd name="T112" fmla="*/ 0 w 563"/>
                <a:gd name="T113" fmla="*/ 0 h 16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3"/>
                <a:gd name="T172" fmla="*/ 0 h 1663"/>
                <a:gd name="T173" fmla="*/ 563 w 563"/>
                <a:gd name="T174" fmla="*/ 1663 h 16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3" h="1663">
                  <a:moveTo>
                    <a:pt x="281" y="0"/>
                  </a:moveTo>
                  <a:lnTo>
                    <a:pt x="296" y="1"/>
                  </a:lnTo>
                  <a:lnTo>
                    <a:pt x="311" y="4"/>
                  </a:lnTo>
                  <a:lnTo>
                    <a:pt x="324" y="9"/>
                  </a:lnTo>
                  <a:lnTo>
                    <a:pt x="338" y="16"/>
                  </a:lnTo>
                  <a:lnTo>
                    <a:pt x="352" y="25"/>
                  </a:lnTo>
                  <a:lnTo>
                    <a:pt x="358" y="31"/>
                  </a:lnTo>
                  <a:lnTo>
                    <a:pt x="366" y="36"/>
                  </a:lnTo>
                  <a:lnTo>
                    <a:pt x="372" y="43"/>
                  </a:lnTo>
                  <a:lnTo>
                    <a:pt x="378" y="50"/>
                  </a:lnTo>
                  <a:lnTo>
                    <a:pt x="391" y="65"/>
                  </a:lnTo>
                  <a:lnTo>
                    <a:pt x="404" y="82"/>
                  </a:lnTo>
                  <a:lnTo>
                    <a:pt x="416" y="100"/>
                  </a:lnTo>
                  <a:lnTo>
                    <a:pt x="440" y="141"/>
                  </a:lnTo>
                  <a:lnTo>
                    <a:pt x="461" y="189"/>
                  </a:lnTo>
                  <a:lnTo>
                    <a:pt x="481" y="243"/>
                  </a:lnTo>
                  <a:lnTo>
                    <a:pt x="499" y="302"/>
                  </a:lnTo>
                  <a:lnTo>
                    <a:pt x="516" y="365"/>
                  </a:lnTo>
                  <a:lnTo>
                    <a:pt x="529" y="434"/>
                  </a:lnTo>
                  <a:lnTo>
                    <a:pt x="541" y="507"/>
                  </a:lnTo>
                  <a:lnTo>
                    <a:pt x="550" y="584"/>
                  </a:lnTo>
                  <a:lnTo>
                    <a:pt x="558" y="663"/>
                  </a:lnTo>
                  <a:lnTo>
                    <a:pt x="562" y="746"/>
                  </a:lnTo>
                  <a:lnTo>
                    <a:pt x="563" y="831"/>
                  </a:lnTo>
                  <a:lnTo>
                    <a:pt x="563" y="874"/>
                  </a:lnTo>
                  <a:lnTo>
                    <a:pt x="562" y="916"/>
                  </a:lnTo>
                  <a:lnTo>
                    <a:pt x="558" y="999"/>
                  </a:lnTo>
                  <a:lnTo>
                    <a:pt x="555" y="1039"/>
                  </a:lnTo>
                  <a:lnTo>
                    <a:pt x="550" y="1079"/>
                  </a:lnTo>
                  <a:lnTo>
                    <a:pt x="541" y="1154"/>
                  </a:lnTo>
                  <a:lnTo>
                    <a:pt x="529" y="1227"/>
                  </a:lnTo>
                  <a:lnTo>
                    <a:pt x="523" y="1262"/>
                  </a:lnTo>
                  <a:lnTo>
                    <a:pt x="516" y="1296"/>
                  </a:lnTo>
                  <a:lnTo>
                    <a:pt x="507" y="1329"/>
                  </a:lnTo>
                  <a:lnTo>
                    <a:pt x="499" y="1360"/>
                  </a:lnTo>
                  <a:lnTo>
                    <a:pt x="490" y="1390"/>
                  </a:lnTo>
                  <a:lnTo>
                    <a:pt x="481" y="1419"/>
                  </a:lnTo>
                  <a:lnTo>
                    <a:pt x="471" y="1446"/>
                  </a:lnTo>
                  <a:lnTo>
                    <a:pt x="461" y="1473"/>
                  </a:lnTo>
                  <a:lnTo>
                    <a:pt x="455" y="1485"/>
                  </a:lnTo>
                  <a:lnTo>
                    <a:pt x="450" y="1498"/>
                  </a:lnTo>
                  <a:lnTo>
                    <a:pt x="440" y="1520"/>
                  </a:lnTo>
                  <a:lnTo>
                    <a:pt x="433" y="1532"/>
                  </a:lnTo>
                  <a:lnTo>
                    <a:pt x="428" y="1543"/>
                  </a:lnTo>
                  <a:lnTo>
                    <a:pt x="422" y="1553"/>
                  </a:lnTo>
                  <a:lnTo>
                    <a:pt x="416" y="1562"/>
                  </a:lnTo>
                  <a:lnTo>
                    <a:pt x="410" y="1571"/>
                  </a:lnTo>
                  <a:lnTo>
                    <a:pt x="404" y="1581"/>
                  </a:lnTo>
                  <a:lnTo>
                    <a:pt x="391" y="1597"/>
                  </a:lnTo>
                  <a:lnTo>
                    <a:pt x="378" y="1612"/>
                  </a:lnTo>
                  <a:lnTo>
                    <a:pt x="366" y="1626"/>
                  </a:lnTo>
                  <a:lnTo>
                    <a:pt x="352" y="1637"/>
                  </a:lnTo>
                  <a:lnTo>
                    <a:pt x="338" y="1646"/>
                  </a:lnTo>
                  <a:lnTo>
                    <a:pt x="324" y="1653"/>
                  </a:lnTo>
                  <a:lnTo>
                    <a:pt x="311" y="1659"/>
                  </a:lnTo>
                  <a:lnTo>
                    <a:pt x="296" y="1662"/>
                  </a:lnTo>
                  <a:lnTo>
                    <a:pt x="281" y="1663"/>
                  </a:lnTo>
                  <a:lnTo>
                    <a:pt x="274" y="1663"/>
                  </a:lnTo>
                  <a:lnTo>
                    <a:pt x="267" y="1662"/>
                  </a:lnTo>
                  <a:lnTo>
                    <a:pt x="253" y="1659"/>
                  </a:lnTo>
                  <a:lnTo>
                    <a:pt x="239" y="1653"/>
                  </a:lnTo>
                  <a:lnTo>
                    <a:pt x="232" y="1650"/>
                  </a:lnTo>
                  <a:lnTo>
                    <a:pt x="224" y="1646"/>
                  </a:lnTo>
                  <a:lnTo>
                    <a:pt x="211" y="1637"/>
                  </a:lnTo>
                  <a:lnTo>
                    <a:pt x="205" y="1631"/>
                  </a:lnTo>
                  <a:lnTo>
                    <a:pt x="198" y="1626"/>
                  </a:lnTo>
                  <a:lnTo>
                    <a:pt x="185" y="1612"/>
                  </a:lnTo>
                  <a:lnTo>
                    <a:pt x="172" y="1597"/>
                  </a:lnTo>
                  <a:lnTo>
                    <a:pt x="160" y="1581"/>
                  </a:lnTo>
                  <a:lnTo>
                    <a:pt x="147" y="1562"/>
                  </a:lnTo>
                  <a:lnTo>
                    <a:pt x="124" y="1520"/>
                  </a:lnTo>
                  <a:lnTo>
                    <a:pt x="103" y="1473"/>
                  </a:lnTo>
                  <a:lnTo>
                    <a:pt x="83" y="1419"/>
                  </a:lnTo>
                  <a:lnTo>
                    <a:pt x="65" y="1360"/>
                  </a:lnTo>
                  <a:lnTo>
                    <a:pt x="48" y="1296"/>
                  </a:lnTo>
                  <a:lnTo>
                    <a:pt x="34" y="1227"/>
                  </a:lnTo>
                  <a:lnTo>
                    <a:pt x="22" y="1154"/>
                  </a:lnTo>
                  <a:lnTo>
                    <a:pt x="13" y="1079"/>
                  </a:lnTo>
                  <a:lnTo>
                    <a:pt x="6" y="999"/>
                  </a:lnTo>
                  <a:lnTo>
                    <a:pt x="1" y="916"/>
                  </a:lnTo>
                  <a:lnTo>
                    <a:pt x="0" y="831"/>
                  </a:lnTo>
                  <a:lnTo>
                    <a:pt x="0" y="788"/>
                  </a:lnTo>
                  <a:lnTo>
                    <a:pt x="1" y="746"/>
                  </a:lnTo>
                  <a:lnTo>
                    <a:pt x="6" y="663"/>
                  </a:lnTo>
                  <a:lnTo>
                    <a:pt x="9" y="623"/>
                  </a:lnTo>
                  <a:lnTo>
                    <a:pt x="13" y="584"/>
                  </a:lnTo>
                  <a:lnTo>
                    <a:pt x="22" y="507"/>
                  </a:lnTo>
                  <a:lnTo>
                    <a:pt x="34" y="434"/>
                  </a:lnTo>
                  <a:lnTo>
                    <a:pt x="40" y="399"/>
                  </a:lnTo>
                  <a:lnTo>
                    <a:pt x="48" y="365"/>
                  </a:lnTo>
                  <a:lnTo>
                    <a:pt x="52" y="349"/>
                  </a:lnTo>
                  <a:lnTo>
                    <a:pt x="56" y="334"/>
                  </a:lnTo>
                  <a:lnTo>
                    <a:pt x="65" y="302"/>
                  </a:lnTo>
                  <a:lnTo>
                    <a:pt x="73" y="271"/>
                  </a:lnTo>
                  <a:lnTo>
                    <a:pt x="83" y="243"/>
                  </a:lnTo>
                  <a:lnTo>
                    <a:pt x="92" y="216"/>
                  </a:lnTo>
                  <a:lnTo>
                    <a:pt x="103" y="189"/>
                  </a:lnTo>
                  <a:lnTo>
                    <a:pt x="113" y="165"/>
                  </a:lnTo>
                  <a:lnTo>
                    <a:pt x="124" y="141"/>
                  </a:lnTo>
                  <a:lnTo>
                    <a:pt x="130" y="131"/>
                  </a:lnTo>
                  <a:lnTo>
                    <a:pt x="135" y="119"/>
                  </a:lnTo>
                  <a:lnTo>
                    <a:pt x="142" y="109"/>
                  </a:lnTo>
                  <a:lnTo>
                    <a:pt x="147" y="100"/>
                  </a:lnTo>
                  <a:lnTo>
                    <a:pt x="153" y="91"/>
                  </a:lnTo>
                  <a:lnTo>
                    <a:pt x="160" y="82"/>
                  </a:lnTo>
                  <a:lnTo>
                    <a:pt x="172" y="65"/>
                  </a:lnTo>
                  <a:lnTo>
                    <a:pt x="185" y="50"/>
                  </a:lnTo>
                  <a:lnTo>
                    <a:pt x="191" y="43"/>
                  </a:lnTo>
                  <a:lnTo>
                    <a:pt x="198" y="36"/>
                  </a:lnTo>
                  <a:lnTo>
                    <a:pt x="211" y="25"/>
                  </a:lnTo>
                  <a:lnTo>
                    <a:pt x="224" y="16"/>
                  </a:lnTo>
                  <a:lnTo>
                    <a:pt x="239" y="9"/>
                  </a:lnTo>
                  <a:lnTo>
                    <a:pt x="253" y="4"/>
                  </a:lnTo>
                  <a:lnTo>
                    <a:pt x="267" y="1"/>
                  </a:lnTo>
                  <a:lnTo>
                    <a:pt x="281" y="0"/>
                  </a:lnTo>
                  <a:close/>
                </a:path>
              </a:pathLst>
            </a:custGeom>
            <a:noFill/>
            <a:ln w="46038">
              <a:solidFill>
                <a:srgbClr val="FF3300"/>
              </a:solidFill>
              <a:round/>
              <a:headEnd/>
              <a:tailEnd/>
            </a:ln>
          </p:spPr>
          <p:txBody>
            <a:bodyPr/>
            <a:lstStyle/>
            <a:p>
              <a:endParaRPr lang="en-IN"/>
            </a:p>
          </p:txBody>
        </p:sp>
        <p:sp>
          <p:nvSpPr>
            <p:cNvPr id="61" name="Freeform 103"/>
            <p:cNvSpPr>
              <a:spLocks/>
            </p:cNvSpPr>
            <p:nvPr/>
          </p:nvSpPr>
          <p:spPr bwMode="auto">
            <a:xfrm>
              <a:off x="2542" y="1457"/>
              <a:ext cx="188" cy="554"/>
            </a:xfrm>
            <a:custGeom>
              <a:avLst/>
              <a:gdLst>
                <a:gd name="T0" fmla="*/ 0 w 564"/>
                <a:gd name="T1" fmla="*/ 0 h 1663"/>
                <a:gd name="T2" fmla="*/ 0 w 564"/>
                <a:gd name="T3" fmla="*/ 0 h 1663"/>
                <a:gd name="T4" fmla="*/ 0 w 564"/>
                <a:gd name="T5" fmla="*/ 0 h 1663"/>
                <a:gd name="T6" fmla="*/ 1 w 564"/>
                <a:gd name="T7" fmla="*/ 0 h 1663"/>
                <a:gd name="T8" fmla="*/ 1 w 564"/>
                <a:gd name="T9" fmla="*/ 0 h 1663"/>
                <a:gd name="T10" fmla="*/ 1 w 564"/>
                <a:gd name="T11" fmla="*/ 0 h 1663"/>
                <a:gd name="T12" fmla="*/ 1 w 564"/>
                <a:gd name="T13" fmla="*/ 0 h 1663"/>
                <a:gd name="T14" fmla="*/ 1 w 564"/>
                <a:gd name="T15" fmla="*/ 0 h 1663"/>
                <a:gd name="T16" fmla="*/ 1 w 564"/>
                <a:gd name="T17" fmla="*/ 1 h 1663"/>
                <a:gd name="T18" fmla="*/ 1 w 564"/>
                <a:gd name="T19" fmla="*/ 1 h 1663"/>
                <a:gd name="T20" fmla="*/ 1 w 564"/>
                <a:gd name="T21" fmla="*/ 1 h 1663"/>
                <a:gd name="T22" fmla="*/ 1 w 564"/>
                <a:gd name="T23" fmla="*/ 1 h 1663"/>
                <a:gd name="T24" fmla="*/ 1 w 564"/>
                <a:gd name="T25" fmla="*/ 1 h 1663"/>
                <a:gd name="T26" fmla="*/ 1 w 564"/>
                <a:gd name="T27" fmla="*/ 1 h 1663"/>
                <a:gd name="T28" fmla="*/ 1 w 564"/>
                <a:gd name="T29" fmla="*/ 2 h 1663"/>
                <a:gd name="T30" fmla="*/ 1 w 564"/>
                <a:gd name="T31" fmla="*/ 2 h 1663"/>
                <a:gd name="T32" fmla="*/ 1 w 564"/>
                <a:gd name="T33" fmla="*/ 2 h 1663"/>
                <a:gd name="T34" fmla="*/ 1 w 564"/>
                <a:gd name="T35" fmla="*/ 2 h 1663"/>
                <a:gd name="T36" fmla="*/ 1 w 564"/>
                <a:gd name="T37" fmla="*/ 2 h 1663"/>
                <a:gd name="T38" fmla="*/ 1 w 564"/>
                <a:gd name="T39" fmla="*/ 2 h 1663"/>
                <a:gd name="T40" fmla="*/ 1 w 564"/>
                <a:gd name="T41" fmla="*/ 2 h 1663"/>
                <a:gd name="T42" fmla="*/ 1 w 564"/>
                <a:gd name="T43" fmla="*/ 2 h 1663"/>
                <a:gd name="T44" fmla="*/ 1 w 564"/>
                <a:gd name="T45" fmla="*/ 2 h 1663"/>
                <a:gd name="T46" fmla="*/ 1 w 564"/>
                <a:gd name="T47" fmla="*/ 2 h 1663"/>
                <a:gd name="T48" fmla="*/ 1 w 564"/>
                <a:gd name="T49" fmla="*/ 2 h 1663"/>
                <a:gd name="T50" fmla="*/ 0 w 564"/>
                <a:gd name="T51" fmla="*/ 2 h 1663"/>
                <a:gd name="T52" fmla="*/ 0 w 564"/>
                <a:gd name="T53" fmla="*/ 2 h 1663"/>
                <a:gd name="T54" fmla="*/ 0 w 564"/>
                <a:gd name="T55" fmla="*/ 2 h 1663"/>
                <a:gd name="T56" fmla="*/ 0 w 564"/>
                <a:gd name="T57" fmla="*/ 2 h 1663"/>
                <a:gd name="T58" fmla="*/ 0 w 564"/>
                <a:gd name="T59" fmla="*/ 2 h 1663"/>
                <a:gd name="T60" fmla="*/ 0 w 564"/>
                <a:gd name="T61" fmla="*/ 2 h 1663"/>
                <a:gd name="T62" fmla="*/ 0 w 564"/>
                <a:gd name="T63" fmla="*/ 2 h 1663"/>
                <a:gd name="T64" fmla="*/ 0 w 564"/>
                <a:gd name="T65" fmla="*/ 2 h 1663"/>
                <a:gd name="T66" fmla="*/ 0 w 564"/>
                <a:gd name="T67" fmla="*/ 2 h 1663"/>
                <a:gd name="T68" fmla="*/ 0 w 564"/>
                <a:gd name="T69" fmla="*/ 2 h 1663"/>
                <a:gd name="T70" fmla="*/ 0 w 564"/>
                <a:gd name="T71" fmla="*/ 2 h 1663"/>
                <a:gd name="T72" fmla="*/ 0 w 564"/>
                <a:gd name="T73" fmla="*/ 2 h 1663"/>
                <a:gd name="T74" fmla="*/ 0 w 564"/>
                <a:gd name="T75" fmla="*/ 2 h 1663"/>
                <a:gd name="T76" fmla="*/ 0 w 564"/>
                <a:gd name="T77" fmla="*/ 2 h 1663"/>
                <a:gd name="T78" fmla="*/ 0 w 564"/>
                <a:gd name="T79" fmla="*/ 1 h 1663"/>
                <a:gd name="T80" fmla="*/ 0 w 564"/>
                <a:gd name="T81" fmla="*/ 1 h 1663"/>
                <a:gd name="T82" fmla="*/ 0 w 564"/>
                <a:gd name="T83" fmla="*/ 1 h 1663"/>
                <a:gd name="T84" fmla="*/ 0 w 564"/>
                <a:gd name="T85" fmla="*/ 1 h 1663"/>
                <a:gd name="T86" fmla="*/ 0 w 564"/>
                <a:gd name="T87" fmla="*/ 1 h 1663"/>
                <a:gd name="T88" fmla="*/ 0 w 564"/>
                <a:gd name="T89" fmla="*/ 1 h 1663"/>
                <a:gd name="T90" fmla="*/ 0 w 564"/>
                <a:gd name="T91" fmla="*/ 1 h 1663"/>
                <a:gd name="T92" fmla="*/ 0 w 564"/>
                <a:gd name="T93" fmla="*/ 1 h 1663"/>
                <a:gd name="T94" fmla="*/ 0 w 564"/>
                <a:gd name="T95" fmla="*/ 0 h 1663"/>
                <a:gd name="T96" fmla="*/ 0 w 564"/>
                <a:gd name="T97" fmla="*/ 0 h 1663"/>
                <a:gd name="T98" fmla="*/ 0 w 564"/>
                <a:gd name="T99" fmla="*/ 0 h 1663"/>
                <a:gd name="T100" fmla="*/ 0 w 564"/>
                <a:gd name="T101" fmla="*/ 0 h 1663"/>
                <a:gd name="T102" fmla="*/ 0 w 564"/>
                <a:gd name="T103" fmla="*/ 0 h 1663"/>
                <a:gd name="T104" fmla="*/ 0 w 564"/>
                <a:gd name="T105" fmla="*/ 0 h 1663"/>
                <a:gd name="T106" fmla="*/ 0 w 564"/>
                <a:gd name="T107" fmla="*/ 0 h 1663"/>
                <a:gd name="T108" fmla="*/ 0 w 564"/>
                <a:gd name="T109" fmla="*/ 0 h 1663"/>
                <a:gd name="T110" fmla="*/ 0 w 564"/>
                <a:gd name="T111" fmla="*/ 0 h 1663"/>
                <a:gd name="T112" fmla="*/ 0 w 564"/>
                <a:gd name="T113" fmla="*/ 0 h 1663"/>
                <a:gd name="T114" fmla="*/ 0 w 564"/>
                <a:gd name="T115" fmla="*/ 0 h 1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64"/>
                <a:gd name="T175" fmla="*/ 0 h 1663"/>
                <a:gd name="T176" fmla="*/ 564 w 564"/>
                <a:gd name="T177" fmla="*/ 1663 h 16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64" h="1663">
                  <a:moveTo>
                    <a:pt x="283" y="0"/>
                  </a:moveTo>
                  <a:lnTo>
                    <a:pt x="297" y="1"/>
                  </a:lnTo>
                  <a:lnTo>
                    <a:pt x="311" y="4"/>
                  </a:lnTo>
                  <a:lnTo>
                    <a:pt x="325" y="9"/>
                  </a:lnTo>
                  <a:lnTo>
                    <a:pt x="340" y="16"/>
                  </a:lnTo>
                  <a:lnTo>
                    <a:pt x="352" y="25"/>
                  </a:lnTo>
                  <a:lnTo>
                    <a:pt x="360" y="31"/>
                  </a:lnTo>
                  <a:lnTo>
                    <a:pt x="366" y="36"/>
                  </a:lnTo>
                  <a:lnTo>
                    <a:pt x="373" y="43"/>
                  </a:lnTo>
                  <a:lnTo>
                    <a:pt x="380" y="50"/>
                  </a:lnTo>
                  <a:lnTo>
                    <a:pt x="393" y="65"/>
                  </a:lnTo>
                  <a:lnTo>
                    <a:pt x="405" y="82"/>
                  </a:lnTo>
                  <a:lnTo>
                    <a:pt x="417" y="100"/>
                  </a:lnTo>
                  <a:lnTo>
                    <a:pt x="440" y="141"/>
                  </a:lnTo>
                  <a:lnTo>
                    <a:pt x="462" y="189"/>
                  </a:lnTo>
                  <a:lnTo>
                    <a:pt x="482" y="243"/>
                  </a:lnTo>
                  <a:lnTo>
                    <a:pt x="499" y="302"/>
                  </a:lnTo>
                  <a:lnTo>
                    <a:pt x="516" y="365"/>
                  </a:lnTo>
                  <a:lnTo>
                    <a:pt x="530" y="434"/>
                  </a:lnTo>
                  <a:lnTo>
                    <a:pt x="541" y="507"/>
                  </a:lnTo>
                  <a:lnTo>
                    <a:pt x="551" y="584"/>
                  </a:lnTo>
                  <a:lnTo>
                    <a:pt x="558" y="663"/>
                  </a:lnTo>
                  <a:lnTo>
                    <a:pt x="563" y="746"/>
                  </a:lnTo>
                  <a:lnTo>
                    <a:pt x="564" y="831"/>
                  </a:lnTo>
                  <a:lnTo>
                    <a:pt x="564" y="874"/>
                  </a:lnTo>
                  <a:lnTo>
                    <a:pt x="563" y="916"/>
                  </a:lnTo>
                  <a:lnTo>
                    <a:pt x="558" y="999"/>
                  </a:lnTo>
                  <a:lnTo>
                    <a:pt x="555" y="1039"/>
                  </a:lnTo>
                  <a:lnTo>
                    <a:pt x="551" y="1079"/>
                  </a:lnTo>
                  <a:lnTo>
                    <a:pt x="541" y="1154"/>
                  </a:lnTo>
                  <a:lnTo>
                    <a:pt x="530" y="1227"/>
                  </a:lnTo>
                  <a:lnTo>
                    <a:pt x="524" y="1262"/>
                  </a:lnTo>
                  <a:lnTo>
                    <a:pt x="516" y="1296"/>
                  </a:lnTo>
                  <a:lnTo>
                    <a:pt x="508" y="1329"/>
                  </a:lnTo>
                  <a:lnTo>
                    <a:pt x="499" y="1360"/>
                  </a:lnTo>
                  <a:lnTo>
                    <a:pt x="491" y="1390"/>
                  </a:lnTo>
                  <a:lnTo>
                    <a:pt x="482" y="1419"/>
                  </a:lnTo>
                  <a:lnTo>
                    <a:pt x="472" y="1446"/>
                  </a:lnTo>
                  <a:lnTo>
                    <a:pt x="462" y="1473"/>
                  </a:lnTo>
                  <a:lnTo>
                    <a:pt x="457" y="1485"/>
                  </a:lnTo>
                  <a:lnTo>
                    <a:pt x="452" y="1498"/>
                  </a:lnTo>
                  <a:lnTo>
                    <a:pt x="440" y="1520"/>
                  </a:lnTo>
                  <a:lnTo>
                    <a:pt x="435" y="1532"/>
                  </a:lnTo>
                  <a:lnTo>
                    <a:pt x="429" y="1543"/>
                  </a:lnTo>
                  <a:lnTo>
                    <a:pt x="423" y="1553"/>
                  </a:lnTo>
                  <a:lnTo>
                    <a:pt x="417" y="1562"/>
                  </a:lnTo>
                  <a:lnTo>
                    <a:pt x="411" y="1571"/>
                  </a:lnTo>
                  <a:lnTo>
                    <a:pt x="405" y="1581"/>
                  </a:lnTo>
                  <a:lnTo>
                    <a:pt x="393" y="1597"/>
                  </a:lnTo>
                  <a:lnTo>
                    <a:pt x="380" y="1612"/>
                  </a:lnTo>
                  <a:lnTo>
                    <a:pt x="366" y="1626"/>
                  </a:lnTo>
                  <a:lnTo>
                    <a:pt x="352" y="1637"/>
                  </a:lnTo>
                  <a:lnTo>
                    <a:pt x="340" y="1646"/>
                  </a:lnTo>
                  <a:lnTo>
                    <a:pt x="325" y="1653"/>
                  </a:lnTo>
                  <a:lnTo>
                    <a:pt x="311" y="1659"/>
                  </a:lnTo>
                  <a:lnTo>
                    <a:pt x="297" y="1662"/>
                  </a:lnTo>
                  <a:lnTo>
                    <a:pt x="283" y="1663"/>
                  </a:lnTo>
                  <a:lnTo>
                    <a:pt x="275" y="1663"/>
                  </a:lnTo>
                  <a:lnTo>
                    <a:pt x="268" y="1662"/>
                  </a:lnTo>
                  <a:lnTo>
                    <a:pt x="253" y="1659"/>
                  </a:lnTo>
                  <a:lnTo>
                    <a:pt x="240" y="1653"/>
                  </a:lnTo>
                  <a:lnTo>
                    <a:pt x="232" y="1650"/>
                  </a:lnTo>
                  <a:lnTo>
                    <a:pt x="226" y="1646"/>
                  </a:lnTo>
                  <a:lnTo>
                    <a:pt x="218" y="1641"/>
                  </a:lnTo>
                  <a:lnTo>
                    <a:pt x="212" y="1637"/>
                  </a:lnTo>
                  <a:lnTo>
                    <a:pt x="206" y="1631"/>
                  </a:lnTo>
                  <a:lnTo>
                    <a:pt x="198" y="1626"/>
                  </a:lnTo>
                  <a:lnTo>
                    <a:pt x="186" y="1612"/>
                  </a:lnTo>
                  <a:lnTo>
                    <a:pt x="173" y="1597"/>
                  </a:lnTo>
                  <a:lnTo>
                    <a:pt x="160" y="1581"/>
                  </a:lnTo>
                  <a:lnTo>
                    <a:pt x="148" y="1562"/>
                  </a:lnTo>
                  <a:lnTo>
                    <a:pt x="124" y="1520"/>
                  </a:lnTo>
                  <a:lnTo>
                    <a:pt x="114" y="1498"/>
                  </a:lnTo>
                  <a:lnTo>
                    <a:pt x="103" y="1473"/>
                  </a:lnTo>
                  <a:lnTo>
                    <a:pt x="83" y="1419"/>
                  </a:lnTo>
                  <a:lnTo>
                    <a:pt x="64" y="1360"/>
                  </a:lnTo>
                  <a:lnTo>
                    <a:pt x="48" y="1296"/>
                  </a:lnTo>
                  <a:lnTo>
                    <a:pt x="35" y="1227"/>
                  </a:lnTo>
                  <a:lnTo>
                    <a:pt x="22" y="1154"/>
                  </a:lnTo>
                  <a:lnTo>
                    <a:pt x="13" y="1079"/>
                  </a:lnTo>
                  <a:lnTo>
                    <a:pt x="6" y="999"/>
                  </a:lnTo>
                  <a:lnTo>
                    <a:pt x="2" y="916"/>
                  </a:lnTo>
                  <a:lnTo>
                    <a:pt x="0" y="831"/>
                  </a:lnTo>
                  <a:lnTo>
                    <a:pt x="1" y="788"/>
                  </a:lnTo>
                  <a:lnTo>
                    <a:pt x="2" y="746"/>
                  </a:lnTo>
                  <a:lnTo>
                    <a:pt x="6" y="663"/>
                  </a:lnTo>
                  <a:lnTo>
                    <a:pt x="9" y="623"/>
                  </a:lnTo>
                  <a:lnTo>
                    <a:pt x="13" y="584"/>
                  </a:lnTo>
                  <a:lnTo>
                    <a:pt x="18" y="545"/>
                  </a:lnTo>
                  <a:lnTo>
                    <a:pt x="22" y="507"/>
                  </a:lnTo>
                  <a:lnTo>
                    <a:pt x="28" y="470"/>
                  </a:lnTo>
                  <a:lnTo>
                    <a:pt x="35" y="434"/>
                  </a:lnTo>
                  <a:lnTo>
                    <a:pt x="41" y="399"/>
                  </a:lnTo>
                  <a:lnTo>
                    <a:pt x="48" y="365"/>
                  </a:lnTo>
                  <a:lnTo>
                    <a:pt x="56" y="334"/>
                  </a:lnTo>
                  <a:lnTo>
                    <a:pt x="64" y="302"/>
                  </a:lnTo>
                  <a:lnTo>
                    <a:pt x="74" y="271"/>
                  </a:lnTo>
                  <a:lnTo>
                    <a:pt x="83" y="243"/>
                  </a:lnTo>
                  <a:lnTo>
                    <a:pt x="93" y="216"/>
                  </a:lnTo>
                  <a:lnTo>
                    <a:pt x="103" y="189"/>
                  </a:lnTo>
                  <a:lnTo>
                    <a:pt x="114" y="165"/>
                  </a:lnTo>
                  <a:lnTo>
                    <a:pt x="119" y="153"/>
                  </a:lnTo>
                  <a:lnTo>
                    <a:pt x="124" y="141"/>
                  </a:lnTo>
                  <a:lnTo>
                    <a:pt x="136" y="119"/>
                  </a:lnTo>
                  <a:lnTo>
                    <a:pt x="148" y="100"/>
                  </a:lnTo>
                  <a:lnTo>
                    <a:pt x="154" y="91"/>
                  </a:lnTo>
                  <a:lnTo>
                    <a:pt x="160" y="82"/>
                  </a:lnTo>
                  <a:lnTo>
                    <a:pt x="173" y="65"/>
                  </a:lnTo>
                  <a:lnTo>
                    <a:pt x="186" y="50"/>
                  </a:lnTo>
                  <a:lnTo>
                    <a:pt x="192" y="43"/>
                  </a:lnTo>
                  <a:lnTo>
                    <a:pt x="198" y="36"/>
                  </a:lnTo>
                  <a:lnTo>
                    <a:pt x="212" y="25"/>
                  </a:lnTo>
                  <a:lnTo>
                    <a:pt x="226" y="16"/>
                  </a:lnTo>
                  <a:lnTo>
                    <a:pt x="240" y="9"/>
                  </a:lnTo>
                  <a:lnTo>
                    <a:pt x="253" y="4"/>
                  </a:lnTo>
                  <a:lnTo>
                    <a:pt x="268" y="1"/>
                  </a:lnTo>
                  <a:lnTo>
                    <a:pt x="283" y="0"/>
                  </a:lnTo>
                  <a:close/>
                </a:path>
              </a:pathLst>
            </a:custGeom>
            <a:noFill/>
            <a:ln w="46038">
              <a:solidFill>
                <a:srgbClr val="FF3300"/>
              </a:solidFill>
              <a:round/>
              <a:headEnd/>
              <a:tailEnd/>
            </a:ln>
          </p:spPr>
          <p:txBody>
            <a:bodyPr/>
            <a:lstStyle/>
            <a:p>
              <a:endParaRPr lang="en-IN"/>
            </a:p>
          </p:txBody>
        </p:sp>
        <p:sp>
          <p:nvSpPr>
            <p:cNvPr id="62" name="Freeform 104"/>
            <p:cNvSpPr>
              <a:spLocks/>
            </p:cNvSpPr>
            <p:nvPr/>
          </p:nvSpPr>
          <p:spPr bwMode="auto">
            <a:xfrm>
              <a:off x="3310" y="1457"/>
              <a:ext cx="188" cy="554"/>
            </a:xfrm>
            <a:custGeom>
              <a:avLst/>
              <a:gdLst>
                <a:gd name="T0" fmla="*/ 0 w 563"/>
                <a:gd name="T1" fmla="*/ 0 h 1663"/>
                <a:gd name="T2" fmla="*/ 0 w 563"/>
                <a:gd name="T3" fmla="*/ 0 h 1663"/>
                <a:gd name="T4" fmla="*/ 0 w 563"/>
                <a:gd name="T5" fmla="*/ 0 h 1663"/>
                <a:gd name="T6" fmla="*/ 1 w 563"/>
                <a:gd name="T7" fmla="*/ 0 h 1663"/>
                <a:gd name="T8" fmla="*/ 1 w 563"/>
                <a:gd name="T9" fmla="*/ 0 h 1663"/>
                <a:gd name="T10" fmla="*/ 1 w 563"/>
                <a:gd name="T11" fmla="*/ 0 h 1663"/>
                <a:gd name="T12" fmla="*/ 1 w 563"/>
                <a:gd name="T13" fmla="*/ 0 h 1663"/>
                <a:gd name="T14" fmla="*/ 1 w 563"/>
                <a:gd name="T15" fmla="*/ 1 h 1663"/>
                <a:gd name="T16" fmla="*/ 1 w 563"/>
                <a:gd name="T17" fmla="*/ 1 h 1663"/>
                <a:gd name="T18" fmla="*/ 1 w 563"/>
                <a:gd name="T19" fmla="*/ 1 h 1663"/>
                <a:gd name="T20" fmla="*/ 1 w 563"/>
                <a:gd name="T21" fmla="*/ 1 h 1663"/>
                <a:gd name="T22" fmla="*/ 1 w 563"/>
                <a:gd name="T23" fmla="*/ 1 h 1663"/>
                <a:gd name="T24" fmla="*/ 1 w 563"/>
                <a:gd name="T25" fmla="*/ 1 h 1663"/>
                <a:gd name="T26" fmla="*/ 1 w 563"/>
                <a:gd name="T27" fmla="*/ 2 h 1663"/>
                <a:gd name="T28" fmla="*/ 1 w 563"/>
                <a:gd name="T29" fmla="*/ 2 h 1663"/>
                <a:gd name="T30" fmla="*/ 1 w 563"/>
                <a:gd name="T31" fmla="*/ 2 h 1663"/>
                <a:gd name="T32" fmla="*/ 1 w 563"/>
                <a:gd name="T33" fmla="*/ 2 h 1663"/>
                <a:gd name="T34" fmla="*/ 1 w 563"/>
                <a:gd name="T35" fmla="*/ 2 h 1663"/>
                <a:gd name="T36" fmla="*/ 1 w 563"/>
                <a:gd name="T37" fmla="*/ 2 h 1663"/>
                <a:gd name="T38" fmla="*/ 1 w 563"/>
                <a:gd name="T39" fmla="*/ 2 h 1663"/>
                <a:gd name="T40" fmla="*/ 1 w 563"/>
                <a:gd name="T41" fmla="*/ 2 h 1663"/>
                <a:gd name="T42" fmla="*/ 1 w 563"/>
                <a:gd name="T43" fmla="*/ 2 h 1663"/>
                <a:gd name="T44" fmla="*/ 1 w 563"/>
                <a:gd name="T45" fmla="*/ 2 h 1663"/>
                <a:gd name="T46" fmla="*/ 0 w 563"/>
                <a:gd name="T47" fmla="*/ 2 h 1663"/>
                <a:gd name="T48" fmla="*/ 0 w 563"/>
                <a:gd name="T49" fmla="*/ 2 h 1663"/>
                <a:gd name="T50" fmla="*/ 0 w 563"/>
                <a:gd name="T51" fmla="*/ 2 h 1663"/>
                <a:gd name="T52" fmla="*/ 0 w 563"/>
                <a:gd name="T53" fmla="*/ 2 h 1663"/>
                <a:gd name="T54" fmla="*/ 0 w 563"/>
                <a:gd name="T55" fmla="*/ 2 h 1663"/>
                <a:gd name="T56" fmla="*/ 0 w 563"/>
                <a:gd name="T57" fmla="*/ 2 h 1663"/>
                <a:gd name="T58" fmla="*/ 0 w 563"/>
                <a:gd name="T59" fmla="*/ 2 h 1663"/>
                <a:gd name="T60" fmla="*/ 0 w 563"/>
                <a:gd name="T61" fmla="*/ 2 h 1663"/>
                <a:gd name="T62" fmla="*/ 0 w 563"/>
                <a:gd name="T63" fmla="*/ 2 h 1663"/>
                <a:gd name="T64" fmla="*/ 0 w 563"/>
                <a:gd name="T65" fmla="*/ 2 h 1663"/>
                <a:gd name="T66" fmla="*/ 0 w 563"/>
                <a:gd name="T67" fmla="*/ 2 h 1663"/>
                <a:gd name="T68" fmla="*/ 0 w 563"/>
                <a:gd name="T69" fmla="*/ 2 h 1663"/>
                <a:gd name="T70" fmla="*/ 0 w 563"/>
                <a:gd name="T71" fmla="*/ 2 h 1663"/>
                <a:gd name="T72" fmla="*/ 0 w 563"/>
                <a:gd name="T73" fmla="*/ 2 h 1663"/>
                <a:gd name="T74" fmla="*/ 0 w 563"/>
                <a:gd name="T75" fmla="*/ 1 h 1663"/>
                <a:gd name="T76" fmla="*/ 0 w 563"/>
                <a:gd name="T77" fmla="*/ 1 h 1663"/>
                <a:gd name="T78" fmla="*/ 0 w 563"/>
                <a:gd name="T79" fmla="*/ 1 h 1663"/>
                <a:gd name="T80" fmla="*/ 0 w 563"/>
                <a:gd name="T81" fmla="*/ 1 h 1663"/>
                <a:gd name="T82" fmla="*/ 0 w 563"/>
                <a:gd name="T83" fmla="*/ 1 h 1663"/>
                <a:gd name="T84" fmla="*/ 0 w 563"/>
                <a:gd name="T85" fmla="*/ 1 h 1663"/>
                <a:gd name="T86" fmla="*/ 0 w 563"/>
                <a:gd name="T87" fmla="*/ 1 h 1663"/>
                <a:gd name="T88" fmla="*/ 0 w 563"/>
                <a:gd name="T89" fmla="*/ 1 h 1663"/>
                <a:gd name="T90" fmla="*/ 0 w 563"/>
                <a:gd name="T91" fmla="*/ 0 h 1663"/>
                <a:gd name="T92" fmla="*/ 0 w 563"/>
                <a:gd name="T93" fmla="*/ 0 h 1663"/>
                <a:gd name="T94" fmla="*/ 0 w 563"/>
                <a:gd name="T95" fmla="*/ 0 h 1663"/>
                <a:gd name="T96" fmla="*/ 0 w 563"/>
                <a:gd name="T97" fmla="*/ 0 h 1663"/>
                <a:gd name="T98" fmla="*/ 0 w 563"/>
                <a:gd name="T99" fmla="*/ 0 h 1663"/>
                <a:gd name="T100" fmla="*/ 0 w 563"/>
                <a:gd name="T101" fmla="*/ 0 h 1663"/>
                <a:gd name="T102" fmla="*/ 0 w 563"/>
                <a:gd name="T103" fmla="*/ 0 h 1663"/>
                <a:gd name="T104" fmla="*/ 0 w 563"/>
                <a:gd name="T105" fmla="*/ 0 h 1663"/>
                <a:gd name="T106" fmla="*/ 0 w 563"/>
                <a:gd name="T107" fmla="*/ 0 h 1663"/>
                <a:gd name="T108" fmla="*/ 0 w 563"/>
                <a:gd name="T109" fmla="*/ 0 h 1663"/>
                <a:gd name="T110" fmla="*/ 0 w 563"/>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3"/>
                <a:gd name="T169" fmla="*/ 0 h 1663"/>
                <a:gd name="T170" fmla="*/ 563 w 563"/>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3" h="1663">
                  <a:moveTo>
                    <a:pt x="282" y="0"/>
                  </a:moveTo>
                  <a:lnTo>
                    <a:pt x="296" y="1"/>
                  </a:lnTo>
                  <a:lnTo>
                    <a:pt x="310" y="4"/>
                  </a:lnTo>
                  <a:lnTo>
                    <a:pt x="325" y="9"/>
                  </a:lnTo>
                  <a:lnTo>
                    <a:pt x="339" y="16"/>
                  </a:lnTo>
                  <a:lnTo>
                    <a:pt x="352" y="25"/>
                  </a:lnTo>
                  <a:lnTo>
                    <a:pt x="365" y="36"/>
                  </a:lnTo>
                  <a:lnTo>
                    <a:pt x="379" y="50"/>
                  </a:lnTo>
                  <a:lnTo>
                    <a:pt x="391" y="65"/>
                  </a:lnTo>
                  <a:lnTo>
                    <a:pt x="416" y="100"/>
                  </a:lnTo>
                  <a:lnTo>
                    <a:pt x="439" y="141"/>
                  </a:lnTo>
                  <a:lnTo>
                    <a:pt x="461" y="189"/>
                  </a:lnTo>
                  <a:lnTo>
                    <a:pt x="481" y="243"/>
                  </a:lnTo>
                  <a:lnTo>
                    <a:pt x="499" y="302"/>
                  </a:lnTo>
                  <a:lnTo>
                    <a:pt x="516" y="365"/>
                  </a:lnTo>
                  <a:lnTo>
                    <a:pt x="530" y="434"/>
                  </a:lnTo>
                  <a:lnTo>
                    <a:pt x="541" y="507"/>
                  </a:lnTo>
                  <a:lnTo>
                    <a:pt x="551" y="584"/>
                  </a:lnTo>
                  <a:lnTo>
                    <a:pt x="558" y="663"/>
                  </a:lnTo>
                  <a:lnTo>
                    <a:pt x="562" y="746"/>
                  </a:lnTo>
                  <a:lnTo>
                    <a:pt x="563" y="831"/>
                  </a:lnTo>
                  <a:lnTo>
                    <a:pt x="563" y="874"/>
                  </a:lnTo>
                  <a:lnTo>
                    <a:pt x="562" y="916"/>
                  </a:lnTo>
                  <a:lnTo>
                    <a:pt x="558" y="999"/>
                  </a:lnTo>
                  <a:lnTo>
                    <a:pt x="555" y="1039"/>
                  </a:lnTo>
                  <a:lnTo>
                    <a:pt x="551" y="1079"/>
                  </a:lnTo>
                  <a:lnTo>
                    <a:pt x="547" y="1117"/>
                  </a:lnTo>
                  <a:lnTo>
                    <a:pt x="541" y="1154"/>
                  </a:lnTo>
                  <a:lnTo>
                    <a:pt x="536" y="1191"/>
                  </a:lnTo>
                  <a:lnTo>
                    <a:pt x="530" y="1227"/>
                  </a:lnTo>
                  <a:lnTo>
                    <a:pt x="522" y="1262"/>
                  </a:lnTo>
                  <a:lnTo>
                    <a:pt x="516" y="1296"/>
                  </a:lnTo>
                  <a:lnTo>
                    <a:pt x="508" y="1329"/>
                  </a:lnTo>
                  <a:lnTo>
                    <a:pt x="499" y="1360"/>
                  </a:lnTo>
                  <a:lnTo>
                    <a:pt x="491" y="1390"/>
                  </a:lnTo>
                  <a:lnTo>
                    <a:pt x="481" y="1419"/>
                  </a:lnTo>
                  <a:lnTo>
                    <a:pt x="476" y="1433"/>
                  </a:lnTo>
                  <a:lnTo>
                    <a:pt x="472" y="1446"/>
                  </a:lnTo>
                  <a:lnTo>
                    <a:pt x="461" y="1473"/>
                  </a:lnTo>
                  <a:lnTo>
                    <a:pt x="451" y="1498"/>
                  </a:lnTo>
                  <a:lnTo>
                    <a:pt x="439" y="1520"/>
                  </a:lnTo>
                  <a:lnTo>
                    <a:pt x="427" y="1543"/>
                  </a:lnTo>
                  <a:lnTo>
                    <a:pt x="416" y="1562"/>
                  </a:lnTo>
                  <a:lnTo>
                    <a:pt x="404" y="1581"/>
                  </a:lnTo>
                  <a:lnTo>
                    <a:pt x="391" y="1597"/>
                  </a:lnTo>
                  <a:lnTo>
                    <a:pt x="379" y="1612"/>
                  </a:lnTo>
                  <a:lnTo>
                    <a:pt x="365" y="1626"/>
                  </a:lnTo>
                  <a:lnTo>
                    <a:pt x="352" y="1637"/>
                  </a:lnTo>
                  <a:lnTo>
                    <a:pt x="339" y="1646"/>
                  </a:lnTo>
                  <a:lnTo>
                    <a:pt x="325" y="1653"/>
                  </a:lnTo>
                  <a:lnTo>
                    <a:pt x="310" y="1659"/>
                  </a:lnTo>
                  <a:lnTo>
                    <a:pt x="296" y="1662"/>
                  </a:lnTo>
                  <a:lnTo>
                    <a:pt x="282" y="1663"/>
                  </a:lnTo>
                  <a:lnTo>
                    <a:pt x="275" y="1663"/>
                  </a:lnTo>
                  <a:lnTo>
                    <a:pt x="268" y="1662"/>
                  </a:lnTo>
                  <a:lnTo>
                    <a:pt x="253" y="1659"/>
                  </a:lnTo>
                  <a:lnTo>
                    <a:pt x="239" y="1653"/>
                  </a:lnTo>
                  <a:lnTo>
                    <a:pt x="232" y="1650"/>
                  </a:lnTo>
                  <a:lnTo>
                    <a:pt x="226" y="1646"/>
                  </a:lnTo>
                  <a:lnTo>
                    <a:pt x="218" y="1641"/>
                  </a:lnTo>
                  <a:lnTo>
                    <a:pt x="212" y="1637"/>
                  </a:lnTo>
                  <a:lnTo>
                    <a:pt x="206" y="1631"/>
                  </a:lnTo>
                  <a:lnTo>
                    <a:pt x="198" y="1626"/>
                  </a:lnTo>
                  <a:lnTo>
                    <a:pt x="186" y="1612"/>
                  </a:lnTo>
                  <a:lnTo>
                    <a:pt x="173" y="1597"/>
                  </a:lnTo>
                  <a:lnTo>
                    <a:pt x="160" y="1581"/>
                  </a:lnTo>
                  <a:lnTo>
                    <a:pt x="148" y="1562"/>
                  </a:lnTo>
                  <a:lnTo>
                    <a:pt x="124" y="1520"/>
                  </a:lnTo>
                  <a:lnTo>
                    <a:pt x="114" y="1498"/>
                  </a:lnTo>
                  <a:lnTo>
                    <a:pt x="103" y="1473"/>
                  </a:lnTo>
                  <a:lnTo>
                    <a:pt x="83" y="1419"/>
                  </a:lnTo>
                  <a:lnTo>
                    <a:pt x="64" y="1360"/>
                  </a:lnTo>
                  <a:lnTo>
                    <a:pt x="48" y="1296"/>
                  </a:lnTo>
                  <a:lnTo>
                    <a:pt x="35" y="1227"/>
                  </a:lnTo>
                  <a:lnTo>
                    <a:pt x="22" y="1154"/>
                  </a:lnTo>
                  <a:lnTo>
                    <a:pt x="12" y="1079"/>
                  </a:lnTo>
                  <a:lnTo>
                    <a:pt x="6" y="999"/>
                  </a:lnTo>
                  <a:lnTo>
                    <a:pt x="2" y="916"/>
                  </a:lnTo>
                  <a:lnTo>
                    <a:pt x="0" y="831"/>
                  </a:lnTo>
                  <a:lnTo>
                    <a:pt x="1" y="788"/>
                  </a:lnTo>
                  <a:lnTo>
                    <a:pt x="2" y="746"/>
                  </a:lnTo>
                  <a:lnTo>
                    <a:pt x="6" y="663"/>
                  </a:lnTo>
                  <a:lnTo>
                    <a:pt x="9" y="623"/>
                  </a:lnTo>
                  <a:lnTo>
                    <a:pt x="12" y="584"/>
                  </a:lnTo>
                  <a:lnTo>
                    <a:pt x="18" y="545"/>
                  </a:lnTo>
                  <a:lnTo>
                    <a:pt x="22" y="507"/>
                  </a:lnTo>
                  <a:lnTo>
                    <a:pt x="28" y="470"/>
                  </a:lnTo>
                  <a:lnTo>
                    <a:pt x="35" y="434"/>
                  </a:lnTo>
                  <a:lnTo>
                    <a:pt x="41" y="399"/>
                  </a:lnTo>
                  <a:lnTo>
                    <a:pt x="48" y="365"/>
                  </a:lnTo>
                  <a:lnTo>
                    <a:pt x="56" y="334"/>
                  </a:lnTo>
                  <a:lnTo>
                    <a:pt x="64" y="302"/>
                  </a:lnTo>
                  <a:lnTo>
                    <a:pt x="74" y="271"/>
                  </a:lnTo>
                  <a:lnTo>
                    <a:pt x="83" y="243"/>
                  </a:lnTo>
                  <a:lnTo>
                    <a:pt x="93" y="216"/>
                  </a:lnTo>
                  <a:lnTo>
                    <a:pt x="103" y="189"/>
                  </a:lnTo>
                  <a:lnTo>
                    <a:pt x="114" y="165"/>
                  </a:lnTo>
                  <a:lnTo>
                    <a:pt x="119" y="153"/>
                  </a:lnTo>
                  <a:lnTo>
                    <a:pt x="124" y="141"/>
                  </a:lnTo>
                  <a:lnTo>
                    <a:pt x="136" y="119"/>
                  </a:lnTo>
                  <a:lnTo>
                    <a:pt x="148" y="100"/>
                  </a:lnTo>
                  <a:lnTo>
                    <a:pt x="154" y="91"/>
                  </a:lnTo>
                  <a:lnTo>
                    <a:pt x="160" y="82"/>
                  </a:lnTo>
                  <a:lnTo>
                    <a:pt x="173" y="65"/>
                  </a:lnTo>
                  <a:lnTo>
                    <a:pt x="186" y="50"/>
                  </a:lnTo>
                  <a:lnTo>
                    <a:pt x="192" y="43"/>
                  </a:lnTo>
                  <a:lnTo>
                    <a:pt x="198" y="36"/>
                  </a:lnTo>
                  <a:lnTo>
                    <a:pt x="212" y="25"/>
                  </a:lnTo>
                  <a:lnTo>
                    <a:pt x="226" y="16"/>
                  </a:lnTo>
                  <a:lnTo>
                    <a:pt x="239" y="9"/>
                  </a:lnTo>
                  <a:lnTo>
                    <a:pt x="253" y="4"/>
                  </a:lnTo>
                  <a:lnTo>
                    <a:pt x="268" y="1"/>
                  </a:lnTo>
                  <a:lnTo>
                    <a:pt x="282" y="0"/>
                  </a:lnTo>
                  <a:close/>
                </a:path>
              </a:pathLst>
            </a:custGeom>
            <a:noFill/>
            <a:ln w="46038">
              <a:solidFill>
                <a:srgbClr val="FF3300"/>
              </a:solidFill>
              <a:round/>
              <a:headEnd/>
              <a:tailEnd/>
            </a:ln>
          </p:spPr>
          <p:txBody>
            <a:bodyPr/>
            <a:lstStyle/>
            <a:p>
              <a:endParaRPr lang="en-IN"/>
            </a:p>
          </p:txBody>
        </p:sp>
        <p:sp>
          <p:nvSpPr>
            <p:cNvPr id="63" name="Freeform 105"/>
            <p:cNvSpPr>
              <a:spLocks/>
            </p:cNvSpPr>
            <p:nvPr/>
          </p:nvSpPr>
          <p:spPr bwMode="auto">
            <a:xfrm>
              <a:off x="3054" y="1457"/>
              <a:ext cx="188" cy="554"/>
            </a:xfrm>
            <a:custGeom>
              <a:avLst/>
              <a:gdLst>
                <a:gd name="T0" fmla="*/ 0 w 564"/>
                <a:gd name="T1" fmla="*/ 0 h 1663"/>
                <a:gd name="T2" fmla="*/ 0 w 564"/>
                <a:gd name="T3" fmla="*/ 0 h 1663"/>
                <a:gd name="T4" fmla="*/ 0 w 564"/>
                <a:gd name="T5" fmla="*/ 0 h 1663"/>
                <a:gd name="T6" fmla="*/ 1 w 564"/>
                <a:gd name="T7" fmla="*/ 0 h 1663"/>
                <a:gd name="T8" fmla="*/ 1 w 564"/>
                <a:gd name="T9" fmla="*/ 0 h 1663"/>
                <a:gd name="T10" fmla="*/ 1 w 564"/>
                <a:gd name="T11" fmla="*/ 0 h 1663"/>
                <a:gd name="T12" fmla="*/ 1 w 564"/>
                <a:gd name="T13" fmla="*/ 0 h 1663"/>
                <a:gd name="T14" fmla="*/ 1 w 564"/>
                <a:gd name="T15" fmla="*/ 0 h 1663"/>
                <a:gd name="T16" fmla="*/ 1 w 564"/>
                <a:gd name="T17" fmla="*/ 1 h 1663"/>
                <a:gd name="T18" fmla="*/ 1 w 564"/>
                <a:gd name="T19" fmla="*/ 1 h 1663"/>
                <a:gd name="T20" fmla="*/ 1 w 564"/>
                <a:gd name="T21" fmla="*/ 1 h 1663"/>
                <a:gd name="T22" fmla="*/ 1 w 564"/>
                <a:gd name="T23" fmla="*/ 1 h 1663"/>
                <a:gd name="T24" fmla="*/ 1 w 564"/>
                <a:gd name="T25" fmla="*/ 1 h 1663"/>
                <a:gd name="T26" fmla="*/ 1 w 564"/>
                <a:gd name="T27" fmla="*/ 1 h 1663"/>
                <a:gd name="T28" fmla="*/ 1 w 564"/>
                <a:gd name="T29" fmla="*/ 2 h 1663"/>
                <a:gd name="T30" fmla="*/ 1 w 564"/>
                <a:gd name="T31" fmla="*/ 2 h 1663"/>
                <a:gd name="T32" fmla="*/ 1 w 564"/>
                <a:gd name="T33" fmla="*/ 2 h 1663"/>
                <a:gd name="T34" fmla="*/ 1 w 564"/>
                <a:gd name="T35" fmla="*/ 2 h 1663"/>
                <a:gd name="T36" fmla="*/ 1 w 564"/>
                <a:gd name="T37" fmla="*/ 2 h 1663"/>
                <a:gd name="T38" fmla="*/ 1 w 564"/>
                <a:gd name="T39" fmla="*/ 2 h 1663"/>
                <a:gd name="T40" fmla="*/ 1 w 564"/>
                <a:gd name="T41" fmla="*/ 2 h 1663"/>
                <a:gd name="T42" fmla="*/ 1 w 564"/>
                <a:gd name="T43" fmla="*/ 2 h 1663"/>
                <a:gd name="T44" fmla="*/ 1 w 564"/>
                <a:gd name="T45" fmla="*/ 2 h 1663"/>
                <a:gd name="T46" fmla="*/ 1 w 564"/>
                <a:gd name="T47" fmla="*/ 2 h 1663"/>
                <a:gd name="T48" fmla="*/ 1 w 564"/>
                <a:gd name="T49" fmla="*/ 2 h 1663"/>
                <a:gd name="T50" fmla="*/ 0 w 564"/>
                <a:gd name="T51" fmla="*/ 2 h 1663"/>
                <a:gd name="T52" fmla="*/ 0 w 564"/>
                <a:gd name="T53" fmla="*/ 2 h 1663"/>
                <a:gd name="T54" fmla="*/ 0 w 564"/>
                <a:gd name="T55" fmla="*/ 2 h 1663"/>
                <a:gd name="T56" fmla="*/ 0 w 564"/>
                <a:gd name="T57" fmla="*/ 2 h 1663"/>
                <a:gd name="T58" fmla="*/ 0 w 564"/>
                <a:gd name="T59" fmla="*/ 2 h 1663"/>
                <a:gd name="T60" fmla="*/ 0 w 564"/>
                <a:gd name="T61" fmla="*/ 2 h 1663"/>
                <a:gd name="T62" fmla="*/ 0 w 564"/>
                <a:gd name="T63" fmla="*/ 2 h 1663"/>
                <a:gd name="T64" fmla="*/ 0 w 564"/>
                <a:gd name="T65" fmla="*/ 2 h 1663"/>
                <a:gd name="T66" fmla="*/ 0 w 564"/>
                <a:gd name="T67" fmla="*/ 2 h 1663"/>
                <a:gd name="T68" fmla="*/ 0 w 564"/>
                <a:gd name="T69" fmla="*/ 2 h 1663"/>
                <a:gd name="T70" fmla="*/ 0 w 564"/>
                <a:gd name="T71" fmla="*/ 2 h 1663"/>
                <a:gd name="T72" fmla="*/ 0 w 564"/>
                <a:gd name="T73" fmla="*/ 2 h 1663"/>
                <a:gd name="T74" fmla="*/ 0 w 564"/>
                <a:gd name="T75" fmla="*/ 2 h 1663"/>
                <a:gd name="T76" fmla="*/ 0 w 564"/>
                <a:gd name="T77" fmla="*/ 2 h 1663"/>
                <a:gd name="T78" fmla="*/ 0 w 564"/>
                <a:gd name="T79" fmla="*/ 1 h 1663"/>
                <a:gd name="T80" fmla="*/ 0 w 564"/>
                <a:gd name="T81" fmla="*/ 1 h 1663"/>
                <a:gd name="T82" fmla="*/ 0 w 564"/>
                <a:gd name="T83" fmla="*/ 1 h 1663"/>
                <a:gd name="T84" fmla="*/ 0 w 564"/>
                <a:gd name="T85" fmla="*/ 1 h 1663"/>
                <a:gd name="T86" fmla="*/ 0 w 564"/>
                <a:gd name="T87" fmla="*/ 1 h 1663"/>
                <a:gd name="T88" fmla="*/ 0 w 564"/>
                <a:gd name="T89" fmla="*/ 1 h 1663"/>
                <a:gd name="T90" fmla="*/ 0 w 564"/>
                <a:gd name="T91" fmla="*/ 1 h 1663"/>
                <a:gd name="T92" fmla="*/ 0 w 564"/>
                <a:gd name="T93" fmla="*/ 1 h 1663"/>
                <a:gd name="T94" fmla="*/ 0 w 564"/>
                <a:gd name="T95" fmla="*/ 0 h 1663"/>
                <a:gd name="T96" fmla="*/ 0 w 564"/>
                <a:gd name="T97" fmla="*/ 0 h 1663"/>
                <a:gd name="T98" fmla="*/ 0 w 564"/>
                <a:gd name="T99" fmla="*/ 0 h 1663"/>
                <a:gd name="T100" fmla="*/ 0 w 564"/>
                <a:gd name="T101" fmla="*/ 0 h 1663"/>
                <a:gd name="T102" fmla="*/ 0 w 564"/>
                <a:gd name="T103" fmla="*/ 0 h 1663"/>
                <a:gd name="T104" fmla="*/ 0 w 564"/>
                <a:gd name="T105" fmla="*/ 0 h 1663"/>
                <a:gd name="T106" fmla="*/ 0 w 564"/>
                <a:gd name="T107" fmla="*/ 0 h 1663"/>
                <a:gd name="T108" fmla="*/ 0 w 564"/>
                <a:gd name="T109" fmla="*/ 0 h 1663"/>
                <a:gd name="T110" fmla="*/ 0 w 564"/>
                <a:gd name="T111" fmla="*/ 0 h 1663"/>
                <a:gd name="T112" fmla="*/ 0 w 564"/>
                <a:gd name="T113" fmla="*/ 0 h 1663"/>
                <a:gd name="T114" fmla="*/ 0 w 564"/>
                <a:gd name="T115" fmla="*/ 0 h 1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64"/>
                <a:gd name="T175" fmla="*/ 0 h 1663"/>
                <a:gd name="T176" fmla="*/ 564 w 564"/>
                <a:gd name="T177" fmla="*/ 1663 h 16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64" h="1663">
                  <a:moveTo>
                    <a:pt x="282" y="0"/>
                  </a:moveTo>
                  <a:lnTo>
                    <a:pt x="297" y="1"/>
                  </a:lnTo>
                  <a:lnTo>
                    <a:pt x="312" y="4"/>
                  </a:lnTo>
                  <a:lnTo>
                    <a:pt x="325" y="9"/>
                  </a:lnTo>
                  <a:lnTo>
                    <a:pt x="339" y="16"/>
                  </a:lnTo>
                  <a:lnTo>
                    <a:pt x="353" y="25"/>
                  </a:lnTo>
                  <a:lnTo>
                    <a:pt x="359" y="31"/>
                  </a:lnTo>
                  <a:lnTo>
                    <a:pt x="366" y="36"/>
                  </a:lnTo>
                  <a:lnTo>
                    <a:pt x="373" y="43"/>
                  </a:lnTo>
                  <a:lnTo>
                    <a:pt x="379" y="50"/>
                  </a:lnTo>
                  <a:lnTo>
                    <a:pt x="392" y="65"/>
                  </a:lnTo>
                  <a:lnTo>
                    <a:pt x="404" y="82"/>
                  </a:lnTo>
                  <a:lnTo>
                    <a:pt x="417" y="100"/>
                  </a:lnTo>
                  <a:lnTo>
                    <a:pt x="440" y="141"/>
                  </a:lnTo>
                  <a:lnTo>
                    <a:pt x="461" y="189"/>
                  </a:lnTo>
                  <a:lnTo>
                    <a:pt x="482" y="243"/>
                  </a:lnTo>
                  <a:lnTo>
                    <a:pt x="499" y="302"/>
                  </a:lnTo>
                  <a:lnTo>
                    <a:pt x="516" y="365"/>
                  </a:lnTo>
                  <a:lnTo>
                    <a:pt x="530" y="434"/>
                  </a:lnTo>
                  <a:lnTo>
                    <a:pt x="542" y="507"/>
                  </a:lnTo>
                  <a:lnTo>
                    <a:pt x="551" y="584"/>
                  </a:lnTo>
                  <a:lnTo>
                    <a:pt x="558" y="663"/>
                  </a:lnTo>
                  <a:lnTo>
                    <a:pt x="562" y="746"/>
                  </a:lnTo>
                  <a:lnTo>
                    <a:pt x="564" y="831"/>
                  </a:lnTo>
                  <a:lnTo>
                    <a:pt x="563" y="874"/>
                  </a:lnTo>
                  <a:lnTo>
                    <a:pt x="562" y="916"/>
                  </a:lnTo>
                  <a:lnTo>
                    <a:pt x="558" y="999"/>
                  </a:lnTo>
                  <a:lnTo>
                    <a:pt x="554" y="1039"/>
                  </a:lnTo>
                  <a:lnTo>
                    <a:pt x="551" y="1079"/>
                  </a:lnTo>
                  <a:lnTo>
                    <a:pt x="542" y="1154"/>
                  </a:lnTo>
                  <a:lnTo>
                    <a:pt x="530" y="1227"/>
                  </a:lnTo>
                  <a:lnTo>
                    <a:pt x="524" y="1262"/>
                  </a:lnTo>
                  <a:lnTo>
                    <a:pt x="516" y="1296"/>
                  </a:lnTo>
                  <a:lnTo>
                    <a:pt x="508" y="1329"/>
                  </a:lnTo>
                  <a:lnTo>
                    <a:pt x="499" y="1360"/>
                  </a:lnTo>
                  <a:lnTo>
                    <a:pt x="491" y="1390"/>
                  </a:lnTo>
                  <a:lnTo>
                    <a:pt x="482" y="1419"/>
                  </a:lnTo>
                  <a:lnTo>
                    <a:pt x="472" y="1446"/>
                  </a:lnTo>
                  <a:lnTo>
                    <a:pt x="461" y="1473"/>
                  </a:lnTo>
                  <a:lnTo>
                    <a:pt x="456" y="1485"/>
                  </a:lnTo>
                  <a:lnTo>
                    <a:pt x="451" y="1498"/>
                  </a:lnTo>
                  <a:lnTo>
                    <a:pt x="440" y="1520"/>
                  </a:lnTo>
                  <a:lnTo>
                    <a:pt x="434" y="1532"/>
                  </a:lnTo>
                  <a:lnTo>
                    <a:pt x="429" y="1543"/>
                  </a:lnTo>
                  <a:lnTo>
                    <a:pt x="422" y="1553"/>
                  </a:lnTo>
                  <a:lnTo>
                    <a:pt x="417" y="1562"/>
                  </a:lnTo>
                  <a:lnTo>
                    <a:pt x="411" y="1571"/>
                  </a:lnTo>
                  <a:lnTo>
                    <a:pt x="404" y="1581"/>
                  </a:lnTo>
                  <a:lnTo>
                    <a:pt x="392" y="1597"/>
                  </a:lnTo>
                  <a:lnTo>
                    <a:pt x="379" y="1612"/>
                  </a:lnTo>
                  <a:lnTo>
                    <a:pt x="366" y="1626"/>
                  </a:lnTo>
                  <a:lnTo>
                    <a:pt x="353" y="1637"/>
                  </a:lnTo>
                  <a:lnTo>
                    <a:pt x="339" y="1646"/>
                  </a:lnTo>
                  <a:lnTo>
                    <a:pt x="325" y="1653"/>
                  </a:lnTo>
                  <a:lnTo>
                    <a:pt x="312" y="1659"/>
                  </a:lnTo>
                  <a:lnTo>
                    <a:pt x="297" y="1662"/>
                  </a:lnTo>
                  <a:lnTo>
                    <a:pt x="282" y="1663"/>
                  </a:lnTo>
                  <a:lnTo>
                    <a:pt x="275" y="1663"/>
                  </a:lnTo>
                  <a:lnTo>
                    <a:pt x="268" y="1662"/>
                  </a:lnTo>
                  <a:lnTo>
                    <a:pt x="253" y="1659"/>
                  </a:lnTo>
                  <a:lnTo>
                    <a:pt x="240" y="1653"/>
                  </a:lnTo>
                  <a:lnTo>
                    <a:pt x="232" y="1650"/>
                  </a:lnTo>
                  <a:lnTo>
                    <a:pt x="225" y="1646"/>
                  </a:lnTo>
                  <a:lnTo>
                    <a:pt x="219" y="1641"/>
                  </a:lnTo>
                  <a:lnTo>
                    <a:pt x="211" y="1637"/>
                  </a:lnTo>
                  <a:lnTo>
                    <a:pt x="205" y="1631"/>
                  </a:lnTo>
                  <a:lnTo>
                    <a:pt x="199" y="1626"/>
                  </a:lnTo>
                  <a:lnTo>
                    <a:pt x="185" y="1612"/>
                  </a:lnTo>
                  <a:lnTo>
                    <a:pt x="172" y="1597"/>
                  </a:lnTo>
                  <a:lnTo>
                    <a:pt x="160" y="1581"/>
                  </a:lnTo>
                  <a:lnTo>
                    <a:pt x="148" y="1562"/>
                  </a:lnTo>
                  <a:lnTo>
                    <a:pt x="125" y="1520"/>
                  </a:lnTo>
                  <a:lnTo>
                    <a:pt x="113" y="1498"/>
                  </a:lnTo>
                  <a:lnTo>
                    <a:pt x="102" y="1473"/>
                  </a:lnTo>
                  <a:lnTo>
                    <a:pt x="82" y="1419"/>
                  </a:lnTo>
                  <a:lnTo>
                    <a:pt x="64" y="1360"/>
                  </a:lnTo>
                  <a:lnTo>
                    <a:pt x="48" y="1296"/>
                  </a:lnTo>
                  <a:lnTo>
                    <a:pt x="34" y="1227"/>
                  </a:lnTo>
                  <a:lnTo>
                    <a:pt x="22" y="1154"/>
                  </a:lnTo>
                  <a:lnTo>
                    <a:pt x="13" y="1079"/>
                  </a:lnTo>
                  <a:lnTo>
                    <a:pt x="5" y="999"/>
                  </a:lnTo>
                  <a:lnTo>
                    <a:pt x="1" y="916"/>
                  </a:lnTo>
                  <a:lnTo>
                    <a:pt x="0" y="831"/>
                  </a:lnTo>
                  <a:lnTo>
                    <a:pt x="0" y="788"/>
                  </a:lnTo>
                  <a:lnTo>
                    <a:pt x="1" y="746"/>
                  </a:lnTo>
                  <a:lnTo>
                    <a:pt x="5" y="663"/>
                  </a:lnTo>
                  <a:lnTo>
                    <a:pt x="9" y="623"/>
                  </a:lnTo>
                  <a:lnTo>
                    <a:pt x="13" y="584"/>
                  </a:lnTo>
                  <a:lnTo>
                    <a:pt x="17" y="545"/>
                  </a:lnTo>
                  <a:lnTo>
                    <a:pt x="22" y="507"/>
                  </a:lnTo>
                  <a:lnTo>
                    <a:pt x="28" y="470"/>
                  </a:lnTo>
                  <a:lnTo>
                    <a:pt x="34" y="434"/>
                  </a:lnTo>
                  <a:lnTo>
                    <a:pt x="41" y="399"/>
                  </a:lnTo>
                  <a:lnTo>
                    <a:pt x="48" y="365"/>
                  </a:lnTo>
                  <a:lnTo>
                    <a:pt x="56" y="334"/>
                  </a:lnTo>
                  <a:lnTo>
                    <a:pt x="64" y="302"/>
                  </a:lnTo>
                  <a:lnTo>
                    <a:pt x="73" y="271"/>
                  </a:lnTo>
                  <a:lnTo>
                    <a:pt x="82" y="243"/>
                  </a:lnTo>
                  <a:lnTo>
                    <a:pt x="92" y="216"/>
                  </a:lnTo>
                  <a:lnTo>
                    <a:pt x="102" y="189"/>
                  </a:lnTo>
                  <a:lnTo>
                    <a:pt x="113" y="165"/>
                  </a:lnTo>
                  <a:lnTo>
                    <a:pt x="119" y="153"/>
                  </a:lnTo>
                  <a:lnTo>
                    <a:pt x="125" y="141"/>
                  </a:lnTo>
                  <a:lnTo>
                    <a:pt x="136" y="119"/>
                  </a:lnTo>
                  <a:lnTo>
                    <a:pt x="148" y="100"/>
                  </a:lnTo>
                  <a:lnTo>
                    <a:pt x="154" y="91"/>
                  </a:lnTo>
                  <a:lnTo>
                    <a:pt x="160" y="82"/>
                  </a:lnTo>
                  <a:lnTo>
                    <a:pt x="172" y="65"/>
                  </a:lnTo>
                  <a:lnTo>
                    <a:pt x="185" y="50"/>
                  </a:lnTo>
                  <a:lnTo>
                    <a:pt x="192" y="43"/>
                  </a:lnTo>
                  <a:lnTo>
                    <a:pt x="199" y="36"/>
                  </a:lnTo>
                  <a:lnTo>
                    <a:pt x="211" y="25"/>
                  </a:lnTo>
                  <a:lnTo>
                    <a:pt x="225" y="16"/>
                  </a:lnTo>
                  <a:lnTo>
                    <a:pt x="240" y="9"/>
                  </a:lnTo>
                  <a:lnTo>
                    <a:pt x="253" y="4"/>
                  </a:lnTo>
                  <a:lnTo>
                    <a:pt x="268" y="1"/>
                  </a:lnTo>
                  <a:lnTo>
                    <a:pt x="282" y="0"/>
                  </a:lnTo>
                  <a:close/>
                </a:path>
              </a:pathLst>
            </a:custGeom>
            <a:noFill/>
            <a:ln w="46038">
              <a:solidFill>
                <a:srgbClr val="FF3300"/>
              </a:solidFill>
              <a:round/>
              <a:headEnd/>
              <a:tailEnd/>
            </a:ln>
          </p:spPr>
          <p:txBody>
            <a:bodyPr/>
            <a:lstStyle/>
            <a:p>
              <a:endParaRPr lang="en-IN"/>
            </a:p>
          </p:txBody>
        </p:sp>
        <p:sp>
          <p:nvSpPr>
            <p:cNvPr id="64" name="Freeform 106"/>
            <p:cNvSpPr>
              <a:spLocks/>
            </p:cNvSpPr>
            <p:nvPr/>
          </p:nvSpPr>
          <p:spPr bwMode="auto">
            <a:xfrm>
              <a:off x="2798" y="1457"/>
              <a:ext cx="188" cy="554"/>
            </a:xfrm>
            <a:custGeom>
              <a:avLst/>
              <a:gdLst>
                <a:gd name="T0" fmla="*/ 0 w 562"/>
                <a:gd name="T1" fmla="*/ 0 h 1663"/>
                <a:gd name="T2" fmla="*/ 0 w 562"/>
                <a:gd name="T3" fmla="*/ 0 h 1663"/>
                <a:gd name="T4" fmla="*/ 0 w 562"/>
                <a:gd name="T5" fmla="*/ 0 h 1663"/>
                <a:gd name="T6" fmla="*/ 1 w 562"/>
                <a:gd name="T7" fmla="*/ 0 h 1663"/>
                <a:gd name="T8" fmla="*/ 1 w 562"/>
                <a:gd name="T9" fmla="*/ 0 h 1663"/>
                <a:gd name="T10" fmla="*/ 1 w 562"/>
                <a:gd name="T11" fmla="*/ 0 h 1663"/>
                <a:gd name="T12" fmla="*/ 1 w 562"/>
                <a:gd name="T13" fmla="*/ 0 h 1663"/>
                <a:gd name="T14" fmla="*/ 1 w 562"/>
                <a:gd name="T15" fmla="*/ 0 h 1663"/>
                <a:gd name="T16" fmla="*/ 1 w 562"/>
                <a:gd name="T17" fmla="*/ 1 h 1663"/>
                <a:gd name="T18" fmla="*/ 1 w 562"/>
                <a:gd name="T19" fmla="*/ 1 h 1663"/>
                <a:gd name="T20" fmla="*/ 1 w 562"/>
                <a:gd name="T21" fmla="*/ 1 h 1663"/>
                <a:gd name="T22" fmla="*/ 1 w 562"/>
                <a:gd name="T23" fmla="*/ 1 h 1663"/>
                <a:gd name="T24" fmla="*/ 1 w 562"/>
                <a:gd name="T25" fmla="*/ 1 h 1663"/>
                <a:gd name="T26" fmla="*/ 1 w 562"/>
                <a:gd name="T27" fmla="*/ 1 h 1663"/>
                <a:gd name="T28" fmla="*/ 1 w 562"/>
                <a:gd name="T29" fmla="*/ 2 h 1663"/>
                <a:gd name="T30" fmla="*/ 1 w 562"/>
                <a:gd name="T31" fmla="*/ 2 h 1663"/>
                <a:gd name="T32" fmla="*/ 1 w 562"/>
                <a:gd name="T33" fmla="*/ 2 h 1663"/>
                <a:gd name="T34" fmla="*/ 1 w 562"/>
                <a:gd name="T35" fmla="*/ 2 h 1663"/>
                <a:gd name="T36" fmla="*/ 1 w 562"/>
                <a:gd name="T37" fmla="*/ 2 h 1663"/>
                <a:gd name="T38" fmla="*/ 1 w 562"/>
                <a:gd name="T39" fmla="*/ 2 h 1663"/>
                <a:gd name="T40" fmla="*/ 1 w 562"/>
                <a:gd name="T41" fmla="*/ 2 h 1663"/>
                <a:gd name="T42" fmla="*/ 1 w 562"/>
                <a:gd name="T43" fmla="*/ 2 h 1663"/>
                <a:gd name="T44" fmla="*/ 1 w 562"/>
                <a:gd name="T45" fmla="*/ 2 h 1663"/>
                <a:gd name="T46" fmla="*/ 1 w 562"/>
                <a:gd name="T47" fmla="*/ 2 h 1663"/>
                <a:gd name="T48" fmla="*/ 1 w 562"/>
                <a:gd name="T49" fmla="*/ 2 h 1663"/>
                <a:gd name="T50" fmla="*/ 0 w 562"/>
                <a:gd name="T51" fmla="*/ 2 h 1663"/>
                <a:gd name="T52" fmla="*/ 0 w 562"/>
                <a:gd name="T53" fmla="*/ 2 h 1663"/>
                <a:gd name="T54" fmla="*/ 0 w 562"/>
                <a:gd name="T55" fmla="*/ 2 h 1663"/>
                <a:gd name="T56" fmla="*/ 0 w 562"/>
                <a:gd name="T57" fmla="*/ 2 h 1663"/>
                <a:gd name="T58" fmla="*/ 0 w 562"/>
                <a:gd name="T59" fmla="*/ 2 h 1663"/>
                <a:gd name="T60" fmla="*/ 0 w 562"/>
                <a:gd name="T61" fmla="*/ 2 h 1663"/>
                <a:gd name="T62" fmla="*/ 0 w 562"/>
                <a:gd name="T63" fmla="*/ 2 h 1663"/>
                <a:gd name="T64" fmla="*/ 0 w 562"/>
                <a:gd name="T65" fmla="*/ 2 h 1663"/>
                <a:gd name="T66" fmla="*/ 0 w 562"/>
                <a:gd name="T67" fmla="*/ 2 h 1663"/>
                <a:gd name="T68" fmla="*/ 0 w 562"/>
                <a:gd name="T69" fmla="*/ 2 h 1663"/>
                <a:gd name="T70" fmla="*/ 0 w 562"/>
                <a:gd name="T71" fmla="*/ 2 h 1663"/>
                <a:gd name="T72" fmla="*/ 0 w 562"/>
                <a:gd name="T73" fmla="*/ 2 h 1663"/>
                <a:gd name="T74" fmla="*/ 0 w 562"/>
                <a:gd name="T75" fmla="*/ 2 h 1663"/>
                <a:gd name="T76" fmla="*/ 0 w 562"/>
                <a:gd name="T77" fmla="*/ 2 h 1663"/>
                <a:gd name="T78" fmla="*/ 0 w 562"/>
                <a:gd name="T79" fmla="*/ 1 h 1663"/>
                <a:gd name="T80" fmla="*/ 0 w 562"/>
                <a:gd name="T81" fmla="*/ 1 h 1663"/>
                <a:gd name="T82" fmla="*/ 0 w 562"/>
                <a:gd name="T83" fmla="*/ 1 h 1663"/>
                <a:gd name="T84" fmla="*/ 0 w 562"/>
                <a:gd name="T85" fmla="*/ 1 h 1663"/>
                <a:gd name="T86" fmla="*/ 0 w 562"/>
                <a:gd name="T87" fmla="*/ 1 h 1663"/>
                <a:gd name="T88" fmla="*/ 0 w 562"/>
                <a:gd name="T89" fmla="*/ 1 h 1663"/>
                <a:gd name="T90" fmla="*/ 0 w 562"/>
                <a:gd name="T91" fmla="*/ 1 h 1663"/>
                <a:gd name="T92" fmla="*/ 0 w 562"/>
                <a:gd name="T93" fmla="*/ 1 h 1663"/>
                <a:gd name="T94" fmla="*/ 0 w 562"/>
                <a:gd name="T95" fmla="*/ 0 h 1663"/>
                <a:gd name="T96" fmla="*/ 0 w 562"/>
                <a:gd name="T97" fmla="*/ 0 h 1663"/>
                <a:gd name="T98" fmla="*/ 0 w 562"/>
                <a:gd name="T99" fmla="*/ 0 h 1663"/>
                <a:gd name="T100" fmla="*/ 0 w 562"/>
                <a:gd name="T101" fmla="*/ 0 h 1663"/>
                <a:gd name="T102" fmla="*/ 0 w 562"/>
                <a:gd name="T103" fmla="*/ 0 h 1663"/>
                <a:gd name="T104" fmla="*/ 0 w 562"/>
                <a:gd name="T105" fmla="*/ 0 h 1663"/>
                <a:gd name="T106" fmla="*/ 0 w 562"/>
                <a:gd name="T107" fmla="*/ 0 h 1663"/>
                <a:gd name="T108" fmla="*/ 0 w 562"/>
                <a:gd name="T109" fmla="*/ 0 h 1663"/>
                <a:gd name="T110" fmla="*/ 0 w 562"/>
                <a:gd name="T111" fmla="*/ 0 h 1663"/>
                <a:gd name="T112" fmla="*/ 0 w 562"/>
                <a:gd name="T113" fmla="*/ 0 h 1663"/>
                <a:gd name="T114" fmla="*/ 0 w 562"/>
                <a:gd name="T115" fmla="*/ 0 h 1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62"/>
                <a:gd name="T175" fmla="*/ 0 h 1663"/>
                <a:gd name="T176" fmla="*/ 562 w 562"/>
                <a:gd name="T177" fmla="*/ 1663 h 16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62" h="1663">
                  <a:moveTo>
                    <a:pt x="280" y="0"/>
                  </a:moveTo>
                  <a:lnTo>
                    <a:pt x="294" y="1"/>
                  </a:lnTo>
                  <a:lnTo>
                    <a:pt x="309" y="4"/>
                  </a:lnTo>
                  <a:lnTo>
                    <a:pt x="323" y="9"/>
                  </a:lnTo>
                  <a:lnTo>
                    <a:pt x="337" y="16"/>
                  </a:lnTo>
                  <a:lnTo>
                    <a:pt x="350" y="25"/>
                  </a:lnTo>
                  <a:lnTo>
                    <a:pt x="357" y="31"/>
                  </a:lnTo>
                  <a:lnTo>
                    <a:pt x="364" y="36"/>
                  </a:lnTo>
                  <a:lnTo>
                    <a:pt x="370" y="43"/>
                  </a:lnTo>
                  <a:lnTo>
                    <a:pt x="378" y="50"/>
                  </a:lnTo>
                  <a:lnTo>
                    <a:pt x="390" y="65"/>
                  </a:lnTo>
                  <a:lnTo>
                    <a:pt x="403" y="82"/>
                  </a:lnTo>
                  <a:lnTo>
                    <a:pt x="414" y="100"/>
                  </a:lnTo>
                  <a:lnTo>
                    <a:pt x="438" y="141"/>
                  </a:lnTo>
                  <a:lnTo>
                    <a:pt x="460" y="189"/>
                  </a:lnTo>
                  <a:lnTo>
                    <a:pt x="480" y="243"/>
                  </a:lnTo>
                  <a:lnTo>
                    <a:pt x="498" y="302"/>
                  </a:lnTo>
                  <a:lnTo>
                    <a:pt x="514" y="365"/>
                  </a:lnTo>
                  <a:lnTo>
                    <a:pt x="528" y="434"/>
                  </a:lnTo>
                  <a:lnTo>
                    <a:pt x="540" y="507"/>
                  </a:lnTo>
                  <a:lnTo>
                    <a:pt x="550" y="584"/>
                  </a:lnTo>
                  <a:lnTo>
                    <a:pt x="556" y="663"/>
                  </a:lnTo>
                  <a:lnTo>
                    <a:pt x="560" y="746"/>
                  </a:lnTo>
                  <a:lnTo>
                    <a:pt x="562" y="831"/>
                  </a:lnTo>
                  <a:lnTo>
                    <a:pt x="561" y="874"/>
                  </a:lnTo>
                  <a:lnTo>
                    <a:pt x="560" y="916"/>
                  </a:lnTo>
                  <a:lnTo>
                    <a:pt x="556" y="999"/>
                  </a:lnTo>
                  <a:lnTo>
                    <a:pt x="553" y="1039"/>
                  </a:lnTo>
                  <a:lnTo>
                    <a:pt x="550" y="1079"/>
                  </a:lnTo>
                  <a:lnTo>
                    <a:pt x="540" y="1154"/>
                  </a:lnTo>
                  <a:lnTo>
                    <a:pt x="528" y="1227"/>
                  </a:lnTo>
                  <a:lnTo>
                    <a:pt x="521" y="1262"/>
                  </a:lnTo>
                  <a:lnTo>
                    <a:pt x="514" y="1296"/>
                  </a:lnTo>
                  <a:lnTo>
                    <a:pt x="506" y="1329"/>
                  </a:lnTo>
                  <a:lnTo>
                    <a:pt x="498" y="1360"/>
                  </a:lnTo>
                  <a:lnTo>
                    <a:pt x="488" y="1390"/>
                  </a:lnTo>
                  <a:lnTo>
                    <a:pt x="480" y="1419"/>
                  </a:lnTo>
                  <a:lnTo>
                    <a:pt x="469" y="1446"/>
                  </a:lnTo>
                  <a:lnTo>
                    <a:pt x="460" y="1473"/>
                  </a:lnTo>
                  <a:lnTo>
                    <a:pt x="455" y="1485"/>
                  </a:lnTo>
                  <a:lnTo>
                    <a:pt x="449" y="1498"/>
                  </a:lnTo>
                  <a:lnTo>
                    <a:pt x="438" y="1520"/>
                  </a:lnTo>
                  <a:lnTo>
                    <a:pt x="432" y="1532"/>
                  </a:lnTo>
                  <a:lnTo>
                    <a:pt x="426" y="1543"/>
                  </a:lnTo>
                  <a:lnTo>
                    <a:pt x="421" y="1553"/>
                  </a:lnTo>
                  <a:lnTo>
                    <a:pt x="414" y="1562"/>
                  </a:lnTo>
                  <a:lnTo>
                    <a:pt x="408" y="1571"/>
                  </a:lnTo>
                  <a:lnTo>
                    <a:pt x="403" y="1581"/>
                  </a:lnTo>
                  <a:lnTo>
                    <a:pt x="390" y="1597"/>
                  </a:lnTo>
                  <a:lnTo>
                    <a:pt x="378" y="1612"/>
                  </a:lnTo>
                  <a:lnTo>
                    <a:pt x="364" y="1626"/>
                  </a:lnTo>
                  <a:lnTo>
                    <a:pt x="350" y="1637"/>
                  </a:lnTo>
                  <a:lnTo>
                    <a:pt x="337" y="1646"/>
                  </a:lnTo>
                  <a:lnTo>
                    <a:pt x="323" y="1653"/>
                  </a:lnTo>
                  <a:lnTo>
                    <a:pt x="309" y="1659"/>
                  </a:lnTo>
                  <a:lnTo>
                    <a:pt x="294" y="1662"/>
                  </a:lnTo>
                  <a:lnTo>
                    <a:pt x="280" y="1663"/>
                  </a:lnTo>
                  <a:lnTo>
                    <a:pt x="273" y="1663"/>
                  </a:lnTo>
                  <a:lnTo>
                    <a:pt x="266" y="1662"/>
                  </a:lnTo>
                  <a:lnTo>
                    <a:pt x="251" y="1659"/>
                  </a:lnTo>
                  <a:lnTo>
                    <a:pt x="239" y="1653"/>
                  </a:lnTo>
                  <a:lnTo>
                    <a:pt x="232" y="1650"/>
                  </a:lnTo>
                  <a:lnTo>
                    <a:pt x="224" y="1646"/>
                  </a:lnTo>
                  <a:lnTo>
                    <a:pt x="218" y="1641"/>
                  </a:lnTo>
                  <a:lnTo>
                    <a:pt x="211" y="1637"/>
                  </a:lnTo>
                  <a:lnTo>
                    <a:pt x="204" y="1631"/>
                  </a:lnTo>
                  <a:lnTo>
                    <a:pt x="198" y="1626"/>
                  </a:lnTo>
                  <a:lnTo>
                    <a:pt x="184" y="1612"/>
                  </a:lnTo>
                  <a:lnTo>
                    <a:pt x="172" y="1597"/>
                  </a:lnTo>
                  <a:lnTo>
                    <a:pt x="159" y="1581"/>
                  </a:lnTo>
                  <a:lnTo>
                    <a:pt x="147" y="1562"/>
                  </a:lnTo>
                  <a:lnTo>
                    <a:pt x="124" y="1520"/>
                  </a:lnTo>
                  <a:lnTo>
                    <a:pt x="112" y="1498"/>
                  </a:lnTo>
                  <a:lnTo>
                    <a:pt x="102" y="1473"/>
                  </a:lnTo>
                  <a:lnTo>
                    <a:pt x="82" y="1419"/>
                  </a:lnTo>
                  <a:lnTo>
                    <a:pt x="64" y="1360"/>
                  </a:lnTo>
                  <a:lnTo>
                    <a:pt x="47" y="1296"/>
                  </a:lnTo>
                  <a:lnTo>
                    <a:pt x="33" y="1227"/>
                  </a:lnTo>
                  <a:lnTo>
                    <a:pt x="22" y="1154"/>
                  </a:lnTo>
                  <a:lnTo>
                    <a:pt x="12" y="1079"/>
                  </a:lnTo>
                  <a:lnTo>
                    <a:pt x="5" y="999"/>
                  </a:lnTo>
                  <a:lnTo>
                    <a:pt x="1" y="916"/>
                  </a:lnTo>
                  <a:lnTo>
                    <a:pt x="0" y="831"/>
                  </a:lnTo>
                  <a:lnTo>
                    <a:pt x="0" y="788"/>
                  </a:lnTo>
                  <a:lnTo>
                    <a:pt x="1" y="746"/>
                  </a:lnTo>
                  <a:lnTo>
                    <a:pt x="5" y="663"/>
                  </a:lnTo>
                  <a:lnTo>
                    <a:pt x="8" y="623"/>
                  </a:lnTo>
                  <a:lnTo>
                    <a:pt x="12" y="584"/>
                  </a:lnTo>
                  <a:lnTo>
                    <a:pt x="16" y="545"/>
                  </a:lnTo>
                  <a:lnTo>
                    <a:pt x="22" y="507"/>
                  </a:lnTo>
                  <a:lnTo>
                    <a:pt x="27" y="470"/>
                  </a:lnTo>
                  <a:lnTo>
                    <a:pt x="33" y="434"/>
                  </a:lnTo>
                  <a:lnTo>
                    <a:pt x="41" y="399"/>
                  </a:lnTo>
                  <a:lnTo>
                    <a:pt x="47" y="365"/>
                  </a:lnTo>
                  <a:lnTo>
                    <a:pt x="55" y="334"/>
                  </a:lnTo>
                  <a:lnTo>
                    <a:pt x="64" y="302"/>
                  </a:lnTo>
                  <a:lnTo>
                    <a:pt x="72" y="271"/>
                  </a:lnTo>
                  <a:lnTo>
                    <a:pt x="82" y="243"/>
                  </a:lnTo>
                  <a:lnTo>
                    <a:pt x="91" y="216"/>
                  </a:lnTo>
                  <a:lnTo>
                    <a:pt x="102" y="189"/>
                  </a:lnTo>
                  <a:lnTo>
                    <a:pt x="112" y="165"/>
                  </a:lnTo>
                  <a:lnTo>
                    <a:pt x="119" y="153"/>
                  </a:lnTo>
                  <a:lnTo>
                    <a:pt x="124" y="141"/>
                  </a:lnTo>
                  <a:lnTo>
                    <a:pt x="136" y="119"/>
                  </a:lnTo>
                  <a:lnTo>
                    <a:pt x="147" y="100"/>
                  </a:lnTo>
                  <a:lnTo>
                    <a:pt x="154" y="91"/>
                  </a:lnTo>
                  <a:lnTo>
                    <a:pt x="159" y="82"/>
                  </a:lnTo>
                  <a:lnTo>
                    <a:pt x="172" y="65"/>
                  </a:lnTo>
                  <a:lnTo>
                    <a:pt x="184" y="50"/>
                  </a:lnTo>
                  <a:lnTo>
                    <a:pt x="192" y="43"/>
                  </a:lnTo>
                  <a:lnTo>
                    <a:pt x="198" y="36"/>
                  </a:lnTo>
                  <a:lnTo>
                    <a:pt x="211" y="25"/>
                  </a:lnTo>
                  <a:lnTo>
                    <a:pt x="224" y="16"/>
                  </a:lnTo>
                  <a:lnTo>
                    <a:pt x="239" y="9"/>
                  </a:lnTo>
                  <a:lnTo>
                    <a:pt x="251" y="4"/>
                  </a:lnTo>
                  <a:lnTo>
                    <a:pt x="266" y="1"/>
                  </a:lnTo>
                  <a:lnTo>
                    <a:pt x="280" y="0"/>
                  </a:lnTo>
                  <a:close/>
                </a:path>
              </a:pathLst>
            </a:custGeom>
            <a:noFill/>
            <a:ln w="46038">
              <a:solidFill>
                <a:srgbClr val="FF3300"/>
              </a:solidFill>
              <a:round/>
              <a:headEnd/>
              <a:tailEnd/>
            </a:ln>
          </p:spPr>
          <p:txBody>
            <a:bodyPr/>
            <a:lstStyle/>
            <a:p>
              <a:endParaRPr lang="en-IN"/>
            </a:p>
          </p:txBody>
        </p:sp>
        <p:sp>
          <p:nvSpPr>
            <p:cNvPr id="65" name="Freeform 107"/>
            <p:cNvSpPr>
              <a:spLocks/>
            </p:cNvSpPr>
            <p:nvPr/>
          </p:nvSpPr>
          <p:spPr bwMode="auto">
            <a:xfrm>
              <a:off x="3567" y="1457"/>
              <a:ext cx="187" cy="554"/>
            </a:xfrm>
            <a:custGeom>
              <a:avLst/>
              <a:gdLst>
                <a:gd name="T0" fmla="*/ 0 w 563"/>
                <a:gd name="T1" fmla="*/ 0 h 1663"/>
                <a:gd name="T2" fmla="*/ 0 w 563"/>
                <a:gd name="T3" fmla="*/ 0 h 1663"/>
                <a:gd name="T4" fmla="*/ 0 w 563"/>
                <a:gd name="T5" fmla="*/ 0 h 1663"/>
                <a:gd name="T6" fmla="*/ 1 w 563"/>
                <a:gd name="T7" fmla="*/ 0 h 1663"/>
                <a:gd name="T8" fmla="*/ 1 w 563"/>
                <a:gd name="T9" fmla="*/ 0 h 1663"/>
                <a:gd name="T10" fmla="*/ 1 w 563"/>
                <a:gd name="T11" fmla="*/ 0 h 1663"/>
                <a:gd name="T12" fmla="*/ 1 w 563"/>
                <a:gd name="T13" fmla="*/ 0 h 1663"/>
                <a:gd name="T14" fmla="*/ 1 w 563"/>
                <a:gd name="T15" fmla="*/ 0 h 1663"/>
                <a:gd name="T16" fmla="*/ 1 w 563"/>
                <a:gd name="T17" fmla="*/ 1 h 1663"/>
                <a:gd name="T18" fmla="*/ 1 w 563"/>
                <a:gd name="T19" fmla="*/ 1 h 1663"/>
                <a:gd name="T20" fmla="*/ 1 w 563"/>
                <a:gd name="T21" fmla="*/ 1 h 1663"/>
                <a:gd name="T22" fmla="*/ 1 w 563"/>
                <a:gd name="T23" fmla="*/ 1 h 1663"/>
                <a:gd name="T24" fmla="*/ 1 w 563"/>
                <a:gd name="T25" fmla="*/ 1 h 1663"/>
                <a:gd name="T26" fmla="*/ 1 w 563"/>
                <a:gd name="T27" fmla="*/ 1 h 1663"/>
                <a:gd name="T28" fmla="*/ 1 w 563"/>
                <a:gd name="T29" fmla="*/ 2 h 1663"/>
                <a:gd name="T30" fmla="*/ 1 w 563"/>
                <a:gd name="T31" fmla="*/ 2 h 1663"/>
                <a:gd name="T32" fmla="*/ 1 w 563"/>
                <a:gd name="T33" fmla="*/ 2 h 1663"/>
                <a:gd name="T34" fmla="*/ 1 w 563"/>
                <a:gd name="T35" fmla="*/ 2 h 1663"/>
                <a:gd name="T36" fmla="*/ 1 w 563"/>
                <a:gd name="T37" fmla="*/ 2 h 1663"/>
                <a:gd name="T38" fmla="*/ 1 w 563"/>
                <a:gd name="T39" fmla="*/ 2 h 1663"/>
                <a:gd name="T40" fmla="*/ 1 w 563"/>
                <a:gd name="T41" fmla="*/ 2 h 1663"/>
                <a:gd name="T42" fmla="*/ 1 w 563"/>
                <a:gd name="T43" fmla="*/ 2 h 1663"/>
                <a:gd name="T44" fmla="*/ 1 w 563"/>
                <a:gd name="T45" fmla="*/ 2 h 1663"/>
                <a:gd name="T46" fmla="*/ 1 w 563"/>
                <a:gd name="T47" fmla="*/ 2 h 1663"/>
                <a:gd name="T48" fmla="*/ 1 w 563"/>
                <a:gd name="T49" fmla="*/ 2 h 1663"/>
                <a:gd name="T50" fmla="*/ 0 w 563"/>
                <a:gd name="T51" fmla="*/ 2 h 1663"/>
                <a:gd name="T52" fmla="*/ 0 w 563"/>
                <a:gd name="T53" fmla="*/ 2 h 1663"/>
                <a:gd name="T54" fmla="*/ 0 w 563"/>
                <a:gd name="T55" fmla="*/ 2 h 1663"/>
                <a:gd name="T56" fmla="*/ 0 w 563"/>
                <a:gd name="T57" fmla="*/ 2 h 1663"/>
                <a:gd name="T58" fmla="*/ 0 w 563"/>
                <a:gd name="T59" fmla="*/ 2 h 1663"/>
                <a:gd name="T60" fmla="*/ 0 w 563"/>
                <a:gd name="T61" fmla="*/ 2 h 1663"/>
                <a:gd name="T62" fmla="*/ 0 w 563"/>
                <a:gd name="T63" fmla="*/ 2 h 1663"/>
                <a:gd name="T64" fmla="*/ 0 w 563"/>
                <a:gd name="T65" fmla="*/ 2 h 1663"/>
                <a:gd name="T66" fmla="*/ 0 w 563"/>
                <a:gd name="T67" fmla="*/ 2 h 1663"/>
                <a:gd name="T68" fmla="*/ 0 w 563"/>
                <a:gd name="T69" fmla="*/ 2 h 1663"/>
                <a:gd name="T70" fmla="*/ 0 w 563"/>
                <a:gd name="T71" fmla="*/ 2 h 1663"/>
                <a:gd name="T72" fmla="*/ 0 w 563"/>
                <a:gd name="T73" fmla="*/ 2 h 1663"/>
                <a:gd name="T74" fmla="*/ 0 w 563"/>
                <a:gd name="T75" fmla="*/ 2 h 1663"/>
                <a:gd name="T76" fmla="*/ 0 w 563"/>
                <a:gd name="T77" fmla="*/ 1 h 1663"/>
                <a:gd name="T78" fmla="*/ 0 w 563"/>
                <a:gd name="T79" fmla="*/ 1 h 1663"/>
                <a:gd name="T80" fmla="*/ 0 w 563"/>
                <a:gd name="T81" fmla="*/ 1 h 1663"/>
                <a:gd name="T82" fmla="*/ 0 w 563"/>
                <a:gd name="T83" fmla="*/ 1 h 1663"/>
                <a:gd name="T84" fmla="*/ 0 w 563"/>
                <a:gd name="T85" fmla="*/ 1 h 1663"/>
                <a:gd name="T86" fmla="*/ 0 w 563"/>
                <a:gd name="T87" fmla="*/ 1 h 1663"/>
                <a:gd name="T88" fmla="*/ 0 w 563"/>
                <a:gd name="T89" fmla="*/ 1 h 1663"/>
                <a:gd name="T90" fmla="*/ 0 w 563"/>
                <a:gd name="T91" fmla="*/ 0 h 1663"/>
                <a:gd name="T92" fmla="*/ 0 w 563"/>
                <a:gd name="T93" fmla="*/ 0 h 1663"/>
                <a:gd name="T94" fmla="*/ 0 w 563"/>
                <a:gd name="T95" fmla="*/ 0 h 1663"/>
                <a:gd name="T96" fmla="*/ 0 w 563"/>
                <a:gd name="T97" fmla="*/ 0 h 1663"/>
                <a:gd name="T98" fmla="*/ 0 w 563"/>
                <a:gd name="T99" fmla="*/ 0 h 1663"/>
                <a:gd name="T100" fmla="*/ 0 w 563"/>
                <a:gd name="T101" fmla="*/ 0 h 1663"/>
                <a:gd name="T102" fmla="*/ 0 w 563"/>
                <a:gd name="T103" fmla="*/ 0 h 1663"/>
                <a:gd name="T104" fmla="*/ 0 w 563"/>
                <a:gd name="T105" fmla="*/ 0 h 1663"/>
                <a:gd name="T106" fmla="*/ 0 w 563"/>
                <a:gd name="T107" fmla="*/ 0 h 1663"/>
                <a:gd name="T108" fmla="*/ 0 w 563"/>
                <a:gd name="T109" fmla="*/ 0 h 1663"/>
                <a:gd name="T110" fmla="*/ 0 w 563"/>
                <a:gd name="T111" fmla="*/ 0 h 1663"/>
                <a:gd name="T112" fmla="*/ 0 w 563"/>
                <a:gd name="T113" fmla="*/ 0 h 16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3"/>
                <a:gd name="T172" fmla="*/ 0 h 1663"/>
                <a:gd name="T173" fmla="*/ 563 w 563"/>
                <a:gd name="T174" fmla="*/ 1663 h 16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3" h="1663">
                  <a:moveTo>
                    <a:pt x="281" y="0"/>
                  </a:moveTo>
                  <a:lnTo>
                    <a:pt x="296" y="1"/>
                  </a:lnTo>
                  <a:lnTo>
                    <a:pt x="311" y="4"/>
                  </a:lnTo>
                  <a:lnTo>
                    <a:pt x="324" y="9"/>
                  </a:lnTo>
                  <a:lnTo>
                    <a:pt x="338" y="16"/>
                  </a:lnTo>
                  <a:lnTo>
                    <a:pt x="352" y="25"/>
                  </a:lnTo>
                  <a:lnTo>
                    <a:pt x="358" y="31"/>
                  </a:lnTo>
                  <a:lnTo>
                    <a:pt x="366" y="36"/>
                  </a:lnTo>
                  <a:lnTo>
                    <a:pt x="372" y="43"/>
                  </a:lnTo>
                  <a:lnTo>
                    <a:pt x="378" y="50"/>
                  </a:lnTo>
                  <a:lnTo>
                    <a:pt x="391" y="65"/>
                  </a:lnTo>
                  <a:lnTo>
                    <a:pt x="404" y="82"/>
                  </a:lnTo>
                  <a:lnTo>
                    <a:pt x="416" y="100"/>
                  </a:lnTo>
                  <a:lnTo>
                    <a:pt x="440" y="141"/>
                  </a:lnTo>
                  <a:lnTo>
                    <a:pt x="461" y="189"/>
                  </a:lnTo>
                  <a:lnTo>
                    <a:pt x="481" y="243"/>
                  </a:lnTo>
                  <a:lnTo>
                    <a:pt x="500" y="302"/>
                  </a:lnTo>
                  <a:lnTo>
                    <a:pt x="516" y="365"/>
                  </a:lnTo>
                  <a:lnTo>
                    <a:pt x="529" y="434"/>
                  </a:lnTo>
                  <a:lnTo>
                    <a:pt x="542" y="507"/>
                  </a:lnTo>
                  <a:lnTo>
                    <a:pt x="551" y="584"/>
                  </a:lnTo>
                  <a:lnTo>
                    <a:pt x="558" y="663"/>
                  </a:lnTo>
                  <a:lnTo>
                    <a:pt x="562" y="746"/>
                  </a:lnTo>
                  <a:lnTo>
                    <a:pt x="563" y="831"/>
                  </a:lnTo>
                  <a:lnTo>
                    <a:pt x="563" y="874"/>
                  </a:lnTo>
                  <a:lnTo>
                    <a:pt x="562" y="916"/>
                  </a:lnTo>
                  <a:lnTo>
                    <a:pt x="558" y="999"/>
                  </a:lnTo>
                  <a:lnTo>
                    <a:pt x="555" y="1039"/>
                  </a:lnTo>
                  <a:lnTo>
                    <a:pt x="551" y="1079"/>
                  </a:lnTo>
                  <a:lnTo>
                    <a:pt x="546" y="1117"/>
                  </a:lnTo>
                  <a:lnTo>
                    <a:pt x="542" y="1154"/>
                  </a:lnTo>
                  <a:lnTo>
                    <a:pt x="536" y="1191"/>
                  </a:lnTo>
                  <a:lnTo>
                    <a:pt x="529" y="1227"/>
                  </a:lnTo>
                  <a:lnTo>
                    <a:pt x="523" y="1262"/>
                  </a:lnTo>
                  <a:lnTo>
                    <a:pt x="516" y="1296"/>
                  </a:lnTo>
                  <a:lnTo>
                    <a:pt x="508" y="1329"/>
                  </a:lnTo>
                  <a:lnTo>
                    <a:pt x="500" y="1360"/>
                  </a:lnTo>
                  <a:lnTo>
                    <a:pt x="490" y="1390"/>
                  </a:lnTo>
                  <a:lnTo>
                    <a:pt x="481" y="1419"/>
                  </a:lnTo>
                  <a:lnTo>
                    <a:pt x="471" y="1446"/>
                  </a:lnTo>
                  <a:lnTo>
                    <a:pt x="461" y="1473"/>
                  </a:lnTo>
                  <a:lnTo>
                    <a:pt x="450" y="1498"/>
                  </a:lnTo>
                  <a:lnTo>
                    <a:pt x="445" y="1509"/>
                  </a:lnTo>
                  <a:lnTo>
                    <a:pt x="440" y="1520"/>
                  </a:lnTo>
                  <a:lnTo>
                    <a:pt x="428" y="1543"/>
                  </a:lnTo>
                  <a:lnTo>
                    <a:pt x="416" y="1562"/>
                  </a:lnTo>
                  <a:lnTo>
                    <a:pt x="410" y="1571"/>
                  </a:lnTo>
                  <a:lnTo>
                    <a:pt x="404" y="1581"/>
                  </a:lnTo>
                  <a:lnTo>
                    <a:pt x="391" y="1597"/>
                  </a:lnTo>
                  <a:lnTo>
                    <a:pt x="378" y="1612"/>
                  </a:lnTo>
                  <a:lnTo>
                    <a:pt x="366" y="1626"/>
                  </a:lnTo>
                  <a:lnTo>
                    <a:pt x="352" y="1637"/>
                  </a:lnTo>
                  <a:lnTo>
                    <a:pt x="338" y="1646"/>
                  </a:lnTo>
                  <a:lnTo>
                    <a:pt x="324" y="1653"/>
                  </a:lnTo>
                  <a:lnTo>
                    <a:pt x="311" y="1659"/>
                  </a:lnTo>
                  <a:lnTo>
                    <a:pt x="296" y="1662"/>
                  </a:lnTo>
                  <a:lnTo>
                    <a:pt x="281" y="1663"/>
                  </a:lnTo>
                  <a:lnTo>
                    <a:pt x="274" y="1663"/>
                  </a:lnTo>
                  <a:lnTo>
                    <a:pt x="267" y="1662"/>
                  </a:lnTo>
                  <a:lnTo>
                    <a:pt x="253" y="1659"/>
                  </a:lnTo>
                  <a:lnTo>
                    <a:pt x="239" y="1653"/>
                  </a:lnTo>
                  <a:lnTo>
                    <a:pt x="232" y="1650"/>
                  </a:lnTo>
                  <a:lnTo>
                    <a:pt x="224" y="1646"/>
                  </a:lnTo>
                  <a:lnTo>
                    <a:pt x="212" y="1637"/>
                  </a:lnTo>
                  <a:lnTo>
                    <a:pt x="204" y="1631"/>
                  </a:lnTo>
                  <a:lnTo>
                    <a:pt x="198" y="1626"/>
                  </a:lnTo>
                  <a:lnTo>
                    <a:pt x="184" y="1612"/>
                  </a:lnTo>
                  <a:lnTo>
                    <a:pt x="171" y="1597"/>
                  </a:lnTo>
                  <a:lnTo>
                    <a:pt x="159" y="1581"/>
                  </a:lnTo>
                  <a:lnTo>
                    <a:pt x="147" y="1562"/>
                  </a:lnTo>
                  <a:lnTo>
                    <a:pt x="124" y="1520"/>
                  </a:lnTo>
                  <a:lnTo>
                    <a:pt x="102" y="1473"/>
                  </a:lnTo>
                  <a:lnTo>
                    <a:pt x="82" y="1419"/>
                  </a:lnTo>
                  <a:lnTo>
                    <a:pt x="64" y="1360"/>
                  </a:lnTo>
                  <a:lnTo>
                    <a:pt x="48" y="1296"/>
                  </a:lnTo>
                  <a:lnTo>
                    <a:pt x="33" y="1227"/>
                  </a:lnTo>
                  <a:lnTo>
                    <a:pt x="23" y="1154"/>
                  </a:lnTo>
                  <a:lnTo>
                    <a:pt x="13" y="1079"/>
                  </a:lnTo>
                  <a:lnTo>
                    <a:pt x="6" y="999"/>
                  </a:lnTo>
                  <a:lnTo>
                    <a:pt x="1" y="916"/>
                  </a:lnTo>
                  <a:lnTo>
                    <a:pt x="0" y="831"/>
                  </a:lnTo>
                  <a:lnTo>
                    <a:pt x="0" y="788"/>
                  </a:lnTo>
                  <a:lnTo>
                    <a:pt x="1" y="746"/>
                  </a:lnTo>
                  <a:lnTo>
                    <a:pt x="6" y="663"/>
                  </a:lnTo>
                  <a:lnTo>
                    <a:pt x="9" y="623"/>
                  </a:lnTo>
                  <a:lnTo>
                    <a:pt x="13" y="584"/>
                  </a:lnTo>
                  <a:lnTo>
                    <a:pt x="23" y="507"/>
                  </a:lnTo>
                  <a:lnTo>
                    <a:pt x="33" y="434"/>
                  </a:lnTo>
                  <a:lnTo>
                    <a:pt x="40" y="399"/>
                  </a:lnTo>
                  <a:lnTo>
                    <a:pt x="48" y="365"/>
                  </a:lnTo>
                  <a:lnTo>
                    <a:pt x="51" y="349"/>
                  </a:lnTo>
                  <a:lnTo>
                    <a:pt x="55" y="334"/>
                  </a:lnTo>
                  <a:lnTo>
                    <a:pt x="64" y="302"/>
                  </a:lnTo>
                  <a:lnTo>
                    <a:pt x="73" y="271"/>
                  </a:lnTo>
                  <a:lnTo>
                    <a:pt x="82" y="243"/>
                  </a:lnTo>
                  <a:lnTo>
                    <a:pt x="92" y="216"/>
                  </a:lnTo>
                  <a:lnTo>
                    <a:pt x="102" y="189"/>
                  </a:lnTo>
                  <a:lnTo>
                    <a:pt x="112" y="165"/>
                  </a:lnTo>
                  <a:lnTo>
                    <a:pt x="124" y="141"/>
                  </a:lnTo>
                  <a:lnTo>
                    <a:pt x="129" y="131"/>
                  </a:lnTo>
                  <a:lnTo>
                    <a:pt x="136" y="119"/>
                  </a:lnTo>
                  <a:lnTo>
                    <a:pt x="141" y="109"/>
                  </a:lnTo>
                  <a:lnTo>
                    <a:pt x="147" y="100"/>
                  </a:lnTo>
                  <a:lnTo>
                    <a:pt x="153" y="91"/>
                  </a:lnTo>
                  <a:lnTo>
                    <a:pt x="159" y="82"/>
                  </a:lnTo>
                  <a:lnTo>
                    <a:pt x="171" y="65"/>
                  </a:lnTo>
                  <a:lnTo>
                    <a:pt x="184" y="50"/>
                  </a:lnTo>
                  <a:lnTo>
                    <a:pt x="191" y="43"/>
                  </a:lnTo>
                  <a:lnTo>
                    <a:pt x="198" y="36"/>
                  </a:lnTo>
                  <a:lnTo>
                    <a:pt x="212" y="25"/>
                  </a:lnTo>
                  <a:lnTo>
                    <a:pt x="224" y="16"/>
                  </a:lnTo>
                  <a:lnTo>
                    <a:pt x="239" y="9"/>
                  </a:lnTo>
                  <a:lnTo>
                    <a:pt x="253" y="4"/>
                  </a:lnTo>
                  <a:lnTo>
                    <a:pt x="267" y="1"/>
                  </a:lnTo>
                  <a:lnTo>
                    <a:pt x="281" y="0"/>
                  </a:lnTo>
                  <a:close/>
                </a:path>
              </a:pathLst>
            </a:custGeom>
            <a:noFill/>
            <a:ln w="46038">
              <a:solidFill>
                <a:srgbClr val="FF3300"/>
              </a:solidFill>
              <a:round/>
              <a:headEnd/>
              <a:tailEnd/>
            </a:ln>
          </p:spPr>
          <p:txBody>
            <a:bodyPr/>
            <a:lstStyle/>
            <a:p>
              <a:endParaRPr lang="en-IN"/>
            </a:p>
          </p:txBody>
        </p:sp>
        <p:sp>
          <p:nvSpPr>
            <p:cNvPr id="66" name="Freeform 108"/>
            <p:cNvSpPr>
              <a:spLocks/>
            </p:cNvSpPr>
            <p:nvPr/>
          </p:nvSpPr>
          <p:spPr bwMode="auto">
            <a:xfrm>
              <a:off x="2368" y="2017"/>
              <a:ext cx="257" cy="59"/>
            </a:xfrm>
            <a:custGeom>
              <a:avLst/>
              <a:gdLst>
                <a:gd name="T0" fmla="*/ 0 w 729"/>
                <a:gd name="T1" fmla="*/ 0 h 173"/>
                <a:gd name="T2" fmla="*/ 0 w 729"/>
                <a:gd name="T3" fmla="*/ 0 h 173"/>
                <a:gd name="T4" fmla="*/ 0 w 729"/>
                <a:gd name="T5" fmla="*/ 0 h 173"/>
                <a:gd name="T6" fmla="*/ 0 w 729"/>
                <a:gd name="T7" fmla="*/ 0 h 173"/>
                <a:gd name="T8" fmla="*/ 0 w 729"/>
                <a:gd name="T9" fmla="*/ 0 h 173"/>
                <a:gd name="T10" fmla="*/ 0 w 729"/>
                <a:gd name="T11" fmla="*/ 0 h 173"/>
                <a:gd name="T12" fmla="*/ 0 w 729"/>
                <a:gd name="T13" fmla="*/ 0 h 173"/>
                <a:gd name="T14" fmla="*/ 0 w 729"/>
                <a:gd name="T15" fmla="*/ 0 h 173"/>
                <a:gd name="T16" fmla="*/ 0 w 729"/>
                <a:gd name="T17" fmla="*/ 0 h 173"/>
                <a:gd name="T18" fmla="*/ 0 w 729"/>
                <a:gd name="T19" fmla="*/ 0 h 173"/>
                <a:gd name="T20" fmla="*/ 0 w 729"/>
                <a:gd name="T21" fmla="*/ 0 h 173"/>
                <a:gd name="T22" fmla="*/ 0 w 729"/>
                <a:gd name="T23" fmla="*/ 0 h 173"/>
                <a:gd name="T24" fmla="*/ 0 w 729"/>
                <a:gd name="T25" fmla="*/ 0 h 173"/>
                <a:gd name="T26" fmla="*/ 0 w 729"/>
                <a:gd name="T27" fmla="*/ 0 h 173"/>
                <a:gd name="T28" fmla="*/ 0 w 729"/>
                <a:gd name="T29" fmla="*/ 0 h 173"/>
                <a:gd name="T30" fmla="*/ 0 w 729"/>
                <a:gd name="T31" fmla="*/ 0 h 173"/>
                <a:gd name="T32" fmla="*/ 1 w 729"/>
                <a:gd name="T33" fmla="*/ 0 h 173"/>
                <a:gd name="T34" fmla="*/ 1 w 729"/>
                <a:gd name="T35" fmla="*/ 0 h 173"/>
                <a:gd name="T36" fmla="*/ 1 w 729"/>
                <a:gd name="T37" fmla="*/ 0 h 173"/>
                <a:gd name="T38" fmla="*/ 1 w 729"/>
                <a:gd name="T39" fmla="*/ 0 h 173"/>
                <a:gd name="T40" fmla="*/ 1 w 729"/>
                <a:gd name="T41" fmla="*/ 0 h 173"/>
                <a:gd name="T42" fmla="*/ 1 w 729"/>
                <a:gd name="T43" fmla="*/ 0 h 173"/>
                <a:gd name="T44" fmla="*/ 1 w 729"/>
                <a:gd name="T45" fmla="*/ 0 h 173"/>
                <a:gd name="T46" fmla="*/ 1 w 729"/>
                <a:gd name="T47" fmla="*/ 0 h 173"/>
                <a:gd name="T48" fmla="*/ 1 w 729"/>
                <a:gd name="T49" fmla="*/ 0 h 173"/>
                <a:gd name="T50" fmla="*/ 1 w 729"/>
                <a:gd name="T51" fmla="*/ 0 h 173"/>
                <a:gd name="T52" fmla="*/ 1 w 729"/>
                <a:gd name="T53" fmla="*/ 0 h 173"/>
                <a:gd name="T54" fmla="*/ 1 w 729"/>
                <a:gd name="T55" fmla="*/ 0 h 173"/>
                <a:gd name="T56" fmla="*/ 1 w 729"/>
                <a:gd name="T57" fmla="*/ 0 h 173"/>
                <a:gd name="T58" fmla="*/ 1 w 729"/>
                <a:gd name="T59" fmla="*/ 0 h 173"/>
                <a:gd name="T60" fmla="*/ 1 w 729"/>
                <a:gd name="T61" fmla="*/ 0 h 173"/>
                <a:gd name="T62" fmla="*/ 1 w 729"/>
                <a:gd name="T63" fmla="*/ 0 h 173"/>
                <a:gd name="T64" fmla="*/ 1 w 729"/>
                <a:gd name="T65" fmla="*/ 0 h 173"/>
                <a:gd name="T66" fmla="*/ 1 w 729"/>
                <a:gd name="T67" fmla="*/ 0 h 173"/>
                <a:gd name="T68" fmla="*/ 1 w 729"/>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9"/>
                <a:gd name="T106" fmla="*/ 0 h 173"/>
                <a:gd name="T107" fmla="*/ 729 w 729"/>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9" h="173">
                  <a:moveTo>
                    <a:pt x="0" y="0"/>
                  </a:moveTo>
                  <a:lnTo>
                    <a:pt x="13" y="19"/>
                  </a:lnTo>
                  <a:lnTo>
                    <a:pt x="27" y="37"/>
                  </a:lnTo>
                  <a:lnTo>
                    <a:pt x="43" y="54"/>
                  </a:lnTo>
                  <a:lnTo>
                    <a:pt x="61" y="70"/>
                  </a:lnTo>
                  <a:lnTo>
                    <a:pt x="80" y="85"/>
                  </a:lnTo>
                  <a:lnTo>
                    <a:pt x="100" y="99"/>
                  </a:lnTo>
                  <a:lnTo>
                    <a:pt x="111" y="106"/>
                  </a:lnTo>
                  <a:lnTo>
                    <a:pt x="122" y="112"/>
                  </a:lnTo>
                  <a:lnTo>
                    <a:pt x="145" y="124"/>
                  </a:lnTo>
                  <a:lnTo>
                    <a:pt x="157" y="130"/>
                  </a:lnTo>
                  <a:lnTo>
                    <a:pt x="169" y="135"/>
                  </a:lnTo>
                  <a:lnTo>
                    <a:pt x="194" y="145"/>
                  </a:lnTo>
                  <a:lnTo>
                    <a:pt x="221" y="153"/>
                  </a:lnTo>
                  <a:lnTo>
                    <a:pt x="248" y="160"/>
                  </a:lnTo>
                  <a:lnTo>
                    <a:pt x="276" y="166"/>
                  </a:lnTo>
                  <a:lnTo>
                    <a:pt x="305" y="169"/>
                  </a:lnTo>
                  <a:lnTo>
                    <a:pt x="335" y="172"/>
                  </a:lnTo>
                  <a:lnTo>
                    <a:pt x="365" y="173"/>
                  </a:lnTo>
                  <a:lnTo>
                    <a:pt x="395" y="172"/>
                  </a:lnTo>
                  <a:lnTo>
                    <a:pt x="425" y="169"/>
                  </a:lnTo>
                  <a:lnTo>
                    <a:pt x="454" y="166"/>
                  </a:lnTo>
                  <a:lnTo>
                    <a:pt x="481" y="160"/>
                  </a:lnTo>
                  <a:lnTo>
                    <a:pt x="509" y="153"/>
                  </a:lnTo>
                  <a:lnTo>
                    <a:pt x="535" y="145"/>
                  </a:lnTo>
                  <a:lnTo>
                    <a:pt x="560" y="135"/>
                  </a:lnTo>
                  <a:lnTo>
                    <a:pt x="585" y="124"/>
                  </a:lnTo>
                  <a:lnTo>
                    <a:pt x="608" y="112"/>
                  </a:lnTo>
                  <a:lnTo>
                    <a:pt x="629" y="99"/>
                  </a:lnTo>
                  <a:lnTo>
                    <a:pt x="650" y="85"/>
                  </a:lnTo>
                  <a:lnTo>
                    <a:pt x="669" y="70"/>
                  </a:lnTo>
                  <a:lnTo>
                    <a:pt x="687" y="54"/>
                  </a:lnTo>
                  <a:lnTo>
                    <a:pt x="702" y="37"/>
                  </a:lnTo>
                  <a:lnTo>
                    <a:pt x="717" y="19"/>
                  </a:lnTo>
                  <a:lnTo>
                    <a:pt x="729" y="0"/>
                  </a:lnTo>
                </a:path>
              </a:pathLst>
            </a:custGeom>
            <a:noFill/>
            <a:ln w="46038">
              <a:solidFill>
                <a:srgbClr val="FF3300"/>
              </a:solidFill>
              <a:round/>
              <a:headEnd/>
              <a:tailEnd/>
            </a:ln>
          </p:spPr>
          <p:txBody>
            <a:bodyPr/>
            <a:lstStyle/>
            <a:p>
              <a:endParaRPr lang="en-IN"/>
            </a:p>
          </p:txBody>
        </p:sp>
        <p:sp>
          <p:nvSpPr>
            <p:cNvPr id="67" name="Freeform 109"/>
            <p:cNvSpPr>
              <a:spLocks/>
            </p:cNvSpPr>
            <p:nvPr/>
          </p:nvSpPr>
          <p:spPr bwMode="auto">
            <a:xfrm>
              <a:off x="2622" y="2014"/>
              <a:ext cx="256" cy="59"/>
            </a:xfrm>
            <a:custGeom>
              <a:avLst/>
              <a:gdLst>
                <a:gd name="T0" fmla="*/ 0 w 729"/>
                <a:gd name="T1" fmla="*/ 0 h 173"/>
                <a:gd name="T2" fmla="*/ 0 w 729"/>
                <a:gd name="T3" fmla="*/ 0 h 173"/>
                <a:gd name="T4" fmla="*/ 0 w 729"/>
                <a:gd name="T5" fmla="*/ 0 h 173"/>
                <a:gd name="T6" fmla="*/ 0 w 729"/>
                <a:gd name="T7" fmla="*/ 0 h 173"/>
                <a:gd name="T8" fmla="*/ 0 w 729"/>
                <a:gd name="T9" fmla="*/ 0 h 173"/>
                <a:gd name="T10" fmla="*/ 0 w 729"/>
                <a:gd name="T11" fmla="*/ 0 h 173"/>
                <a:gd name="T12" fmla="*/ 0 w 729"/>
                <a:gd name="T13" fmla="*/ 0 h 173"/>
                <a:gd name="T14" fmla="*/ 0 w 729"/>
                <a:gd name="T15" fmla="*/ 0 h 173"/>
                <a:gd name="T16" fmla="*/ 0 w 729"/>
                <a:gd name="T17" fmla="*/ 0 h 173"/>
                <a:gd name="T18" fmla="*/ 0 w 729"/>
                <a:gd name="T19" fmla="*/ 0 h 173"/>
                <a:gd name="T20" fmla="*/ 0 w 729"/>
                <a:gd name="T21" fmla="*/ 0 h 173"/>
                <a:gd name="T22" fmla="*/ 0 w 729"/>
                <a:gd name="T23" fmla="*/ 0 h 173"/>
                <a:gd name="T24" fmla="*/ 0 w 729"/>
                <a:gd name="T25" fmla="*/ 0 h 173"/>
                <a:gd name="T26" fmla="*/ 0 w 729"/>
                <a:gd name="T27" fmla="*/ 0 h 173"/>
                <a:gd name="T28" fmla="*/ 0 w 729"/>
                <a:gd name="T29" fmla="*/ 0 h 173"/>
                <a:gd name="T30" fmla="*/ 0 w 729"/>
                <a:gd name="T31" fmla="*/ 0 h 173"/>
                <a:gd name="T32" fmla="*/ 1 w 729"/>
                <a:gd name="T33" fmla="*/ 0 h 173"/>
                <a:gd name="T34" fmla="*/ 1 w 729"/>
                <a:gd name="T35" fmla="*/ 0 h 173"/>
                <a:gd name="T36" fmla="*/ 1 w 729"/>
                <a:gd name="T37" fmla="*/ 0 h 173"/>
                <a:gd name="T38" fmla="*/ 1 w 729"/>
                <a:gd name="T39" fmla="*/ 0 h 173"/>
                <a:gd name="T40" fmla="*/ 1 w 729"/>
                <a:gd name="T41" fmla="*/ 0 h 173"/>
                <a:gd name="T42" fmla="*/ 1 w 729"/>
                <a:gd name="T43" fmla="*/ 0 h 173"/>
                <a:gd name="T44" fmla="*/ 1 w 729"/>
                <a:gd name="T45" fmla="*/ 0 h 173"/>
                <a:gd name="T46" fmla="*/ 1 w 729"/>
                <a:gd name="T47" fmla="*/ 0 h 173"/>
                <a:gd name="T48" fmla="*/ 1 w 729"/>
                <a:gd name="T49" fmla="*/ 0 h 173"/>
                <a:gd name="T50" fmla="*/ 1 w 729"/>
                <a:gd name="T51" fmla="*/ 0 h 173"/>
                <a:gd name="T52" fmla="*/ 1 w 729"/>
                <a:gd name="T53" fmla="*/ 0 h 173"/>
                <a:gd name="T54" fmla="*/ 1 w 729"/>
                <a:gd name="T55" fmla="*/ 0 h 173"/>
                <a:gd name="T56" fmla="*/ 1 w 729"/>
                <a:gd name="T57" fmla="*/ 0 h 173"/>
                <a:gd name="T58" fmla="*/ 1 w 729"/>
                <a:gd name="T59" fmla="*/ 0 h 173"/>
                <a:gd name="T60" fmla="*/ 1 w 729"/>
                <a:gd name="T61" fmla="*/ 0 h 173"/>
                <a:gd name="T62" fmla="*/ 1 w 729"/>
                <a:gd name="T63" fmla="*/ 0 h 173"/>
                <a:gd name="T64" fmla="*/ 1 w 729"/>
                <a:gd name="T65" fmla="*/ 0 h 173"/>
                <a:gd name="T66" fmla="*/ 1 w 729"/>
                <a:gd name="T67" fmla="*/ 0 h 173"/>
                <a:gd name="T68" fmla="*/ 1 w 729"/>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9"/>
                <a:gd name="T106" fmla="*/ 0 h 173"/>
                <a:gd name="T107" fmla="*/ 729 w 729"/>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9" h="173">
                  <a:moveTo>
                    <a:pt x="0" y="0"/>
                  </a:moveTo>
                  <a:lnTo>
                    <a:pt x="13" y="19"/>
                  </a:lnTo>
                  <a:lnTo>
                    <a:pt x="27" y="37"/>
                  </a:lnTo>
                  <a:lnTo>
                    <a:pt x="43" y="54"/>
                  </a:lnTo>
                  <a:lnTo>
                    <a:pt x="61" y="70"/>
                  </a:lnTo>
                  <a:lnTo>
                    <a:pt x="80" y="85"/>
                  </a:lnTo>
                  <a:lnTo>
                    <a:pt x="100" y="99"/>
                  </a:lnTo>
                  <a:lnTo>
                    <a:pt x="111" y="106"/>
                  </a:lnTo>
                  <a:lnTo>
                    <a:pt x="122" y="112"/>
                  </a:lnTo>
                  <a:lnTo>
                    <a:pt x="145" y="124"/>
                  </a:lnTo>
                  <a:lnTo>
                    <a:pt x="157" y="130"/>
                  </a:lnTo>
                  <a:lnTo>
                    <a:pt x="169" y="135"/>
                  </a:lnTo>
                  <a:lnTo>
                    <a:pt x="194" y="145"/>
                  </a:lnTo>
                  <a:lnTo>
                    <a:pt x="221" y="153"/>
                  </a:lnTo>
                  <a:lnTo>
                    <a:pt x="247" y="160"/>
                  </a:lnTo>
                  <a:lnTo>
                    <a:pt x="276" y="166"/>
                  </a:lnTo>
                  <a:lnTo>
                    <a:pt x="304" y="169"/>
                  </a:lnTo>
                  <a:lnTo>
                    <a:pt x="334" y="172"/>
                  </a:lnTo>
                  <a:lnTo>
                    <a:pt x="364" y="173"/>
                  </a:lnTo>
                  <a:lnTo>
                    <a:pt x="395" y="172"/>
                  </a:lnTo>
                  <a:lnTo>
                    <a:pt x="424" y="169"/>
                  </a:lnTo>
                  <a:lnTo>
                    <a:pt x="453" y="166"/>
                  </a:lnTo>
                  <a:lnTo>
                    <a:pt x="481" y="160"/>
                  </a:lnTo>
                  <a:lnTo>
                    <a:pt x="509" y="153"/>
                  </a:lnTo>
                  <a:lnTo>
                    <a:pt x="535" y="145"/>
                  </a:lnTo>
                  <a:lnTo>
                    <a:pt x="560" y="135"/>
                  </a:lnTo>
                  <a:lnTo>
                    <a:pt x="585" y="124"/>
                  </a:lnTo>
                  <a:lnTo>
                    <a:pt x="608" y="112"/>
                  </a:lnTo>
                  <a:lnTo>
                    <a:pt x="629" y="99"/>
                  </a:lnTo>
                  <a:lnTo>
                    <a:pt x="650" y="85"/>
                  </a:lnTo>
                  <a:lnTo>
                    <a:pt x="669" y="70"/>
                  </a:lnTo>
                  <a:lnTo>
                    <a:pt x="687" y="54"/>
                  </a:lnTo>
                  <a:lnTo>
                    <a:pt x="702" y="37"/>
                  </a:lnTo>
                  <a:lnTo>
                    <a:pt x="717" y="19"/>
                  </a:lnTo>
                  <a:lnTo>
                    <a:pt x="729" y="0"/>
                  </a:lnTo>
                </a:path>
              </a:pathLst>
            </a:custGeom>
            <a:noFill/>
            <a:ln w="46038">
              <a:solidFill>
                <a:srgbClr val="FF3300"/>
              </a:solidFill>
              <a:round/>
              <a:headEnd/>
              <a:tailEnd/>
            </a:ln>
          </p:spPr>
          <p:txBody>
            <a:bodyPr/>
            <a:lstStyle/>
            <a:p>
              <a:endParaRPr lang="en-IN"/>
            </a:p>
          </p:txBody>
        </p:sp>
        <p:sp>
          <p:nvSpPr>
            <p:cNvPr id="68" name="Freeform 110"/>
            <p:cNvSpPr>
              <a:spLocks/>
            </p:cNvSpPr>
            <p:nvPr/>
          </p:nvSpPr>
          <p:spPr bwMode="auto">
            <a:xfrm>
              <a:off x="2881" y="2017"/>
              <a:ext cx="256" cy="59"/>
            </a:xfrm>
            <a:custGeom>
              <a:avLst/>
              <a:gdLst>
                <a:gd name="T0" fmla="*/ 0 w 729"/>
                <a:gd name="T1" fmla="*/ 0 h 173"/>
                <a:gd name="T2" fmla="*/ 0 w 729"/>
                <a:gd name="T3" fmla="*/ 0 h 173"/>
                <a:gd name="T4" fmla="*/ 0 w 729"/>
                <a:gd name="T5" fmla="*/ 0 h 173"/>
                <a:gd name="T6" fmla="*/ 0 w 729"/>
                <a:gd name="T7" fmla="*/ 0 h 173"/>
                <a:gd name="T8" fmla="*/ 0 w 729"/>
                <a:gd name="T9" fmla="*/ 0 h 173"/>
                <a:gd name="T10" fmla="*/ 0 w 729"/>
                <a:gd name="T11" fmla="*/ 0 h 173"/>
                <a:gd name="T12" fmla="*/ 0 w 729"/>
                <a:gd name="T13" fmla="*/ 0 h 173"/>
                <a:gd name="T14" fmla="*/ 0 w 729"/>
                <a:gd name="T15" fmla="*/ 0 h 173"/>
                <a:gd name="T16" fmla="*/ 0 w 729"/>
                <a:gd name="T17" fmla="*/ 0 h 173"/>
                <a:gd name="T18" fmla="*/ 0 w 729"/>
                <a:gd name="T19" fmla="*/ 0 h 173"/>
                <a:gd name="T20" fmla="*/ 0 w 729"/>
                <a:gd name="T21" fmla="*/ 0 h 173"/>
                <a:gd name="T22" fmla="*/ 0 w 729"/>
                <a:gd name="T23" fmla="*/ 0 h 173"/>
                <a:gd name="T24" fmla="*/ 0 w 729"/>
                <a:gd name="T25" fmla="*/ 0 h 173"/>
                <a:gd name="T26" fmla="*/ 0 w 729"/>
                <a:gd name="T27" fmla="*/ 0 h 173"/>
                <a:gd name="T28" fmla="*/ 0 w 729"/>
                <a:gd name="T29" fmla="*/ 0 h 173"/>
                <a:gd name="T30" fmla="*/ 0 w 729"/>
                <a:gd name="T31" fmla="*/ 0 h 173"/>
                <a:gd name="T32" fmla="*/ 1 w 729"/>
                <a:gd name="T33" fmla="*/ 0 h 173"/>
                <a:gd name="T34" fmla="*/ 1 w 729"/>
                <a:gd name="T35" fmla="*/ 0 h 173"/>
                <a:gd name="T36" fmla="*/ 1 w 729"/>
                <a:gd name="T37" fmla="*/ 0 h 173"/>
                <a:gd name="T38" fmla="*/ 1 w 729"/>
                <a:gd name="T39" fmla="*/ 0 h 173"/>
                <a:gd name="T40" fmla="*/ 1 w 729"/>
                <a:gd name="T41" fmla="*/ 0 h 173"/>
                <a:gd name="T42" fmla="*/ 1 w 729"/>
                <a:gd name="T43" fmla="*/ 0 h 173"/>
                <a:gd name="T44" fmla="*/ 1 w 729"/>
                <a:gd name="T45" fmla="*/ 0 h 173"/>
                <a:gd name="T46" fmla="*/ 1 w 729"/>
                <a:gd name="T47" fmla="*/ 0 h 173"/>
                <a:gd name="T48" fmla="*/ 1 w 729"/>
                <a:gd name="T49" fmla="*/ 0 h 173"/>
                <a:gd name="T50" fmla="*/ 1 w 729"/>
                <a:gd name="T51" fmla="*/ 0 h 173"/>
                <a:gd name="T52" fmla="*/ 1 w 729"/>
                <a:gd name="T53" fmla="*/ 0 h 173"/>
                <a:gd name="T54" fmla="*/ 1 w 729"/>
                <a:gd name="T55" fmla="*/ 0 h 173"/>
                <a:gd name="T56" fmla="*/ 1 w 729"/>
                <a:gd name="T57" fmla="*/ 0 h 173"/>
                <a:gd name="T58" fmla="*/ 1 w 729"/>
                <a:gd name="T59" fmla="*/ 0 h 173"/>
                <a:gd name="T60" fmla="*/ 1 w 729"/>
                <a:gd name="T61" fmla="*/ 0 h 173"/>
                <a:gd name="T62" fmla="*/ 1 w 729"/>
                <a:gd name="T63" fmla="*/ 0 h 173"/>
                <a:gd name="T64" fmla="*/ 1 w 729"/>
                <a:gd name="T65" fmla="*/ 0 h 173"/>
                <a:gd name="T66" fmla="*/ 1 w 729"/>
                <a:gd name="T67" fmla="*/ 0 h 173"/>
                <a:gd name="T68" fmla="*/ 1 w 729"/>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9"/>
                <a:gd name="T106" fmla="*/ 0 h 173"/>
                <a:gd name="T107" fmla="*/ 729 w 729"/>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9" h="173">
                  <a:moveTo>
                    <a:pt x="0" y="0"/>
                  </a:moveTo>
                  <a:lnTo>
                    <a:pt x="12" y="19"/>
                  </a:lnTo>
                  <a:lnTo>
                    <a:pt x="27" y="37"/>
                  </a:lnTo>
                  <a:lnTo>
                    <a:pt x="42" y="54"/>
                  </a:lnTo>
                  <a:lnTo>
                    <a:pt x="60" y="70"/>
                  </a:lnTo>
                  <a:lnTo>
                    <a:pt x="79" y="85"/>
                  </a:lnTo>
                  <a:lnTo>
                    <a:pt x="99" y="99"/>
                  </a:lnTo>
                  <a:lnTo>
                    <a:pt x="110" y="106"/>
                  </a:lnTo>
                  <a:lnTo>
                    <a:pt x="121" y="112"/>
                  </a:lnTo>
                  <a:lnTo>
                    <a:pt x="144" y="124"/>
                  </a:lnTo>
                  <a:lnTo>
                    <a:pt x="156" y="130"/>
                  </a:lnTo>
                  <a:lnTo>
                    <a:pt x="169" y="135"/>
                  </a:lnTo>
                  <a:lnTo>
                    <a:pt x="194" y="145"/>
                  </a:lnTo>
                  <a:lnTo>
                    <a:pt x="220" y="153"/>
                  </a:lnTo>
                  <a:lnTo>
                    <a:pt x="247" y="160"/>
                  </a:lnTo>
                  <a:lnTo>
                    <a:pt x="276" y="166"/>
                  </a:lnTo>
                  <a:lnTo>
                    <a:pt x="304" y="169"/>
                  </a:lnTo>
                  <a:lnTo>
                    <a:pt x="334" y="172"/>
                  </a:lnTo>
                  <a:lnTo>
                    <a:pt x="364" y="173"/>
                  </a:lnTo>
                  <a:lnTo>
                    <a:pt x="395" y="172"/>
                  </a:lnTo>
                  <a:lnTo>
                    <a:pt x="424" y="169"/>
                  </a:lnTo>
                  <a:lnTo>
                    <a:pt x="453" y="166"/>
                  </a:lnTo>
                  <a:lnTo>
                    <a:pt x="481" y="160"/>
                  </a:lnTo>
                  <a:lnTo>
                    <a:pt x="508" y="153"/>
                  </a:lnTo>
                  <a:lnTo>
                    <a:pt x="535" y="145"/>
                  </a:lnTo>
                  <a:lnTo>
                    <a:pt x="560" y="135"/>
                  </a:lnTo>
                  <a:lnTo>
                    <a:pt x="584" y="124"/>
                  </a:lnTo>
                  <a:lnTo>
                    <a:pt x="607" y="112"/>
                  </a:lnTo>
                  <a:lnTo>
                    <a:pt x="629" y="99"/>
                  </a:lnTo>
                  <a:lnTo>
                    <a:pt x="649" y="85"/>
                  </a:lnTo>
                  <a:lnTo>
                    <a:pt x="668" y="70"/>
                  </a:lnTo>
                  <a:lnTo>
                    <a:pt x="686" y="54"/>
                  </a:lnTo>
                  <a:lnTo>
                    <a:pt x="702" y="37"/>
                  </a:lnTo>
                  <a:lnTo>
                    <a:pt x="716" y="19"/>
                  </a:lnTo>
                  <a:lnTo>
                    <a:pt x="729" y="0"/>
                  </a:lnTo>
                </a:path>
              </a:pathLst>
            </a:custGeom>
            <a:noFill/>
            <a:ln w="46038">
              <a:solidFill>
                <a:srgbClr val="FF3300"/>
              </a:solidFill>
              <a:round/>
              <a:headEnd/>
              <a:tailEnd/>
            </a:ln>
          </p:spPr>
          <p:txBody>
            <a:bodyPr/>
            <a:lstStyle/>
            <a:p>
              <a:endParaRPr lang="en-IN"/>
            </a:p>
          </p:txBody>
        </p:sp>
        <p:sp>
          <p:nvSpPr>
            <p:cNvPr id="69" name="Freeform 111"/>
            <p:cNvSpPr>
              <a:spLocks/>
            </p:cNvSpPr>
            <p:nvPr/>
          </p:nvSpPr>
          <p:spPr bwMode="auto">
            <a:xfrm>
              <a:off x="3140" y="2007"/>
              <a:ext cx="256" cy="60"/>
            </a:xfrm>
            <a:custGeom>
              <a:avLst/>
              <a:gdLst>
                <a:gd name="T0" fmla="*/ 0 w 729"/>
                <a:gd name="T1" fmla="*/ 0 h 173"/>
                <a:gd name="T2" fmla="*/ 0 w 729"/>
                <a:gd name="T3" fmla="*/ 0 h 173"/>
                <a:gd name="T4" fmla="*/ 0 w 729"/>
                <a:gd name="T5" fmla="*/ 0 h 173"/>
                <a:gd name="T6" fmla="*/ 0 w 729"/>
                <a:gd name="T7" fmla="*/ 0 h 173"/>
                <a:gd name="T8" fmla="*/ 0 w 729"/>
                <a:gd name="T9" fmla="*/ 0 h 173"/>
                <a:gd name="T10" fmla="*/ 0 w 729"/>
                <a:gd name="T11" fmla="*/ 0 h 173"/>
                <a:gd name="T12" fmla="*/ 0 w 729"/>
                <a:gd name="T13" fmla="*/ 0 h 173"/>
                <a:gd name="T14" fmla="*/ 0 w 729"/>
                <a:gd name="T15" fmla="*/ 0 h 173"/>
                <a:gd name="T16" fmla="*/ 0 w 729"/>
                <a:gd name="T17" fmla="*/ 0 h 173"/>
                <a:gd name="T18" fmla="*/ 0 w 729"/>
                <a:gd name="T19" fmla="*/ 0 h 173"/>
                <a:gd name="T20" fmla="*/ 0 w 729"/>
                <a:gd name="T21" fmla="*/ 0 h 173"/>
                <a:gd name="T22" fmla="*/ 0 w 729"/>
                <a:gd name="T23" fmla="*/ 0 h 173"/>
                <a:gd name="T24" fmla="*/ 0 w 729"/>
                <a:gd name="T25" fmla="*/ 0 h 173"/>
                <a:gd name="T26" fmla="*/ 0 w 729"/>
                <a:gd name="T27" fmla="*/ 0 h 173"/>
                <a:gd name="T28" fmla="*/ 0 w 729"/>
                <a:gd name="T29" fmla="*/ 0 h 173"/>
                <a:gd name="T30" fmla="*/ 0 w 729"/>
                <a:gd name="T31" fmla="*/ 0 h 173"/>
                <a:gd name="T32" fmla="*/ 0 w 729"/>
                <a:gd name="T33" fmla="*/ 0 h 173"/>
                <a:gd name="T34" fmla="*/ 0 w 729"/>
                <a:gd name="T35" fmla="*/ 0 h 173"/>
                <a:gd name="T36" fmla="*/ 1 w 729"/>
                <a:gd name="T37" fmla="*/ 0 h 173"/>
                <a:gd name="T38" fmla="*/ 1 w 729"/>
                <a:gd name="T39" fmla="*/ 0 h 173"/>
                <a:gd name="T40" fmla="*/ 1 w 729"/>
                <a:gd name="T41" fmla="*/ 0 h 173"/>
                <a:gd name="T42" fmla="*/ 1 w 729"/>
                <a:gd name="T43" fmla="*/ 0 h 173"/>
                <a:gd name="T44" fmla="*/ 1 w 729"/>
                <a:gd name="T45" fmla="*/ 0 h 173"/>
                <a:gd name="T46" fmla="*/ 1 w 729"/>
                <a:gd name="T47" fmla="*/ 0 h 173"/>
                <a:gd name="T48" fmla="*/ 1 w 729"/>
                <a:gd name="T49" fmla="*/ 0 h 173"/>
                <a:gd name="T50" fmla="*/ 1 w 729"/>
                <a:gd name="T51" fmla="*/ 0 h 173"/>
                <a:gd name="T52" fmla="*/ 1 w 729"/>
                <a:gd name="T53" fmla="*/ 0 h 173"/>
                <a:gd name="T54" fmla="*/ 1 w 729"/>
                <a:gd name="T55" fmla="*/ 0 h 173"/>
                <a:gd name="T56" fmla="*/ 1 w 729"/>
                <a:gd name="T57" fmla="*/ 0 h 173"/>
                <a:gd name="T58" fmla="*/ 1 w 729"/>
                <a:gd name="T59" fmla="*/ 0 h 173"/>
                <a:gd name="T60" fmla="*/ 1 w 729"/>
                <a:gd name="T61" fmla="*/ 0 h 173"/>
                <a:gd name="T62" fmla="*/ 1 w 729"/>
                <a:gd name="T63" fmla="*/ 0 h 173"/>
                <a:gd name="T64" fmla="*/ 1 w 729"/>
                <a:gd name="T65" fmla="*/ 0 h 173"/>
                <a:gd name="T66" fmla="*/ 1 w 729"/>
                <a:gd name="T67" fmla="*/ 0 h 173"/>
                <a:gd name="T68" fmla="*/ 1 w 729"/>
                <a:gd name="T69" fmla="*/ 0 h 173"/>
                <a:gd name="T70" fmla="*/ 1 w 729"/>
                <a:gd name="T71" fmla="*/ 0 h 173"/>
                <a:gd name="T72" fmla="*/ 1 w 729"/>
                <a:gd name="T73" fmla="*/ 0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9"/>
                <a:gd name="T112" fmla="*/ 0 h 173"/>
                <a:gd name="T113" fmla="*/ 729 w 729"/>
                <a:gd name="T114" fmla="*/ 173 h 1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9" h="173">
                  <a:moveTo>
                    <a:pt x="0" y="0"/>
                  </a:moveTo>
                  <a:lnTo>
                    <a:pt x="12" y="19"/>
                  </a:lnTo>
                  <a:lnTo>
                    <a:pt x="27" y="36"/>
                  </a:lnTo>
                  <a:lnTo>
                    <a:pt x="43" y="54"/>
                  </a:lnTo>
                  <a:lnTo>
                    <a:pt x="60" y="70"/>
                  </a:lnTo>
                  <a:lnTo>
                    <a:pt x="79" y="85"/>
                  </a:lnTo>
                  <a:lnTo>
                    <a:pt x="100" y="99"/>
                  </a:lnTo>
                  <a:lnTo>
                    <a:pt x="122" y="112"/>
                  </a:lnTo>
                  <a:lnTo>
                    <a:pt x="133" y="118"/>
                  </a:lnTo>
                  <a:lnTo>
                    <a:pt x="145" y="124"/>
                  </a:lnTo>
                  <a:lnTo>
                    <a:pt x="157" y="130"/>
                  </a:lnTo>
                  <a:lnTo>
                    <a:pt x="169" y="135"/>
                  </a:lnTo>
                  <a:lnTo>
                    <a:pt x="182" y="140"/>
                  </a:lnTo>
                  <a:lnTo>
                    <a:pt x="188" y="142"/>
                  </a:lnTo>
                  <a:lnTo>
                    <a:pt x="194" y="145"/>
                  </a:lnTo>
                  <a:lnTo>
                    <a:pt x="221" y="153"/>
                  </a:lnTo>
                  <a:lnTo>
                    <a:pt x="248" y="160"/>
                  </a:lnTo>
                  <a:lnTo>
                    <a:pt x="276" y="165"/>
                  </a:lnTo>
                  <a:lnTo>
                    <a:pt x="304" y="169"/>
                  </a:lnTo>
                  <a:lnTo>
                    <a:pt x="334" y="172"/>
                  </a:lnTo>
                  <a:lnTo>
                    <a:pt x="364" y="173"/>
                  </a:lnTo>
                  <a:lnTo>
                    <a:pt x="394" y="172"/>
                  </a:lnTo>
                  <a:lnTo>
                    <a:pt x="424" y="169"/>
                  </a:lnTo>
                  <a:lnTo>
                    <a:pt x="453" y="165"/>
                  </a:lnTo>
                  <a:lnTo>
                    <a:pt x="481" y="160"/>
                  </a:lnTo>
                  <a:lnTo>
                    <a:pt x="508" y="153"/>
                  </a:lnTo>
                  <a:lnTo>
                    <a:pt x="535" y="145"/>
                  </a:lnTo>
                  <a:lnTo>
                    <a:pt x="560" y="135"/>
                  </a:lnTo>
                  <a:lnTo>
                    <a:pt x="584" y="124"/>
                  </a:lnTo>
                  <a:lnTo>
                    <a:pt x="607" y="112"/>
                  </a:lnTo>
                  <a:lnTo>
                    <a:pt x="629" y="99"/>
                  </a:lnTo>
                  <a:lnTo>
                    <a:pt x="650" y="85"/>
                  </a:lnTo>
                  <a:lnTo>
                    <a:pt x="669" y="70"/>
                  </a:lnTo>
                  <a:lnTo>
                    <a:pt x="686" y="54"/>
                  </a:lnTo>
                  <a:lnTo>
                    <a:pt x="702" y="36"/>
                  </a:lnTo>
                  <a:lnTo>
                    <a:pt x="717" y="19"/>
                  </a:lnTo>
                  <a:lnTo>
                    <a:pt x="729" y="0"/>
                  </a:lnTo>
                </a:path>
              </a:pathLst>
            </a:custGeom>
            <a:noFill/>
            <a:ln w="46038">
              <a:solidFill>
                <a:srgbClr val="FF3300"/>
              </a:solidFill>
              <a:round/>
              <a:headEnd/>
              <a:tailEnd/>
            </a:ln>
          </p:spPr>
          <p:txBody>
            <a:bodyPr/>
            <a:lstStyle/>
            <a:p>
              <a:endParaRPr lang="en-IN"/>
            </a:p>
          </p:txBody>
        </p:sp>
        <p:sp>
          <p:nvSpPr>
            <p:cNvPr id="70" name="Freeform 112"/>
            <p:cNvSpPr>
              <a:spLocks/>
            </p:cNvSpPr>
            <p:nvPr/>
          </p:nvSpPr>
          <p:spPr bwMode="auto">
            <a:xfrm>
              <a:off x="3388" y="2004"/>
              <a:ext cx="257" cy="60"/>
            </a:xfrm>
            <a:custGeom>
              <a:avLst/>
              <a:gdLst>
                <a:gd name="T0" fmla="*/ 0 w 728"/>
                <a:gd name="T1" fmla="*/ 0 h 173"/>
                <a:gd name="T2" fmla="*/ 0 w 728"/>
                <a:gd name="T3" fmla="*/ 0 h 173"/>
                <a:gd name="T4" fmla="*/ 0 w 728"/>
                <a:gd name="T5" fmla="*/ 0 h 173"/>
                <a:gd name="T6" fmla="*/ 0 w 728"/>
                <a:gd name="T7" fmla="*/ 0 h 173"/>
                <a:gd name="T8" fmla="*/ 0 w 728"/>
                <a:gd name="T9" fmla="*/ 0 h 173"/>
                <a:gd name="T10" fmla="*/ 0 w 728"/>
                <a:gd name="T11" fmla="*/ 0 h 173"/>
                <a:gd name="T12" fmla="*/ 0 w 728"/>
                <a:gd name="T13" fmla="*/ 0 h 173"/>
                <a:gd name="T14" fmla="*/ 0 w 728"/>
                <a:gd name="T15" fmla="*/ 0 h 173"/>
                <a:gd name="T16" fmla="*/ 0 w 728"/>
                <a:gd name="T17" fmla="*/ 0 h 173"/>
                <a:gd name="T18" fmla="*/ 0 w 728"/>
                <a:gd name="T19" fmla="*/ 0 h 173"/>
                <a:gd name="T20" fmla="*/ 0 w 728"/>
                <a:gd name="T21" fmla="*/ 0 h 173"/>
                <a:gd name="T22" fmla="*/ 0 w 728"/>
                <a:gd name="T23" fmla="*/ 0 h 173"/>
                <a:gd name="T24" fmla="*/ 0 w 728"/>
                <a:gd name="T25" fmla="*/ 0 h 173"/>
                <a:gd name="T26" fmla="*/ 0 w 728"/>
                <a:gd name="T27" fmla="*/ 0 h 173"/>
                <a:gd name="T28" fmla="*/ 0 w 728"/>
                <a:gd name="T29" fmla="*/ 0 h 173"/>
                <a:gd name="T30" fmla="*/ 0 w 728"/>
                <a:gd name="T31" fmla="*/ 0 h 173"/>
                <a:gd name="T32" fmla="*/ 1 w 728"/>
                <a:gd name="T33" fmla="*/ 0 h 173"/>
                <a:gd name="T34" fmla="*/ 1 w 728"/>
                <a:gd name="T35" fmla="*/ 0 h 173"/>
                <a:gd name="T36" fmla="*/ 1 w 728"/>
                <a:gd name="T37" fmla="*/ 0 h 173"/>
                <a:gd name="T38" fmla="*/ 1 w 728"/>
                <a:gd name="T39" fmla="*/ 0 h 173"/>
                <a:gd name="T40" fmla="*/ 1 w 728"/>
                <a:gd name="T41" fmla="*/ 0 h 173"/>
                <a:gd name="T42" fmla="*/ 1 w 728"/>
                <a:gd name="T43" fmla="*/ 0 h 173"/>
                <a:gd name="T44" fmla="*/ 1 w 728"/>
                <a:gd name="T45" fmla="*/ 0 h 173"/>
                <a:gd name="T46" fmla="*/ 1 w 728"/>
                <a:gd name="T47" fmla="*/ 0 h 173"/>
                <a:gd name="T48" fmla="*/ 1 w 728"/>
                <a:gd name="T49" fmla="*/ 0 h 173"/>
                <a:gd name="T50" fmla="*/ 1 w 728"/>
                <a:gd name="T51" fmla="*/ 0 h 173"/>
                <a:gd name="T52" fmla="*/ 1 w 728"/>
                <a:gd name="T53" fmla="*/ 0 h 173"/>
                <a:gd name="T54" fmla="*/ 1 w 728"/>
                <a:gd name="T55" fmla="*/ 0 h 173"/>
                <a:gd name="T56" fmla="*/ 1 w 728"/>
                <a:gd name="T57" fmla="*/ 0 h 173"/>
                <a:gd name="T58" fmla="*/ 1 w 728"/>
                <a:gd name="T59" fmla="*/ 0 h 173"/>
                <a:gd name="T60" fmla="*/ 1 w 728"/>
                <a:gd name="T61" fmla="*/ 0 h 173"/>
                <a:gd name="T62" fmla="*/ 1 w 728"/>
                <a:gd name="T63" fmla="*/ 0 h 173"/>
                <a:gd name="T64" fmla="*/ 1 w 728"/>
                <a:gd name="T65" fmla="*/ 0 h 173"/>
                <a:gd name="T66" fmla="*/ 1 w 728"/>
                <a:gd name="T67" fmla="*/ 0 h 173"/>
                <a:gd name="T68" fmla="*/ 1 w 728"/>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8"/>
                <a:gd name="T106" fmla="*/ 0 h 173"/>
                <a:gd name="T107" fmla="*/ 728 w 728"/>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8" h="173">
                  <a:moveTo>
                    <a:pt x="0" y="0"/>
                  </a:moveTo>
                  <a:lnTo>
                    <a:pt x="12" y="19"/>
                  </a:lnTo>
                  <a:lnTo>
                    <a:pt x="27" y="37"/>
                  </a:lnTo>
                  <a:lnTo>
                    <a:pt x="42" y="54"/>
                  </a:lnTo>
                  <a:lnTo>
                    <a:pt x="60" y="70"/>
                  </a:lnTo>
                  <a:lnTo>
                    <a:pt x="79" y="85"/>
                  </a:lnTo>
                  <a:lnTo>
                    <a:pt x="99" y="99"/>
                  </a:lnTo>
                  <a:lnTo>
                    <a:pt x="110" y="106"/>
                  </a:lnTo>
                  <a:lnTo>
                    <a:pt x="121" y="112"/>
                  </a:lnTo>
                  <a:lnTo>
                    <a:pt x="144" y="124"/>
                  </a:lnTo>
                  <a:lnTo>
                    <a:pt x="156" y="130"/>
                  </a:lnTo>
                  <a:lnTo>
                    <a:pt x="168" y="135"/>
                  </a:lnTo>
                  <a:lnTo>
                    <a:pt x="193" y="145"/>
                  </a:lnTo>
                  <a:lnTo>
                    <a:pt x="220" y="153"/>
                  </a:lnTo>
                  <a:lnTo>
                    <a:pt x="247" y="160"/>
                  </a:lnTo>
                  <a:lnTo>
                    <a:pt x="275" y="166"/>
                  </a:lnTo>
                  <a:lnTo>
                    <a:pt x="304" y="169"/>
                  </a:lnTo>
                  <a:lnTo>
                    <a:pt x="334" y="172"/>
                  </a:lnTo>
                  <a:lnTo>
                    <a:pt x="364" y="173"/>
                  </a:lnTo>
                  <a:lnTo>
                    <a:pt x="394" y="172"/>
                  </a:lnTo>
                  <a:lnTo>
                    <a:pt x="424" y="169"/>
                  </a:lnTo>
                  <a:lnTo>
                    <a:pt x="453" y="166"/>
                  </a:lnTo>
                  <a:lnTo>
                    <a:pt x="481" y="160"/>
                  </a:lnTo>
                  <a:lnTo>
                    <a:pt x="508" y="153"/>
                  </a:lnTo>
                  <a:lnTo>
                    <a:pt x="535" y="145"/>
                  </a:lnTo>
                  <a:lnTo>
                    <a:pt x="559" y="135"/>
                  </a:lnTo>
                  <a:lnTo>
                    <a:pt x="584" y="124"/>
                  </a:lnTo>
                  <a:lnTo>
                    <a:pt x="607" y="112"/>
                  </a:lnTo>
                  <a:lnTo>
                    <a:pt x="628" y="99"/>
                  </a:lnTo>
                  <a:lnTo>
                    <a:pt x="649" y="85"/>
                  </a:lnTo>
                  <a:lnTo>
                    <a:pt x="668" y="70"/>
                  </a:lnTo>
                  <a:lnTo>
                    <a:pt x="686" y="54"/>
                  </a:lnTo>
                  <a:lnTo>
                    <a:pt x="701" y="37"/>
                  </a:lnTo>
                  <a:lnTo>
                    <a:pt x="716" y="19"/>
                  </a:lnTo>
                  <a:lnTo>
                    <a:pt x="728" y="0"/>
                  </a:lnTo>
                </a:path>
              </a:pathLst>
            </a:custGeom>
            <a:noFill/>
            <a:ln w="46038">
              <a:solidFill>
                <a:srgbClr val="FF3300"/>
              </a:solidFill>
              <a:round/>
              <a:headEnd/>
              <a:tailEnd/>
            </a:ln>
          </p:spPr>
          <p:txBody>
            <a:bodyPr/>
            <a:lstStyle/>
            <a:p>
              <a:endParaRPr lang="en-IN"/>
            </a:p>
          </p:txBody>
        </p:sp>
        <p:sp>
          <p:nvSpPr>
            <p:cNvPr id="71" name="Freeform 113"/>
            <p:cNvSpPr>
              <a:spLocks/>
            </p:cNvSpPr>
            <p:nvPr/>
          </p:nvSpPr>
          <p:spPr bwMode="auto">
            <a:xfrm>
              <a:off x="2115" y="2020"/>
              <a:ext cx="256" cy="59"/>
            </a:xfrm>
            <a:custGeom>
              <a:avLst/>
              <a:gdLst>
                <a:gd name="T0" fmla="*/ 0 w 728"/>
                <a:gd name="T1" fmla="*/ 0 h 173"/>
                <a:gd name="T2" fmla="*/ 0 w 728"/>
                <a:gd name="T3" fmla="*/ 0 h 173"/>
                <a:gd name="T4" fmla="*/ 0 w 728"/>
                <a:gd name="T5" fmla="*/ 0 h 173"/>
                <a:gd name="T6" fmla="*/ 0 w 728"/>
                <a:gd name="T7" fmla="*/ 0 h 173"/>
                <a:gd name="T8" fmla="*/ 0 w 728"/>
                <a:gd name="T9" fmla="*/ 0 h 173"/>
                <a:gd name="T10" fmla="*/ 0 w 728"/>
                <a:gd name="T11" fmla="*/ 0 h 173"/>
                <a:gd name="T12" fmla="*/ 0 w 728"/>
                <a:gd name="T13" fmla="*/ 0 h 173"/>
                <a:gd name="T14" fmla="*/ 0 w 728"/>
                <a:gd name="T15" fmla="*/ 0 h 173"/>
                <a:gd name="T16" fmla="*/ 0 w 728"/>
                <a:gd name="T17" fmla="*/ 0 h 173"/>
                <a:gd name="T18" fmla="*/ 0 w 728"/>
                <a:gd name="T19" fmla="*/ 0 h 173"/>
                <a:gd name="T20" fmla="*/ 0 w 728"/>
                <a:gd name="T21" fmla="*/ 0 h 173"/>
                <a:gd name="T22" fmla="*/ 0 w 728"/>
                <a:gd name="T23" fmla="*/ 0 h 173"/>
                <a:gd name="T24" fmla="*/ 0 w 728"/>
                <a:gd name="T25" fmla="*/ 0 h 173"/>
                <a:gd name="T26" fmla="*/ 0 w 728"/>
                <a:gd name="T27" fmla="*/ 0 h 173"/>
                <a:gd name="T28" fmla="*/ 0 w 728"/>
                <a:gd name="T29" fmla="*/ 0 h 173"/>
                <a:gd name="T30" fmla="*/ 1 w 728"/>
                <a:gd name="T31" fmla="*/ 0 h 173"/>
                <a:gd name="T32" fmla="*/ 1 w 728"/>
                <a:gd name="T33" fmla="*/ 0 h 173"/>
                <a:gd name="T34" fmla="*/ 1 w 728"/>
                <a:gd name="T35" fmla="*/ 0 h 173"/>
                <a:gd name="T36" fmla="*/ 1 w 728"/>
                <a:gd name="T37" fmla="*/ 0 h 173"/>
                <a:gd name="T38" fmla="*/ 1 w 728"/>
                <a:gd name="T39" fmla="*/ 0 h 173"/>
                <a:gd name="T40" fmla="*/ 1 w 728"/>
                <a:gd name="T41" fmla="*/ 0 h 173"/>
                <a:gd name="T42" fmla="*/ 1 w 728"/>
                <a:gd name="T43" fmla="*/ 0 h 173"/>
                <a:gd name="T44" fmla="*/ 1 w 728"/>
                <a:gd name="T45" fmla="*/ 0 h 173"/>
                <a:gd name="T46" fmla="*/ 1 w 728"/>
                <a:gd name="T47" fmla="*/ 0 h 173"/>
                <a:gd name="T48" fmla="*/ 1 w 728"/>
                <a:gd name="T49" fmla="*/ 0 h 173"/>
                <a:gd name="T50" fmla="*/ 1 w 728"/>
                <a:gd name="T51" fmla="*/ 0 h 173"/>
                <a:gd name="T52" fmla="*/ 1 w 728"/>
                <a:gd name="T53" fmla="*/ 0 h 173"/>
                <a:gd name="T54" fmla="*/ 1 w 728"/>
                <a:gd name="T55" fmla="*/ 0 h 173"/>
                <a:gd name="T56" fmla="*/ 1 w 728"/>
                <a:gd name="T57" fmla="*/ 0 h 173"/>
                <a:gd name="T58" fmla="*/ 1 w 728"/>
                <a:gd name="T59" fmla="*/ 0 h 173"/>
                <a:gd name="T60" fmla="*/ 1 w 728"/>
                <a:gd name="T61" fmla="*/ 0 h 173"/>
                <a:gd name="T62" fmla="*/ 1 w 728"/>
                <a:gd name="T63" fmla="*/ 0 h 173"/>
                <a:gd name="T64" fmla="*/ 1 w 728"/>
                <a:gd name="T65" fmla="*/ 0 h 173"/>
                <a:gd name="T66" fmla="*/ 1 w 728"/>
                <a:gd name="T67" fmla="*/ 0 h 1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28"/>
                <a:gd name="T103" fmla="*/ 0 h 173"/>
                <a:gd name="T104" fmla="*/ 728 w 728"/>
                <a:gd name="T105" fmla="*/ 173 h 1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28" h="173">
                  <a:moveTo>
                    <a:pt x="0" y="0"/>
                  </a:moveTo>
                  <a:lnTo>
                    <a:pt x="12" y="19"/>
                  </a:lnTo>
                  <a:lnTo>
                    <a:pt x="27" y="37"/>
                  </a:lnTo>
                  <a:lnTo>
                    <a:pt x="43" y="54"/>
                  </a:lnTo>
                  <a:lnTo>
                    <a:pt x="60" y="70"/>
                  </a:lnTo>
                  <a:lnTo>
                    <a:pt x="79" y="85"/>
                  </a:lnTo>
                  <a:lnTo>
                    <a:pt x="100" y="99"/>
                  </a:lnTo>
                  <a:lnTo>
                    <a:pt x="122" y="112"/>
                  </a:lnTo>
                  <a:lnTo>
                    <a:pt x="145" y="124"/>
                  </a:lnTo>
                  <a:lnTo>
                    <a:pt x="157" y="130"/>
                  </a:lnTo>
                  <a:lnTo>
                    <a:pt x="169" y="135"/>
                  </a:lnTo>
                  <a:lnTo>
                    <a:pt x="194" y="145"/>
                  </a:lnTo>
                  <a:lnTo>
                    <a:pt x="220" y="153"/>
                  </a:lnTo>
                  <a:lnTo>
                    <a:pt x="247" y="160"/>
                  </a:lnTo>
                  <a:lnTo>
                    <a:pt x="276" y="166"/>
                  </a:lnTo>
                  <a:lnTo>
                    <a:pt x="304" y="169"/>
                  </a:lnTo>
                  <a:lnTo>
                    <a:pt x="334" y="172"/>
                  </a:lnTo>
                  <a:lnTo>
                    <a:pt x="364" y="173"/>
                  </a:lnTo>
                  <a:lnTo>
                    <a:pt x="394" y="172"/>
                  </a:lnTo>
                  <a:lnTo>
                    <a:pt x="424" y="169"/>
                  </a:lnTo>
                  <a:lnTo>
                    <a:pt x="453" y="166"/>
                  </a:lnTo>
                  <a:lnTo>
                    <a:pt x="481" y="160"/>
                  </a:lnTo>
                  <a:lnTo>
                    <a:pt x="508" y="153"/>
                  </a:lnTo>
                  <a:lnTo>
                    <a:pt x="535" y="145"/>
                  </a:lnTo>
                  <a:lnTo>
                    <a:pt x="560" y="135"/>
                  </a:lnTo>
                  <a:lnTo>
                    <a:pt x="584" y="124"/>
                  </a:lnTo>
                  <a:lnTo>
                    <a:pt x="607" y="112"/>
                  </a:lnTo>
                  <a:lnTo>
                    <a:pt x="629" y="99"/>
                  </a:lnTo>
                  <a:lnTo>
                    <a:pt x="649" y="85"/>
                  </a:lnTo>
                  <a:lnTo>
                    <a:pt x="668" y="70"/>
                  </a:lnTo>
                  <a:lnTo>
                    <a:pt x="686" y="54"/>
                  </a:lnTo>
                  <a:lnTo>
                    <a:pt x="701" y="37"/>
                  </a:lnTo>
                  <a:lnTo>
                    <a:pt x="716" y="19"/>
                  </a:lnTo>
                  <a:lnTo>
                    <a:pt x="728" y="0"/>
                  </a:lnTo>
                </a:path>
              </a:pathLst>
            </a:custGeom>
            <a:noFill/>
            <a:ln w="46038">
              <a:solidFill>
                <a:srgbClr val="FF3300"/>
              </a:solidFill>
              <a:round/>
              <a:headEnd/>
              <a:tailEnd/>
            </a:ln>
          </p:spPr>
          <p:txBody>
            <a:bodyPr/>
            <a:lstStyle/>
            <a:p>
              <a:endParaRPr lang="en-IN"/>
            </a:p>
          </p:txBody>
        </p:sp>
        <p:sp>
          <p:nvSpPr>
            <p:cNvPr id="72" name="Freeform 114"/>
            <p:cNvSpPr>
              <a:spLocks/>
            </p:cNvSpPr>
            <p:nvPr/>
          </p:nvSpPr>
          <p:spPr bwMode="auto">
            <a:xfrm>
              <a:off x="3651" y="1856"/>
              <a:ext cx="343" cy="224"/>
            </a:xfrm>
            <a:custGeom>
              <a:avLst/>
              <a:gdLst>
                <a:gd name="T0" fmla="*/ 2 w 975"/>
                <a:gd name="T1" fmla="*/ 0 h 655"/>
                <a:gd name="T2" fmla="*/ 2 w 975"/>
                <a:gd name="T3" fmla="*/ 0 h 655"/>
                <a:gd name="T4" fmla="*/ 2 w 975"/>
                <a:gd name="T5" fmla="*/ 0 h 655"/>
                <a:gd name="T6" fmla="*/ 2 w 975"/>
                <a:gd name="T7" fmla="*/ 0 h 655"/>
                <a:gd name="T8" fmla="*/ 2 w 975"/>
                <a:gd name="T9" fmla="*/ 0 h 655"/>
                <a:gd name="T10" fmla="*/ 2 w 975"/>
                <a:gd name="T11" fmla="*/ 0 h 655"/>
                <a:gd name="T12" fmla="*/ 2 w 975"/>
                <a:gd name="T13" fmla="*/ 0 h 655"/>
                <a:gd name="T14" fmla="*/ 2 w 975"/>
                <a:gd name="T15" fmla="*/ 0 h 655"/>
                <a:gd name="T16" fmla="*/ 2 w 975"/>
                <a:gd name="T17" fmla="*/ 0 h 655"/>
                <a:gd name="T18" fmla="*/ 2 w 975"/>
                <a:gd name="T19" fmla="*/ 0 h 655"/>
                <a:gd name="T20" fmla="*/ 2 w 975"/>
                <a:gd name="T21" fmla="*/ 0 h 655"/>
                <a:gd name="T22" fmla="*/ 2 w 975"/>
                <a:gd name="T23" fmla="*/ 0 h 655"/>
                <a:gd name="T24" fmla="*/ 2 w 975"/>
                <a:gd name="T25" fmla="*/ 1 h 655"/>
                <a:gd name="T26" fmla="*/ 2 w 975"/>
                <a:gd name="T27" fmla="*/ 1 h 655"/>
                <a:gd name="T28" fmla="*/ 2 w 975"/>
                <a:gd name="T29" fmla="*/ 1 h 655"/>
                <a:gd name="T30" fmla="*/ 2 w 975"/>
                <a:gd name="T31" fmla="*/ 1 h 655"/>
                <a:gd name="T32" fmla="*/ 2 w 975"/>
                <a:gd name="T33" fmla="*/ 1 h 655"/>
                <a:gd name="T34" fmla="*/ 2 w 975"/>
                <a:gd name="T35" fmla="*/ 1 h 655"/>
                <a:gd name="T36" fmla="*/ 2 w 975"/>
                <a:gd name="T37" fmla="*/ 1 h 655"/>
                <a:gd name="T38" fmla="*/ 2 w 975"/>
                <a:gd name="T39" fmla="*/ 1 h 655"/>
                <a:gd name="T40" fmla="*/ 2 w 975"/>
                <a:gd name="T41" fmla="*/ 1 h 655"/>
                <a:gd name="T42" fmla="*/ 2 w 975"/>
                <a:gd name="T43" fmla="*/ 1 h 655"/>
                <a:gd name="T44" fmla="*/ 2 w 975"/>
                <a:gd name="T45" fmla="*/ 1 h 655"/>
                <a:gd name="T46" fmla="*/ 2 w 975"/>
                <a:gd name="T47" fmla="*/ 1 h 655"/>
                <a:gd name="T48" fmla="*/ 2 w 975"/>
                <a:gd name="T49" fmla="*/ 1 h 655"/>
                <a:gd name="T50" fmla="*/ 2 w 975"/>
                <a:gd name="T51" fmla="*/ 1 h 655"/>
                <a:gd name="T52" fmla="*/ 1 w 975"/>
                <a:gd name="T53" fmla="*/ 1 h 655"/>
                <a:gd name="T54" fmla="*/ 1 w 975"/>
                <a:gd name="T55" fmla="*/ 1 h 655"/>
                <a:gd name="T56" fmla="*/ 1 w 975"/>
                <a:gd name="T57" fmla="*/ 1 h 655"/>
                <a:gd name="T58" fmla="*/ 1 w 975"/>
                <a:gd name="T59" fmla="*/ 1 h 655"/>
                <a:gd name="T60" fmla="*/ 1 w 975"/>
                <a:gd name="T61" fmla="*/ 1 h 655"/>
                <a:gd name="T62" fmla="*/ 1 w 975"/>
                <a:gd name="T63" fmla="*/ 1 h 655"/>
                <a:gd name="T64" fmla="*/ 1 w 975"/>
                <a:gd name="T65" fmla="*/ 1 h 655"/>
                <a:gd name="T66" fmla="*/ 1 w 975"/>
                <a:gd name="T67" fmla="*/ 1 h 655"/>
                <a:gd name="T68" fmla="*/ 1 w 975"/>
                <a:gd name="T69" fmla="*/ 1 h 655"/>
                <a:gd name="T70" fmla="*/ 1 w 975"/>
                <a:gd name="T71" fmla="*/ 1 h 655"/>
                <a:gd name="T72" fmla="*/ 1 w 975"/>
                <a:gd name="T73" fmla="*/ 1 h 655"/>
                <a:gd name="T74" fmla="*/ 1 w 975"/>
                <a:gd name="T75" fmla="*/ 1 h 655"/>
                <a:gd name="T76" fmla="*/ 1 w 975"/>
                <a:gd name="T77" fmla="*/ 1 h 655"/>
                <a:gd name="T78" fmla="*/ 1 w 975"/>
                <a:gd name="T79" fmla="*/ 1 h 655"/>
                <a:gd name="T80" fmla="*/ 1 w 975"/>
                <a:gd name="T81" fmla="*/ 1 h 655"/>
                <a:gd name="T82" fmla="*/ 1 w 975"/>
                <a:gd name="T83" fmla="*/ 1 h 655"/>
                <a:gd name="T84" fmla="*/ 1 w 975"/>
                <a:gd name="T85" fmla="*/ 1 h 655"/>
                <a:gd name="T86" fmla="*/ 1 w 975"/>
                <a:gd name="T87" fmla="*/ 1 h 655"/>
                <a:gd name="T88" fmla="*/ 1 w 975"/>
                <a:gd name="T89" fmla="*/ 1 h 655"/>
                <a:gd name="T90" fmla="*/ 0 w 975"/>
                <a:gd name="T91" fmla="*/ 1 h 655"/>
                <a:gd name="T92" fmla="*/ 0 w 975"/>
                <a:gd name="T93" fmla="*/ 1 h 655"/>
                <a:gd name="T94" fmla="*/ 0 w 975"/>
                <a:gd name="T95" fmla="*/ 1 h 655"/>
                <a:gd name="T96" fmla="*/ 0 w 975"/>
                <a:gd name="T97" fmla="*/ 1 h 655"/>
                <a:gd name="T98" fmla="*/ 0 w 975"/>
                <a:gd name="T99" fmla="*/ 1 h 655"/>
                <a:gd name="T100" fmla="*/ 0 w 975"/>
                <a:gd name="T101" fmla="*/ 1 h 655"/>
                <a:gd name="T102" fmla="*/ 0 w 975"/>
                <a:gd name="T103" fmla="*/ 1 h 655"/>
                <a:gd name="T104" fmla="*/ 0 w 975"/>
                <a:gd name="T105" fmla="*/ 1 h 655"/>
                <a:gd name="T106" fmla="*/ 0 w 975"/>
                <a:gd name="T107" fmla="*/ 1 h 655"/>
                <a:gd name="T108" fmla="*/ 0 w 975"/>
                <a:gd name="T109" fmla="*/ 1 h 655"/>
                <a:gd name="T110" fmla="*/ 0 w 975"/>
                <a:gd name="T111" fmla="*/ 1 h 6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75"/>
                <a:gd name="T169" fmla="*/ 0 h 655"/>
                <a:gd name="T170" fmla="*/ 975 w 975"/>
                <a:gd name="T171" fmla="*/ 655 h 6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75" h="655">
                  <a:moveTo>
                    <a:pt x="972" y="0"/>
                  </a:moveTo>
                  <a:lnTo>
                    <a:pt x="970" y="13"/>
                  </a:lnTo>
                  <a:lnTo>
                    <a:pt x="970" y="24"/>
                  </a:lnTo>
                  <a:lnTo>
                    <a:pt x="973" y="44"/>
                  </a:lnTo>
                  <a:lnTo>
                    <a:pt x="975" y="64"/>
                  </a:lnTo>
                  <a:lnTo>
                    <a:pt x="974" y="91"/>
                  </a:lnTo>
                  <a:lnTo>
                    <a:pt x="971" y="120"/>
                  </a:lnTo>
                  <a:lnTo>
                    <a:pt x="969" y="148"/>
                  </a:lnTo>
                  <a:lnTo>
                    <a:pt x="966" y="175"/>
                  </a:lnTo>
                  <a:lnTo>
                    <a:pt x="960" y="203"/>
                  </a:lnTo>
                  <a:lnTo>
                    <a:pt x="937" y="274"/>
                  </a:lnTo>
                  <a:lnTo>
                    <a:pt x="921" y="317"/>
                  </a:lnTo>
                  <a:lnTo>
                    <a:pt x="908" y="344"/>
                  </a:lnTo>
                  <a:lnTo>
                    <a:pt x="896" y="371"/>
                  </a:lnTo>
                  <a:lnTo>
                    <a:pt x="891" y="384"/>
                  </a:lnTo>
                  <a:lnTo>
                    <a:pt x="886" y="397"/>
                  </a:lnTo>
                  <a:lnTo>
                    <a:pt x="882" y="410"/>
                  </a:lnTo>
                  <a:lnTo>
                    <a:pt x="878" y="422"/>
                  </a:lnTo>
                  <a:lnTo>
                    <a:pt x="871" y="441"/>
                  </a:lnTo>
                  <a:lnTo>
                    <a:pt x="863" y="456"/>
                  </a:lnTo>
                  <a:lnTo>
                    <a:pt x="854" y="467"/>
                  </a:lnTo>
                  <a:lnTo>
                    <a:pt x="846" y="475"/>
                  </a:lnTo>
                  <a:lnTo>
                    <a:pt x="828" y="490"/>
                  </a:lnTo>
                  <a:lnTo>
                    <a:pt x="820" y="500"/>
                  </a:lnTo>
                  <a:lnTo>
                    <a:pt x="817" y="505"/>
                  </a:lnTo>
                  <a:lnTo>
                    <a:pt x="813" y="512"/>
                  </a:lnTo>
                  <a:lnTo>
                    <a:pt x="808" y="520"/>
                  </a:lnTo>
                  <a:lnTo>
                    <a:pt x="801" y="529"/>
                  </a:lnTo>
                  <a:lnTo>
                    <a:pt x="780" y="548"/>
                  </a:lnTo>
                  <a:lnTo>
                    <a:pt x="757" y="567"/>
                  </a:lnTo>
                  <a:lnTo>
                    <a:pt x="736" y="580"/>
                  </a:lnTo>
                  <a:lnTo>
                    <a:pt x="720" y="588"/>
                  </a:lnTo>
                  <a:lnTo>
                    <a:pt x="704" y="596"/>
                  </a:lnTo>
                  <a:lnTo>
                    <a:pt x="687" y="604"/>
                  </a:lnTo>
                  <a:lnTo>
                    <a:pt x="669" y="611"/>
                  </a:lnTo>
                  <a:lnTo>
                    <a:pt x="631" y="624"/>
                  </a:lnTo>
                  <a:lnTo>
                    <a:pt x="591" y="634"/>
                  </a:lnTo>
                  <a:lnTo>
                    <a:pt x="549" y="643"/>
                  </a:lnTo>
                  <a:lnTo>
                    <a:pt x="527" y="647"/>
                  </a:lnTo>
                  <a:lnTo>
                    <a:pt x="505" y="649"/>
                  </a:lnTo>
                  <a:lnTo>
                    <a:pt x="459" y="653"/>
                  </a:lnTo>
                  <a:lnTo>
                    <a:pt x="436" y="654"/>
                  </a:lnTo>
                  <a:lnTo>
                    <a:pt x="412" y="655"/>
                  </a:lnTo>
                  <a:lnTo>
                    <a:pt x="378" y="654"/>
                  </a:lnTo>
                  <a:lnTo>
                    <a:pt x="344" y="652"/>
                  </a:lnTo>
                  <a:lnTo>
                    <a:pt x="280" y="644"/>
                  </a:lnTo>
                  <a:lnTo>
                    <a:pt x="220" y="631"/>
                  </a:lnTo>
                  <a:lnTo>
                    <a:pt x="164" y="614"/>
                  </a:lnTo>
                  <a:lnTo>
                    <a:pt x="138" y="604"/>
                  </a:lnTo>
                  <a:lnTo>
                    <a:pt x="113" y="593"/>
                  </a:lnTo>
                  <a:lnTo>
                    <a:pt x="90" y="581"/>
                  </a:lnTo>
                  <a:lnTo>
                    <a:pt x="69" y="568"/>
                  </a:lnTo>
                  <a:lnTo>
                    <a:pt x="49" y="555"/>
                  </a:lnTo>
                  <a:lnTo>
                    <a:pt x="31" y="541"/>
                  </a:lnTo>
                  <a:lnTo>
                    <a:pt x="14" y="526"/>
                  </a:lnTo>
                  <a:lnTo>
                    <a:pt x="0" y="510"/>
                  </a:lnTo>
                </a:path>
              </a:pathLst>
            </a:custGeom>
            <a:noFill/>
            <a:ln w="46038">
              <a:solidFill>
                <a:srgbClr val="FF3300"/>
              </a:solidFill>
              <a:round/>
              <a:headEnd/>
              <a:tailEnd/>
            </a:ln>
          </p:spPr>
          <p:txBody>
            <a:bodyPr/>
            <a:lstStyle/>
            <a:p>
              <a:endParaRPr lang="en-IN"/>
            </a:p>
          </p:txBody>
        </p:sp>
        <p:sp>
          <p:nvSpPr>
            <p:cNvPr id="73" name="Line 115"/>
            <p:cNvSpPr>
              <a:spLocks noChangeShapeType="1"/>
            </p:cNvSpPr>
            <p:nvPr/>
          </p:nvSpPr>
          <p:spPr bwMode="auto">
            <a:xfrm flipV="1">
              <a:off x="3992" y="1016"/>
              <a:ext cx="1" cy="866"/>
            </a:xfrm>
            <a:prstGeom prst="line">
              <a:avLst/>
            </a:prstGeom>
            <a:noFill/>
            <a:ln w="46038">
              <a:solidFill>
                <a:srgbClr val="FF3300"/>
              </a:solidFill>
              <a:round/>
              <a:headEnd/>
              <a:tailEnd/>
            </a:ln>
          </p:spPr>
          <p:txBody>
            <a:bodyPr/>
            <a:lstStyle/>
            <a:p>
              <a:endParaRPr lang="en-US"/>
            </a:p>
          </p:txBody>
        </p:sp>
        <p:sp>
          <p:nvSpPr>
            <p:cNvPr id="74" name="Freeform 116"/>
            <p:cNvSpPr>
              <a:spLocks/>
            </p:cNvSpPr>
            <p:nvPr/>
          </p:nvSpPr>
          <p:spPr bwMode="auto">
            <a:xfrm>
              <a:off x="1734" y="1848"/>
              <a:ext cx="343" cy="219"/>
            </a:xfrm>
            <a:custGeom>
              <a:avLst/>
              <a:gdLst>
                <a:gd name="T0" fmla="*/ 0 w 975"/>
                <a:gd name="T1" fmla="*/ 0 h 641"/>
                <a:gd name="T2" fmla="*/ 0 w 975"/>
                <a:gd name="T3" fmla="*/ 0 h 641"/>
                <a:gd name="T4" fmla="*/ 0 w 975"/>
                <a:gd name="T5" fmla="*/ 0 h 641"/>
                <a:gd name="T6" fmla="*/ 0 w 975"/>
                <a:gd name="T7" fmla="*/ 0 h 641"/>
                <a:gd name="T8" fmla="*/ 0 w 975"/>
                <a:gd name="T9" fmla="*/ 0 h 641"/>
                <a:gd name="T10" fmla="*/ 0 w 975"/>
                <a:gd name="T11" fmla="*/ 0 h 641"/>
                <a:gd name="T12" fmla="*/ 0 w 975"/>
                <a:gd name="T13" fmla="*/ 0 h 641"/>
                <a:gd name="T14" fmla="*/ 0 w 975"/>
                <a:gd name="T15" fmla="*/ 0 h 641"/>
                <a:gd name="T16" fmla="*/ 0 w 975"/>
                <a:gd name="T17" fmla="*/ 0 h 641"/>
                <a:gd name="T18" fmla="*/ 0 w 975"/>
                <a:gd name="T19" fmla="*/ 0 h 641"/>
                <a:gd name="T20" fmla="*/ 0 w 975"/>
                <a:gd name="T21" fmla="*/ 0 h 641"/>
                <a:gd name="T22" fmla="*/ 0 w 975"/>
                <a:gd name="T23" fmla="*/ 0 h 641"/>
                <a:gd name="T24" fmla="*/ 0 w 975"/>
                <a:gd name="T25" fmla="*/ 0 h 641"/>
                <a:gd name="T26" fmla="*/ 0 w 975"/>
                <a:gd name="T27" fmla="*/ 0 h 641"/>
                <a:gd name="T28" fmla="*/ 0 w 975"/>
                <a:gd name="T29" fmla="*/ 0 h 641"/>
                <a:gd name="T30" fmla="*/ 0 w 975"/>
                <a:gd name="T31" fmla="*/ 0 h 641"/>
                <a:gd name="T32" fmla="*/ 0 w 975"/>
                <a:gd name="T33" fmla="*/ 1 h 641"/>
                <a:gd name="T34" fmla="*/ 0 w 975"/>
                <a:gd name="T35" fmla="*/ 1 h 641"/>
                <a:gd name="T36" fmla="*/ 0 w 975"/>
                <a:gd name="T37" fmla="*/ 1 h 641"/>
                <a:gd name="T38" fmla="*/ 0 w 975"/>
                <a:gd name="T39" fmla="*/ 1 h 641"/>
                <a:gd name="T40" fmla="*/ 0 w 975"/>
                <a:gd name="T41" fmla="*/ 1 h 641"/>
                <a:gd name="T42" fmla="*/ 0 w 975"/>
                <a:gd name="T43" fmla="*/ 1 h 641"/>
                <a:gd name="T44" fmla="*/ 0 w 975"/>
                <a:gd name="T45" fmla="*/ 1 h 641"/>
                <a:gd name="T46" fmla="*/ 0 w 975"/>
                <a:gd name="T47" fmla="*/ 1 h 641"/>
                <a:gd name="T48" fmla="*/ 0 w 975"/>
                <a:gd name="T49" fmla="*/ 1 h 641"/>
                <a:gd name="T50" fmla="*/ 0 w 975"/>
                <a:gd name="T51" fmla="*/ 1 h 641"/>
                <a:gd name="T52" fmla="*/ 0 w 975"/>
                <a:gd name="T53" fmla="*/ 1 h 641"/>
                <a:gd name="T54" fmla="*/ 0 w 975"/>
                <a:gd name="T55" fmla="*/ 1 h 641"/>
                <a:gd name="T56" fmla="*/ 0 w 975"/>
                <a:gd name="T57" fmla="*/ 1 h 641"/>
                <a:gd name="T58" fmla="*/ 0 w 975"/>
                <a:gd name="T59" fmla="*/ 1 h 641"/>
                <a:gd name="T60" fmla="*/ 0 w 975"/>
                <a:gd name="T61" fmla="*/ 1 h 641"/>
                <a:gd name="T62" fmla="*/ 0 w 975"/>
                <a:gd name="T63" fmla="*/ 1 h 641"/>
                <a:gd name="T64" fmla="*/ 0 w 975"/>
                <a:gd name="T65" fmla="*/ 1 h 641"/>
                <a:gd name="T66" fmla="*/ 0 w 975"/>
                <a:gd name="T67" fmla="*/ 1 h 641"/>
                <a:gd name="T68" fmla="*/ 1 w 975"/>
                <a:gd name="T69" fmla="*/ 1 h 641"/>
                <a:gd name="T70" fmla="*/ 1 w 975"/>
                <a:gd name="T71" fmla="*/ 1 h 641"/>
                <a:gd name="T72" fmla="*/ 1 w 975"/>
                <a:gd name="T73" fmla="*/ 1 h 641"/>
                <a:gd name="T74" fmla="*/ 1 w 975"/>
                <a:gd name="T75" fmla="*/ 1 h 641"/>
                <a:gd name="T76" fmla="*/ 1 w 975"/>
                <a:gd name="T77" fmla="*/ 1 h 641"/>
                <a:gd name="T78" fmla="*/ 1 w 975"/>
                <a:gd name="T79" fmla="*/ 1 h 641"/>
                <a:gd name="T80" fmla="*/ 1 w 975"/>
                <a:gd name="T81" fmla="*/ 1 h 641"/>
                <a:gd name="T82" fmla="*/ 1 w 975"/>
                <a:gd name="T83" fmla="*/ 1 h 641"/>
                <a:gd name="T84" fmla="*/ 1 w 975"/>
                <a:gd name="T85" fmla="*/ 1 h 641"/>
                <a:gd name="T86" fmla="*/ 1 w 975"/>
                <a:gd name="T87" fmla="*/ 1 h 641"/>
                <a:gd name="T88" fmla="*/ 1 w 975"/>
                <a:gd name="T89" fmla="*/ 1 h 641"/>
                <a:gd name="T90" fmla="*/ 1 w 975"/>
                <a:gd name="T91" fmla="*/ 1 h 641"/>
                <a:gd name="T92" fmla="*/ 1 w 975"/>
                <a:gd name="T93" fmla="*/ 1 h 641"/>
                <a:gd name="T94" fmla="*/ 1 w 975"/>
                <a:gd name="T95" fmla="*/ 1 h 641"/>
                <a:gd name="T96" fmla="*/ 1 w 975"/>
                <a:gd name="T97" fmla="*/ 1 h 641"/>
                <a:gd name="T98" fmla="*/ 1 w 975"/>
                <a:gd name="T99" fmla="*/ 1 h 641"/>
                <a:gd name="T100" fmla="*/ 1 w 975"/>
                <a:gd name="T101" fmla="*/ 1 h 641"/>
                <a:gd name="T102" fmla="*/ 1 w 975"/>
                <a:gd name="T103" fmla="*/ 1 h 641"/>
                <a:gd name="T104" fmla="*/ 1 w 975"/>
                <a:gd name="T105" fmla="*/ 1 h 641"/>
                <a:gd name="T106" fmla="*/ 2 w 975"/>
                <a:gd name="T107" fmla="*/ 1 h 641"/>
                <a:gd name="T108" fmla="*/ 2 w 975"/>
                <a:gd name="T109" fmla="*/ 1 h 641"/>
                <a:gd name="T110" fmla="*/ 2 w 975"/>
                <a:gd name="T111" fmla="*/ 1 h 641"/>
                <a:gd name="T112" fmla="*/ 2 w 975"/>
                <a:gd name="T113" fmla="*/ 1 h 641"/>
                <a:gd name="T114" fmla="*/ 2 w 975"/>
                <a:gd name="T115" fmla="*/ 1 h 641"/>
                <a:gd name="T116" fmla="*/ 2 w 975"/>
                <a:gd name="T117" fmla="*/ 1 h 641"/>
                <a:gd name="T118" fmla="*/ 2 w 975"/>
                <a:gd name="T119" fmla="*/ 1 h 641"/>
                <a:gd name="T120" fmla="*/ 2 w 975"/>
                <a:gd name="T121" fmla="*/ 1 h 641"/>
                <a:gd name="T122" fmla="*/ 2 w 975"/>
                <a:gd name="T123" fmla="*/ 1 h 6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75"/>
                <a:gd name="T187" fmla="*/ 0 h 641"/>
                <a:gd name="T188" fmla="*/ 975 w 975"/>
                <a:gd name="T189" fmla="*/ 641 h 6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75" h="641">
                  <a:moveTo>
                    <a:pt x="3" y="0"/>
                  </a:moveTo>
                  <a:lnTo>
                    <a:pt x="5" y="13"/>
                  </a:lnTo>
                  <a:lnTo>
                    <a:pt x="5" y="24"/>
                  </a:lnTo>
                  <a:lnTo>
                    <a:pt x="3" y="43"/>
                  </a:lnTo>
                  <a:lnTo>
                    <a:pt x="1" y="52"/>
                  </a:lnTo>
                  <a:lnTo>
                    <a:pt x="0" y="63"/>
                  </a:lnTo>
                  <a:lnTo>
                    <a:pt x="0" y="74"/>
                  </a:lnTo>
                  <a:lnTo>
                    <a:pt x="1" y="89"/>
                  </a:lnTo>
                  <a:lnTo>
                    <a:pt x="4" y="117"/>
                  </a:lnTo>
                  <a:lnTo>
                    <a:pt x="6" y="145"/>
                  </a:lnTo>
                  <a:lnTo>
                    <a:pt x="9" y="172"/>
                  </a:lnTo>
                  <a:lnTo>
                    <a:pt x="15" y="199"/>
                  </a:lnTo>
                  <a:lnTo>
                    <a:pt x="38" y="268"/>
                  </a:lnTo>
                  <a:lnTo>
                    <a:pt x="48" y="295"/>
                  </a:lnTo>
                  <a:lnTo>
                    <a:pt x="54" y="310"/>
                  </a:lnTo>
                  <a:lnTo>
                    <a:pt x="68" y="337"/>
                  </a:lnTo>
                  <a:lnTo>
                    <a:pt x="79" y="363"/>
                  </a:lnTo>
                  <a:lnTo>
                    <a:pt x="89" y="389"/>
                  </a:lnTo>
                  <a:lnTo>
                    <a:pt x="98" y="413"/>
                  </a:lnTo>
                  <a:lnTo>
                    <a:pt x="105" y="432"/>
                  </a:lnTo>
                  <a:lnTo>
                    <a:pt x="113" y="446"/>
                  </a:lnTo>
                  <a:lnTo>
                    <a:pt x="121" y="457"/>
                  </a:lnTo>
                  <a:lnTo>
                    <a:pt x="130" y="465"/>
                  </a:lnTo>
                  <a:lnTo>
                    <a:pt x="147" y="480"/>
                  </a:lnTo>
                  <a:lnTo>
                    <a:pt x="155" y="489"/>
                  </a:lnTo>
                  <a:lnTo>
                    <a:pt x="162" y="501"/>
                  </a:lnTo>
                  <a:lnTo>
                    <a:pt x="167" y="509"/>
                  </a:lnTo>
                  <a:lnTo>
                    <a:pt x="175" y="518"/>
                  </a:lnTo>
                  <a:lnTo>
                    <a:pt x="196" y="537"/>
                  </a:lnTo>
                  <a:lnTo>
                    <a:pt x="219" y="555"/>
                  </a:lnTo>
                  <a:lnTo>
                    <a:pt x="230" y="562"/>
                  </a:lnTo>
                  <a:lnTo>
                    <a:pt x="240" y="568"/>
                  </a:lnTo>
                  <a:lnTo>
                    <a:pt x="255" y="576"/>
                  </a:lnTo>
                  <a:lnTo>
                    <a:pt x="272" y="584"/>
                  </a:lnTo>
                  <a:lnTo>
                    <a:pt x="289" y="591"/>
                  </a:lnTo>
                  <a:lnTo>
                    <a:pt x="306" y="598"/>
                  </a:lnTo>
                  <a:lnTo>
                    <a:pt x="325" y="605"/>
                  </a:lnTo>
                  <a:lnTo>
                    <a:pt x="344" y="611"/>
                  </a:lnTo>
                  <a:lnTo>
                    <a:pt x="384" y="621"/>
                  </a:lnTo>
                  <a:lnTo>
                    <a:pt x="427" y="630"/>
                  </a:lnTo>
                  <a:lnTo>
                    <a:pt x="448" y="633"/>
                  </a:lnTo>
                  <a:lnTo>
                    <a:pt x="471" y="636"/>
                  </a:lnTo>
                  <a:lnTo>
                    <a:pt x="493" y="638"/>
                  </a:lnTo>
                  <a:lnTo>
                    <a:pt x="517" y="640"/>
                  </a:lnTo>
                  <a:lnTo>
                    <a:pt x="540" y="641"/>
                  </a:lnTo>
                  <a:lnTo>
                    <a:pt x="564" y="641"/>
                  </a:lnTo>
                  <a:lnTo>
                    <a:pt x="598" y="641"/>
                  </a:lnTo>
                  <a:lnTo>
                    <a:pt x="631" y="639"/>
                  </a:lnTo>
                  <a:lnTo>
                    <a:pt x="664" y="635"/>
                  </a:lnTo>
                  <a:lnTo>
                    <a:pt x="696" y="631"/>
                  </a:lnTo>
                  <a:lnTo>
                    <a:pt x="726" y="625"/>
                  </a:lnTo>
                  <a:lnTo>
                    <a:pt x="756" y="618"/>
                  </a:lnTo>
                  <a:lnTo>
                    <a:pt x="784" y="610"/>
                  </a:lnTo>
                  <a:lnTo>
                    <a:pt x="812" y="601"/>
                  </a:lnTo>
                  <a:lnTo>
                    <a:pt x="838" y="591"/>
                  </a:lnTo>
                  <a:lnTo>
                    <a:pt x="862" y="581"/>
                  </a:lnTo>
                  <a:lnTo>
                    <a:pt x="885" y="569"/>
                  </a:lnTo>
                  <a:lnTo>
                    <a:pt x="907" y="556"/>
                  </a:lnTo>
                  <a:lnTo>
                    <a:pt x="927" y="543"/>
                  </a:lnTo>
                  <a:lnTo>
                    <a:pt x="944" y="529"/>
                  </a:lnTo>
                  <a:lnTo>
                    <a:pt x="961" y="515"/>
                  </a:lnTo>
                  <a:lnTo>
                    <a:pt x="975" y="499"/>
                  </a:lnTo>
                </a:path>
              </a:pathLst>
            </a:custGeom>
            <a:noFill/>
            <a:ln w="46038">
              <a:solidFill>
                <a:srgbClr val="FF3300"/>
              </a:solidFill>
              <a:round/>
              <a:headEnd/>
              <a:tailEnd/>
            </a:ln>
          </p:spPr>
          <p:txBody>
            <a:bodyPr/>
            <a:lstStyle/>
            <a:p>
              <a:endParaRPr lang="en-IN"/>
            </a:p>
          </p:txBody>
        </p:sp>
        <p:sp>
          <p:nvSpPr>
            <p:cNvPr id="75" name="Line 117"/>
            <p:cNvSpPr>
              <a:spLocks noChangeShapeType="1"/>
            </p:cNvSpPr>
            <p:nvPr/>
          </p:nvSpPr>
          <p:spPr bwMode="auto">
            <a:xfrm flipV="1">
              <a:off x="1736" y="1026"/>
              <a:ext cx="1" cy="849"/>
            </a:xfrm>
            <a:prstGeom prst="line">
              <a:avLst/>
            </a:prstGeom>
            <a:noFill/>
            <a:ln w="46038">
              <a:solidFill>
                <a:srgbClr val="FF3300"/>
              </a:solidFill>
              <a:round/>
              <a:headEnd/>
              <a:tailEnd/>
            </a:ln>
          </p:spPr>
          <p:txBody>
            <a:bodyPr/>
            <a:lstStyle/>
            <a:p>
              <a:endParaRPr lang="en-US"/>
            </a:p>
          </p:txBody>
        </p:sp>
      </p:grpSp>
      <p:grpSp>
        <p:nvGrpSpPr>
          <p:cNvPr id="76" name="Group 120"/>
          <p:cNvGrpSpPr>
            <a:grpSpLocks/>
          </p:cNvGrpSpPr>
          <p:nvPr/>
        </p:nvGrpSpPr>
        <p:grpSpPr bwMode="auto">
          <a:xfrm>
            <a:off x="2038350" y="3689350"/>
            <a:ext cx="6191250" cy="2108200"/>
            <a:chOff x="962" y="2523"/>
            <a:chExt cx="3900" cy="1328"/>
          </a:xfrm>
        </p:grpSpPr>
        <p:sp>
          <p:nvSpPr>
            <p:cNvPr id="77" name="Freeform 121"/>
            <p:cNvSpPr>
              <a:spLocks/>
            </p:cNvSpPr>
            <p:nvPr/>
          </p:nvSpPr>
          <p:spPr bwMode="auto">
            <a:xfrm>
              <a:off x="4506" y="2537"/>
              <a:ext cx="356" cy="277"/>
            </a:xfrm>
            <a:custGeom>
              <a:avLst/>
              <a:gdLst>
                <a:gd name="T0" fmla="*/ 2 w 1011"/>
                <a:gd name="T1" fmla="*/ 1 h 810"/>
                <a:gd name="T2" fmla="*/ 2 w 1011"/>
                <a:gd name="T3" fmla="*/ 1 h 810"/>
                <a:gd name="T4" fmla="*/ 2 w 1011"/>
                <a:gd name="T5" fmla="*/ 1 h 810"/>
                <a:gd name="T6" fmla="*/ 2 w 1011"/>
                <a:gd name="T7" fmla="*/ 1 h 810"/>
                <a:gd name="T8" fmla="*/ 2 w 1011"/>
                <a:gd name="T9" fmla="*/ 1 h 810"/>
                <a:gd name="T10" fmla="*/ 2 w 1011"/>
                <a:gd name="T11" fmla="*/ 1 h 810"/>
                <a:gd name="T12" fmla="*/ 2 w 1011"/>
                <a:gd name="T13" fmla="*/ 1 h 810"/>
                <a:gd name="T14" fmla="*/ 2 w 1011"/>
                <a:gd name="T15" fmla="*/ 1 h 810"/>
                <a:gd name="T16" fmla="*/ 2 w 1011"/>
                <a:gd name="T17" fmla="*/ 1 h 810"/>
                <a:gd name="T18" fmla="*/ 2 w 1011"/>
                <a:gd name="T19" fmla="*/ 1 h 810"/>
                <a:gd name="T20" fmla="*/ 2 w 1011"/>
                <a:gd name="T21" fmla="*/ 1 h 810"/>
                <a:gd name="T22" fmla="*/ 2 w 1011"/>
                <a:gd name="T23" fmla="*/ 1 h 810"/>
                <a:gd name="T24" fmla="*/ 2 w 1011"/>
                <a:gd name="T25" fmla="*/ 1 h 810"/>
                <a:gd name="T26" fmla="*/ 2 w 1011"/>
                <a:gd name="T27" fmla="*/ 1 h 810"/>
                <a:gd name="T28" fmla="*/ 2 w 1011"/>
                <a:gd name="T29" fmla="*/ 0 h 810"/>
                <a:gd name="T30" fmla="*/ 2 w 1011"/>
                <a:gd name="T31" fmla="*/ 0 h 810"/>
                <a:gd name="T32" fmla="*/ 2 w 1011"/>
                <a:gd name="T33" fmla="*/ 0 h 810"/>
                <a:gd name="T34" fmla="*/ 2 w 1011"/>
                <a:gd name="T35" fmla="*/ 0 h 810"/>
                <a:gd name="T36" fmla="*/ 2 w 1011"/>
                <a:gd name="T37" fmla="*/ 0 h 810"/>
                <a:gd name="T38" fmla="*/ 2 w 1011"/>
                <a:gd name="T39" fmla="*/ 0 h 810"/>
                <a:gd name="T40" fmla="*/ 2 w 1011"/>
                <a:gd name="T41" fmla="*/ 0 h 810"/>
                <a:gd name="T42" fmla="*/ 2 w 1011"/>
                <a:gd name="T43" fmla="*/ 0 h 810"/>
                <a:gd name="T44" fmla="*/ 2 w 1011"/>
                <a:gd name="T45" fmla="*/ 0 h 810"/>
                <a:gd name="T46" fmla="*/ 2 w 1011"/>
                <a:gd name="T47" fmla="*/ 0 h 810"/>
                <a:gd name="T48" fmla="*/ 2 w 1011"/>
                <a:gd name="T49" fmla="*/ 0 h 810"/>
                <a:gd name="T50" fmla="*/ 2 w 1011"/>
                <a:gd name="T51" fmla="*/ 0 h 810"/>
                <a:gd name="T52" fmla="*/ 2 w 1011"/>
                <a:gd name="T53" fmla="*/ 0 h 810"/>
                <a:gd name="T54" fmla="*/ 2 w 1011"/>
                <a:gd name="T55" fmla="*/ 0 h 810"/>
                <a:gd name="T56" fmla="*/ 1 w 1011"/>
                <a:gd name="T57" fmla="*/ 0 h 810"/>
                <a:gd name="T58" fmla="*/ 1 w 1011"/>
                <a:gd name="T59" fmla="*/ 0 h 810"/>
                <a:gd name="T60" fmla="*/ 1 w 1011"/>
                <a:gd name="T61" fmla="*/ 0 h 810"/>
                <a:gd name="T62" fmla="*/ 1 w 1011"/>
                <a:gd name="T63" fmla="*/ 0 h 810"/>
                <a:gd name="T64" fmla="*/ 1 w 1011"/>
                <a:gd name="T65" fmla="*/ 0 h 810"/>
                <a:gd name="T66" fmla="*/ 1 w 1011"/>
                <a:gd name="T67" fmla="*/ 0 h 810"/>
                <a:gd name="T68" fmla="*/ 1 w 1011"/>
                <a:gd name="T69" fmla="*/ 0 h 810"/>
                <a:gd name="T70" fmla="*/ 1 w 1011"/>
                <a:gd name="T71" fmla="*/ 0 h 810"/>
                <a:gd name="T72" fmla="*/ 1 w 1011"/>
                <a:gd name="T73" fmla="*/ 0 h 810"/>
                <a:gd name="T74" fmla="*/ 1 w 1011"/>
                <a:gd name="T75" fmla="*/ 0 h 810"/>
                <a:gd name="T76" fmla="*/ 1 w 1011"/>
                <a:gd name="T77" fmla="*/ 0 h 810"/>
                <a:gd name="T78" fmla="*/ 1 w 1011"/>
                <a:gd name="T79" fmla="*/ 0 h 810"/>
                <a:gd name="T80" fmla="*/ 1 w 1011"/>
                <a:gd name="T81" fmla="*/ 0 h 810"/>
                <a:gd name="T82" fmla="*/ 1 w 1011"/>
                <a:gd name="T83" fmla="*/ 0 h 810"/>
                <a:gd name="T84" fmla="*/ 1 w 1011"/>
                <a:gd name="T85" fmla="*/ 0 h 810"/>
                <a:gd name="T86" fmla="*/ 1 w 1011"/>
                <a:gd name="T87" fmla="*/ 0 h 810"/>
                <a:gd name="T88" fmla="*/ 1 w 1011"/>
                <a:gd name="T89" fmla="*/ 0 h 810"/>
                <a:gd name="T90" fmla="*/ 1 w 1011"/>
                <a:gd name="T91" fmla="*/ 0 h 810"/>
                <a:gd name="T92" fmla="*/ 1 w 1011"/>
                <a:gd name="T93" fmla="*/ 0 h 810"/>
                <a:gd name="T94" fmla="*/ 1 w 1011"/>
                <a:gd name="T95" fmla="*/ 0 h 810"/>
                <a:gd name="T96" fmla="*/ 1 w 1011"/>
                <a:gd name="T97" fmla="*/ 0 h 810"/>
                <a:gd name="T98" fmla="*/ 1 w 1011"/>
                <a:gd name="T99" fmla="*/ 0 h 810"/>
                <a:gd name="T100" fmla="*/ 1 w 1011"/>
                <a:gd name="T101" fmla="*/ 0 h 810"/>
                <a:gd name="T102" fmla="*/ 0 w 1011"/>
                <a:gd name="T103" fmla="*/ 0 h 810"/>
                <a:gd name="T104" fmla="*/ 0 w 1011"/>
                <a:gd name="T105" fmla="*/ 0 h 810"/>
                <a:gd name="T106" fmla="*/ 0 w 1011"/>
                <a:gd name="T107" fmla="*/ 0 h 810"/>
                <a:gd name="T108" fmla="*/ 0 w 1011"/>
                <a:gd name="T109" fmla="*/ 0 h 810"/>
                <a:gd name="T110" fmla="*/ 0 w 1011"/>
                <a:gd name="T111" fmla="*/ 0 h 810"/>
                <a:gd name="T112" fmla="*/ 0 w 1011"/>
                <a:gd name="T113" fmla="*/ 0 h 810"/>
                <a:gd name="T114" fmla="*/ 0 w 1011"/>
                <a:gd name="T115" fmla="*/ 0 h 810"/>
                <a:gd name="T116" fmla="*/ 0 w 1011"/>
                <a:gd name="T117" fmla="*/ 0 h 810"/>
                <a:gd name="T118" fmla="*/ 0 w 1011"/>
                <a:gd name="T119" fmla="*/ 0 h 810"/>
                <a:gd name="T120" fmla="*/ 0 w 1011"/>
                <a:gd name="T121" fmla="*/ 0 h 810"/>
                <a:gd name="T122" fmla="*/ 0 w 1011"/>
                <a:gd name="T123" fmla="*/ 0 h 810"/>
                <a:gd name="T124" fmla="*/ 0 w 1011"/>
                <a:gd name="T125" fmla="*/ 0 h 8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11"/>
                <a:gd name="T190" fmla="*/ 0 h 810"/>
                <a:gd name="T191" fmla="*/ 1011 w 1011"/>
                <a:gd name="T192" fmla="*/ 810 h 8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11" h="810">
                  <a:moveTo>
                    <a:pt x="1008" y="810"/>
                  </a:moveTo>
                  <a:lnTo>
                    <a:pt x="1006" y="793"/>
                  </a:lnTo>
                  <a:lnTo>
                    <a:pt x="1006" y="779"/>
                  </a:lnTo>
                  <a:lnTo>
                    <a:pt x="1008" y="755"/>
                  </a:lnTo>
                  <a:lnTo>
                    <a:pt x="1011" y="731"/>
                  </a:lnTo>
                  <a:lnTo>
                    <a:pt x="1010" y="698"/>
                  </a:lnTo>
                  <a:lnTo>
                    <a:pt x="1007" y="662"/>
                  </a:lnTo>
                  <a:lnTo>
                    <a:pt x="1005" y="627"/>
                  </a:lnTo>
                  <a:lnTo>
                    <a:pt x="1002" y="593"/>
                  </a:lnTo>
                  <a:lnTo>
                    <a:pt x="995" y="558"/>
                  </a:lnTo>
                  <a:lnTo>
                    <a:pt x="972" y="471"/>
                  </a:lnTo>
                  <a:lnTo>
                    <a:pt x="955" y="418"/>
                  </a:lnTo>
                  <a:lnTo>
                    <a:pt x="941" y="384"/>
                  </a:lnTo>
                  <a:lnTo>
                    <a:pt x="929" y="351"/>
                  </a:lnTo>
                  <a:lnTo>
                    <a:pt x="919" y="319"/>
                  </a:lnTo>
                  <a:lnTo>
                    <a:pt x="910" y="288"/>
                  </a:lnTo>
                  <a:lnTo>
                    <a:pt x="903" y="264"/>
                  </a:lnTo>
                  <a:lnTo>
                    <a:pt x="895" y="246"/>
                  </a:lnTo>
                  <a:lnTo>
                    <a:pt x="886" y="233"/>
                  </a:lnTo>
                  <a:lnTo>
                    <a:pt x="877" y="222"/>
                  </a:lnTo>
                  <a:lnTo>
                    <a:pt x="859" y="204"/>
                  </a:lnTo>
                  <a:lnTo>
                    <a:pt x="854" y="198"/>
                  </a:lnTo>
                  <a:lnTo>
                    <a:pt x="850" y="192"/>
                  </a:lnTo>
                  <a:lnTo>
                    <a:pt x="847" y="185"/>
                  </a:lnTo>
                  <a:lnTo>
                    <a:pt x="843" y="177"/>
                  </a:lnTo>
                  <a:lnTo>
                    <a:pt x="838" y="167"/>
                  </a:lnTo>
                  <a:lnTo>
                    <a:pt x="831" y="156"/>
                  </a:lnTo>
                  <a:lnTo>
                    <a:pt x="820" y="144"/>
                  </a:lnTo>
                  <a:lnTo>
                    <a:pt x="809" y="131"/>
                  </a:lnTo>
                  <a:lnTo>
                    <a:pt x="785" y="109"/>
                  </a:lnTo>
                  <a:lnTo>
                    <a:pt x="763" y="93"/>
                  </a:lnTo>
                  <a:lnTo>
                    <a:pt x="730" y="72"/>
                  </a:lnTo>
                  <a:lnTo>
                    <a:pt x="693" y="54"/>
                  </a:lnTo>
                  <a:lnTo>
                    <a:pt x="674" y="46"/>
                  </a:lnTo>
                  <a:lnTo>
                    <a:pt x="664" y="42"/>
                  </a:lnTo>
                  <a:lnTo>
                    <a:pt x="654" y="38"/>
                  </a:lnTo>
                  <a:lnTo>
                    <a:pt x="634" y="31"/>
                  </a:lnTo>
                  <a:lnTo>
                    <a:pt x="613" y="25"/>
                  </a:lnTo>
                  <a:lnTo>
                    <a:pt x="569" y="14"/>
                  </a:lnTo>
                  <a:lnTo>
                    <a:pt x="546" y="10"/>
                  </a:lnTo>
                  <a:lnTo>
                    <a:pt x="523" y="6"/>
                  </a:lnTo>
                  <a:lnTo>
                    <a:pt x="517" y="5"/>
                  </a:lnTo>
                  <a:lnTo>
                    <a:pt x="511" y="5"/>
                  </a:lnTo>
                  <a:lnTo>
                    <a:pt x="500" y="3"/>
                  </a:lnTo>
                  <a:lnTo>
                    <a:pt x="476" y="1"/>
                  </a:lnTo>
                  <a:lnTo>
                    <a:pt x="451" y="0"/>
                  </a:lnTo>
                  <a:lnTo>
                    <a:pt x="427" y="0"/>
                  </a:lnTo>
                  <a:lnTo>
                    <a:pt x="391" y="1"/>
                  </a:lnTo>
                  <a:lnTo>
                    <a:pt x="357" y="3"/>
                  </a:lnTo>
                  <a:lnTo>
                    <a:pt x="323" y="7"/>
                  </a:lnTo>
                  <a:lnTo>
                    <a:pt x="290" y="13"/>
                  </a:lnTo>
                  <a:lnTo>
                    <a:pt x="228" y="29"/>
                  </a:lnTo>
                  <a:lnTo>
                    <a:pt x="198" y="39"/>
                  </a:lnTo>
                  <a:lnTo>
                    <a:pt x="170" y="50"/>
                  </a:lnTo>
                  <a:lnTo>
                    <a:pt x="143" y="62"/>
                  </a:lnTo>
                  <a:lnTo>
                    <a:pt x="117" y="76"/>
                  </a:lnTo>
                  <a:lnTo>
                    <a:pt x="93" y="91"/>
                  </a:lnTo>
                  <a:lnTo>
                    <a:pt x="71" y="107"/>
                  </a:lnTo>
                  <a:lnTo>
                    <a:pt x="50" y="124"/>
                  </a:lnTo>
                  <a:lnTo>
                    <a:pt x="32" y="141"/>
                  </a:lnTo>
                  <a:lnTo>
                    <a:pt x="15" y="160"/>
                  </a:lnTo>
                  <a:lnTo>
                    <a:pt x="7" y="169"/>
                  </a:lnTo>
                  <a:lnTo>
                    <a:pt x="0" y="179"/>
                  </a:lnTo>
                </a:path>
              </a:pathLst>
            </a:custGeom>
            <a:noFill/>
            <a:ln w="46038">
              <a:solidFill>
                <a:srgbClr val="FF3300"/>
              </a:solidFill>
              <a:round/>
              <a:headEnd/>
              <a:tailEnd/>
            </a:ln>
          </p:spPr>
          <p:txBody>
            <a:bodyPr/>
            <a:lstStyle/>
            <a:p>
              <a:endParaRPr lang="en-IN"/>
            </a:p>
          </p:txBody>
        </p:sp>
        <p:sp>
          <p:nvSpPr>
            <p:cNvPr id="78" name="Line 122"/>
            <p:cNvSpPr>
              <a:spLocks noChangeShapeType="1"/>
            </p:cNvSpPr>
            <p:nvPr/>
          </p:nvSpPr>
          <p:spPr bwMode="auto">
            <a:xfrm>
              <a:off x="4860" y="2780"/>
              <a:ext cx="1" cy="1071"/>
            </a:xfrm>
            <a:prstGeom prst="line">
              <a:avLst/>
            </a:prstGeom>
            <a:noFill/>
            <a:ln w="46038">
              <a:solidFill>
                <a:srgbClr val="FF3300"/>
              </a:solidFill>
              <a:round/>
              <a:headEnd/>
              <a:tailEnd/>
            </a:ln>
          </p:spPr>
          <p:txBody>
            <a:bodyPr/>
            <a:lstStyle/>
            <a:p>
              <a:endParaRPr lang="en-US"/>
            </a:p>
          </p:txBody>
        </p:sp>
        <p:sp>
          <p:nvSpPr>
            <p:cNvPr id="79" name="Freeform 123"/>
            <p:cNvSpPr>
              <a:spLocks/>
            </p:cNvSpPr>
            <p:nvPr/>
          </p:nvSpPr>
          <p:spPr bwMode="auto">
            <a:xfrm>
              <a:off x="962" y="2524"/>
              <a:ext cx="356" cy="276"/>
            </a:xfrm>
            <a:custGeom>
              <a:avLst/>
              <a:gdLst>
                <a:gd name="T0" fmla="*/ 0 w 1011"/>
                <a:gd name="T1" fmla="*/ 1 h 810"/>
                <a:gd name="T2" fmla="*/ 0 w 1011"/>
                <a:gd name="T3" fmla="*/ 1 h 810"/>
                <a:gd name="T4" fmla="*/ 0 w 1011"/>
                <a:gd name="T5" fmla="*/ 1 h 810"/>
                <a:gd name="T6" fmla="*/ 0 w 1011"/>
                <a:gd name="T7" fmla="*/ 1 h 810"/>
                <a:gd name="T8" fmla="*/ 0 w 1011"/>
                <a:gd name="T9" fmla="*/ 1 h 810"/>
                <a:gd name="T10" fmla="*/ 0 w 1011"/>
                <a:gd name="T11" fmla="*/ 1 h 810"/>
                <a:gd name="T12" fmla="*/ 0 w 1011"/>
                <a:gd name="T13" fmla="*/ 1 h 810"/>
                <a:gd name="T14" fmla="*/ 0 w 1011"/>
                <a:gd name="T15" fmla="*/ 1 h 810"/>
                <a:gd name="T16" fmla="*/ 0 w 1011"/>
                <a:gd name="T17" fmla="*/ 1 h 810"/>
                <a:gd name="T18" fmla="*/ 0 w 1011"/>
                <a:gd name="T19" fmla="*/ 1 h 810"/>
                <a:gd name="T20" fmla="*/ 0 w 1011"/>
                <a:gd name="T21" fmla="*/ 1 h 810"/>
                <a:gd name="T22" fmla="*/ 0 w 1011"/>
                <a:gd name="T23" fmla="*/ 1 h 810"/>
                <a:gd name="T24" fmla="*/ 0 w 1011"/>
                <a:gd name="T25" fmla="*/ 1 h 810"/>
                <a:gd name="T26" fmla="*/ 0 w 1011"/>
                <a:gd name="T27" fmla="*/ 1 h 810"/>
                <a:gd name="T28" fmla="*/ 0 w 1011"/>
                <a:gd name="T29" fmla="*/ 0 h 810"/>
                <a:gd name="T30" fmla="*/ 0 w 1011"/>
                <a:gd name="T31" fmla="*/ 0 h 810"/>
                <a:gd name="T32" fmla="*/ 0 w 1011"/>
                <a:gd name="T33" fmla="*/ 0 h 810"/>
                <a:gd name="T34" fmla="*/ 0 w 1011"/>
                <a:gd name="T35" fmla="*/ 0 h 810"/>
                <a:gd name="T36" fmla="*/ 0 w 1011"/>
                <a:gd name="T37" fmla="*/ 0 h 810"/>
                <a:gd name="T38" fmla="*/ 0 w 1011"/>
                <a:gd name="T39" fmla="*/ 0 h 810"/>
                <a:gd name="T40" fmla="*/ 0 w 1011"/>
                <a:gd name="T41" fmla="*/ 0 h 810"/>
                <a:gd name="T42" fmla="*/ 0 w 1011"/>
                <a:gd name="T43" fmla="*/ 0 h 810"/>
                <a:gd name="T44" fmla="*/ 0 w 1011"/>
                <a:gd name="T45" fmla="*/ 0 h 810"/>
                <a:gd name="T46" fmla="*/ 0 w 1011"/>
                <a:gd name="T47" fmla="*/ 0 h 810"/>
                <a:gd name="T48" fmla="*/ 0 w 1011"/>
                <a:gd name="T49" fmla="*/ 0 h 810"/>
                <a:gd name="T50" fmla="*/ 0 w 1011"/>
                <a:gd name="T51" fmla="*/ 0 h 810"/>
                <a:gd name="T52" fmla="*/ 0 w 1011"/>
                <a:gd name="T53" fmla="*/ 0 h 810"/>
                <a:gd name="T54" fmla="*/ 0 w 1011"/>
                <a:gd name="T55" fmla="*/ 0 h 810"/>
                <a:gd name="T56" fmla="*/ 0 w 1011"/>
                <a:gd name="T57" fmla="*/ 0 h 810"/>
                <a:gd name="T58" fmla="*/ 0 w 1011"/>
                <a:gd name="T59" fmla="*/ 0 h 810"/>
                <a:gd name="T60" fmla="*/ 0 w 1011"/>
                <a:gd name="T61" fmla="*/ 0 h 810"/>
                <a:gd name="T62" fmla="*/ 1 w 1011"/>
                <a:gd name="T63" fmla="*/ 0 h 810"/>
                <a:gd name="T64" fmla="*/ 1 w 1011"/>
                <a:gd name="T65" fmla="*/ 0 h 810"/>
                <a:gd name="T66" fmla="*/ 1 w 1011"/>
                <a:gd name="T67" fmla="*/ 0 h 810"/>
                <a:gd name="T68" fmla="*/ 1 w 1011"/>
                <a:gd name="T69" fmla="*/ 0 h 810"/>
                <a:gd name="T70" fmla="*/ 1 w 1011"/>
                <a:gd name="T71" fmla="*/ 0 h 810"/>
                <a:gd name="T72" fmla="*/ 1 w 1011"/>
                <a:gd name="T73" fmla="*/ 0 h 810"/>
                <a:gd name="T74" fmla="*/ 1 w 1011"/>
                <a:gd name="T75" fmla="*/ 0 h 810"/>
                <a:gd name="T76" fmla="*/ 1 w 1011"/>
                <a:gd name="T77" fmla="*/ 0 h 810"/>
                <a:gd name="T78" fmla="*/ 1 w 1011"/>
                <a:gd name="T79" fmla="*/ 0 h 810"/>
                <a:gd name="T80" fmla="*/ 1 w 1011"/>
                <a:gd name="T81" fmla="*/ 0 h 810"/>
                <a:gd name="T82" fmla="*/ 1 w 1011"/>
                <a:gd name="T83" fmla="*/ 0 h 810"/>
                <a:gd name="T84" fmla="*/ 1 w 1011"/>
                <a:gd name="T85" fmla="*/ 0 h 810"/>
                <a:gd name="T86" fmla="*/ 1 w 1011"/>
                <a:gd name="T87" fmla="*/ 0 h 810"/>
                <a:gd name="T88" fmla="*/ 1 w 1011"/>
                <a:gd name="T89" fmla="*/ 0 h 810"/>
                <a:gd name="T90" fmla="*/ 1 w 1011"/>
                <a:gd name="T91" fmla="*/ 0 h 810"/>
                <a:gd name="T92" fmla="*/ 1 w 1011"/>
                <a:gd name="T93" fmla="*/ 0 h 810"/>
                <a:gd name="T94" fmla="*/ 1 w 1011"/>
                <a:gd name="T95" fmla="*/ 0 h 810"/>
                <a:gd name="T96" fmla="*/ 1 w 1011"/>
                <a:gd name="T97" fmla="*/ 0 h 810"/>
                <a:gd name="T98" fmla="*/ 1 w 1011"/>
                <a:gd name="T99" fmla="*/ 0 h 810"/>
                <a:gd name="T100" fmla="*/ 2 w 1011"/>
                <a:gd name="T101" fmla="*/ 0 h 810"/>
                <a:gd name="T102" fmla="*/ 2 w 1011"/>
                <a:gd name="T103" fmla="*/ 0 h 810"/>
                <a:gd name="T104" fmla="*/ 2 w 1011"/>
                <a:gd name="T105" fmla="*/ 0 h 810"/>
                <a:gd name="T106" fmla="*/ 2 w 1011"/>
                <a:gd name="T107" fmla="*/ 0 h 810"/>
                <a:gd name="T108" fmla="*/ 2 w 1011"/>
                <a:gd name="T109" fmla="*/ 0 h 810"/>
                <a:gd name="T110" fmla="*/ 2 w 1011"/>
                <a:gd name="T111" fmla="*/ 0 h 810"/>
                <a:gd name="T112" fmla="*/ 2 w 1011"/>
                <a:gd name="T113" fmla="*/ 0 h 810"/>
                <a:gd name="T114" fmla="*/ 2 w 1011"/>
                <a:gd name="T115" fmla="*/ 0 h 810"/>
                <a:gd name="T116" fmla="*/ 2 w 1011"/>
                <a:gd name="T117" fmla="*/ 0 h 810"/>
                <a:gd name="T118" fmla="*/ 2 w 1011"/>
                <a:gd name="T119" fmla="*/ 0 h 8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1"/>
                <a:gd name="T181" fmla="*/ 0 h 810"/>
                <a:gd name="T182" fmla="*/ 1011 w 1011"/>
                <a:gd name="T183" fmla="*/ 810 h 8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1" h="810">
                  <a:moveTo>
                    <a:pt x="4" y="810"/>
                  </a:moveTo>
                  <a:lnTo>
                    <a:pt x="5" y="793"/>
                  </a:lnTo>
                  <a:lnTo>
                    <a:pt x="5" y="779"/>
                  </a:lnTo>
                  <a:lnTo>
                    <a:pt x="3" y="756"/>
                  </a:lnTo>
                  <a:lnTo>
                    <a:pt x="0" y="731"/>
                  </a:lnTo>
                  <a:lnTo>
                    <a:pt x="1" y="698"/>
                  </a:lnTo>
                  <a:lnTo>
                    <a:pt x="4" y="662"/>
                  </a:lnTo>
                  <a:lnTo>
                    <a:pt x="6" y="628"/>
                  </a:lnTo>
                  <a:lnTo>
                    <a:pt x="9" y="593"/>
                  </a:lnTo>
                  <a:lnTo>
                    <a:pt x="16" y="558"/>
                  </a:lnTo>
                  <a:lnTo>
                    <a:pt x="39" y="471"/>
                  </a:lnTo>
                  <a:lnTo>
                    <a:pt x="56" y="418"/>
                  </a:lnTo>
                  <a:lnTo>
                    <a:pt x="70" y="385"/>
                  </a:lnTo>
                  <a:lnTo>
                    <a:pt x="82" y="352"/>
                  </a:lnTo>
                  <a:lnTo>
                    <a:pt x="93" y="319"/>
                  </a:lnTo>
                  <a:lnTo>
                    <a:pt x="101" y="288"/>
                  </a:lnTo>
                  <a:lnTo>
                    <a:pt x="108" y="264"/>
                  </a:lnTo>
                  <a:lnTo>
                    <a:pt x="117" y="247"/>
                  </a:lnTo>
                  <a:lnTo>
                    <a:pt x="125" y="233"/>
                  </a:lnTo>
                  <a:lnTo>
                    <a:pt x="135" y="223"/>
                  </a:lnTo>
                  <a:lnTo>
                    <a:pt x="144" y="214"/>
                  </a:lnTo>
                  <a:lnTo>
                    <a:pt x="152" y="204"/>
                  </a:lnTo>
                  <a:lnTo>
                    <a:pt x="161" y="192"/>
                  </a:lnTo>
                  <a:lnTo>
                    <a:pt x="168" y="177"/>
                  </a:lnTo>
                  <a:lnTo>
                    <a:pt x="173" y="167"/>
                  </a:lnTo>
                  <a:lnTo>
                    <a:pt x="181" y="156"/>
                  </a:lnTo>
                  <a:lnTo>
                    <a:pt x="203" y="132"/>
                  </a:lnTo>
                  <a:lnTo>
                    <a:pt x="227" y="109"/>
                  </a:lnTo>
                  <a:lnTo>
                    <a:pt x="248" y="93"/>
                  </a:lnTo>
                  <a:lnTo>
                    <a:pt x="265" y="82"/>
                  </a:lnTo>
                  <a:lnTo>
                    <a:pt x="282" y="72"/>
                  </a:lnTo>
                  <a:lnTo>
                    <a:pt x="318" y="54"/>
                  </a:lnTo>
                  <a:lnTo>
                    <a:pt x="337" y="46"/>
                  </a:lnTo>
                  <a:lnTo>
                    <a:pt x="347" y="42"/>
                  </a:lnTo>
                  <a:lnTo>
                    <a:pt x="357" y="38"/>
                  </a:lnTo>
                  <a:lnTo>
                    <a:pt x="378" y="31"/>
                  </a:lnTo>
                  <a:lnTo>
                    <a:pt x="399" y="25"/>
                  </a:lnTo>
                  <a:lnTo>
                    <a:pt x="443" y="15"/>
                  </a:lnTo>
                  <a:lnTo>
                    <a:pt x="465" y="10"/>
                  </a:lnTo>
                  <a:lnTo>
                    <a:pt x="489" y="7"/>
                  </a:lnTo>
                  <a:lnTo>
                    <a:pt x="512" y="4"/>
                  </a:lnTo>
                  <a:lnTo>
                    <a:pt x="536" y="2"/>
                  </a:lnTo>
                  <a:lnTo>
                    <a:pt x="560" y="1"/>
                  </a:lnTo>
                  <a:lnTo>
                    <a:pt x="585" y="0"/>
                  </a:lnTo>
                  <a:lnTo>
                    <a:pt x="620" y="1"/>
                  </a:lnTo>
                  <a:lnTo>
                    <a:pt x="655" y="4"/>
                  </a:lnTo>
                  <a:lnTo>
                    <a:pt x="688" y="8"/>
                  </a:lnTo>
                  <a:lnTo>
                    <a:pt x="721" y="14"/>
                  </a:lnTo>
                  <a:lnTo>
                    <a:pt x="753" y="21"/>
                  </a:lnTo>
                  <a:lnTo>
                    <a:pt x="784" y="29"/>
                  </a:lnTo>
                  <a:lnTo>
                    <a:pt x="814" y="39"/>
                  </a:lnTo>
                  <a:lnTo>
                    <a:pt x="842" y="50"/>
                  </a:lnTo>
                  <a:lnTo>
                    <a:pt x="869" y="63"/>
                  </a:lnTo>
                  <a:lnTo>
                    <a:pt x="895" y="76"/>
                  </a:lnTo>
                  <a:lnTo>
                    <a:pt x="918" y="91"/>
                  </a:lnTo>
                  <a:lnTo>
                    <a:pt x="941" y="107"/>
                  </a:lnTo>
                  <a:lnTo>
                    <a:pt x="961" y="124"/>
                  </a:lnTo>
                  <a:lnTo>
                    <a:pt x="980" y="142"/>
                  </a:lnTo>
                  <a:lnTo>
                    <a:pt x="996" y="160"/>
                  </a:lnTo>
                  <a:lnTo>
                    <a:pt x="1011" y="180"/>
                  </a:lnTo>
                </a:path>
              </a:pathLst>
            </a:custGeom>
            <a:noFill/>
            <a:ln w="46038">
              <a:solidFill>
                <a:srgbClr val="FF3300"/>
              </a:solidFill>
              <a:round/>
              <a:headEnd/>
              <a:tailEnd/>
            </a:ln>
          </p:spPr>
          <p:txBody>
            <a:bodyPr/>
            <a:lstStyle/>
            <a:p>
              <a:endParaRPr lang="en-IN"/>
            </a:p>
          </p:txBody>
        </p:sp>
        <p:sp>
          <p:nvSpPr>
            <p:cNvPr id="80" name="Line 124"/>
            <p:cNvSpPr>
              <a:spLocks noChangeShapeType="1"/>
            </p:cNvSpPr>
            <p:nvPr/>
          </p:nvSpPr>
          <p:spPr bwMode="auto">
            <a:xfrm>
              <a:off x="964" y="2767"/>
              <a:ext cx="1" cy="1071"/>
            </a:xfrm>
            <a:prstGeom prst="line">
              <a:avLst/>
            </a:prstGeom>
            <a:noFill/>
            <a:ln w="46038">
              <a:solidFill>
                <a:srgbClr val="FF3300"/>
              </a:solidFill>
              <a:round/>
              <a:headEnd/>
              <a:tailEnd/>
            </a:ln>
          </p:spPr>
          <p:txBody>
            <a:bodyPr/>
            <a:lstStyle/>
            <a:p>
              <a:endParaRPr lang="en-US"/>
            </a:p>
          </p:txBody>
        </p:sp>
        <p:sp>
          <p:nvSpPr>
            <p:cNvPr id="81" name="Oval 125"/>
            <p:cNvSpPr>
              <a:spLocks noChangeArrowheads="1"/>
            </p:cNvSpPr>
            <p:nvPr/>
          </p:nvSpPr>
          <p:spPr bwMode="auto">
            <a:xfrm>
              <a:off x="1237" y="2594"/>
              <a:ext cx="195" cy="575"/>
            </a:xfrm>
            <a:prstGeom prst="ellipse">
              <a:avLst/>
            </a:prstGeom>
            <a:noFill/>
            <a:ln w="46038">
              <a:solidFill>
                <a:srgbClr val="FF3300"/>
              </a:solidFill>
              <a:round/>
              <a:headEnd/>
              <a:tailEnd/>
            </a:ln>
          </p:spPr>
          <p:txBody>
            <a:bodyPr/>
            <a:lstStyle/>
            <a:p>
              <a:endParaRPr lang="en-IN"/>
            </a:p>
          </p:txBody>
        </p:sp>
        <p:sp>
          <p:nvSpPr>
            <p:cNvPr id="82" name="Oval 126"/>
            <p:cNvSpPr>
              <a:spLocks noChangeArrowheads="1"/>
            </p:cNvSpPr>
            <p:nvPr/>
          </p:nvSpPr>
          <p:spPr bwMode="auto">
            <a:xfrm>
              <a:off x="1769" y="2594"/>
              <a:ext cx="195" cy="575"/>
            </a:xfrm>
            <a:prstGeom prst="ellipse">
              <a:avLst/>
            </a:prstGeom>
            <a:noFill/>
            <a:ln w="46038">
              <a:solidFill>
                <a:srgbClr val="FF3300"/>
              </a:solidFill>
              <a:round/>
              <a:headEnd/>
              <a:tailEnd/>
            </a:ln>
          </p:spPr>
          <p:txBody>
            <a:bodyPr/>
            <a:lstStyle/>
            <a:p>
              <a:endParaRPr lang="en-IN"/>
            </a:p>
          </p:txBody>
        </p:sp>
        <p:sp>
          <p:nvSpPr>
            <p:cNvPr id="83" name="Oval 127"/>
            <p:cNvSpPr>
              <a:spLocks noChangeArrowheads="1"/>
            </p:cNvSpPr>
            <p:nvPr/>
          </p:nvSpPr>
          <p:spPr bwMode="auto">
            <a:xfrm>
              <a:off x="1503" y="2594"/>
              <a:ext cx="195" cy="575"/>
            </a:xfrm>
            <a:prstGeom prst="ellipse">
              <a:avLst/>
            </a:prstGeom>
            <a:noFill/>
            <a:ln w="46038">
              <a:solidFill>
                <a:srgbClr val="FF3300"/>
              </a:solidFill>
              <a:round/>
              <a:headEnd/>
              <a:tailEnd/>
            </a:ln>
          </p:spPr>
          <p:txBody>
            <a:bodyPr/>
            <a:lstStyle/>
            <a:p>
              <a:endParaRPr lang="en-IN"/>
            </a:p>
          </p:txBody>
        </p:sp>
        <p:sp>
          <p:nvSpPr>
            <p:cNvPr id="84" name="Oval 128"/>
            <p:cNvSpPr>
              <a:spLocks noChangeArrowheads="1"/>
            </p:cNvSpPr>
            <p:nvPr/>
          </p:nvSpPr>
          <p:spPr bwMode="auto">
            <a:xfrm>
              <a:off x="2036" y="2594"/>
              <a:ext cx="195" cy="575"/>
            </a:xfrm>
            <a:prstGeom prst="ellipse">
              <a:avLst/>
            </a:prstGeom>
            <a:noFill/>
            <a:ln w="46038">
              <a:solidFill>
                <a:srgbClr val="FF3300"/>
              </a:solidFill>
              <a:round/>
              <a:headEnd/>
              <a:tailEnd/>
            </a:ln>
          </p:spPr>
          <p:txBody>
            <a:bodyPr/>
            <a:lstStyle/>
            <a:p>
              <a:endParaRPr lang="en-IN"/>
            </a:p>
          </p:txBody>
        </p:sp>
        <p:sp>
          <p:nvSpPr>
            <p:cNvPr id="85" name="Oval 129"/>
            <p:cNvSpPr>
              <a:spLocks noChangeArrowheads="1"/>
            </p:cNvSpPr>
            <p:nvPr/>
          </p:nvSpPr>
          <p:spPr bwMode="auto">
            <a:xfrm>
              <a:off x="2834" y="2594"/>
              <a:ext cx="195" cy="575"/>
            </a:xfrm>
            <a:prstGeom prst="ellipse">
              <a:avLst/>
            </a:prstGeom>
            <a:noFill/>
            <a:ln w="46038">
              <a:solidFill>
                <a:srgbClr val="FF3300"/>
              </a:solidFill>
              <a:round/>
              <a:headEnd/>
              <a:tailEnd/>
            </a:ln>
          </p:spPr>
          <p:txBody>
            <a:bodyPr/>
            <a:lstStyle/>
            <a:p>
              <a:endParaRPr lang="en-IN"/>
            </a:p>
          </p:txBody>
        </p:sp>
        <p:sp>
          <p:nvSpPr>
            <p:cNvPr id="86" name="Oval 130"/>
            <p:cNvSpPr>
              <a:spLocks noChangeArrowheads="1"/>
            </p:cNvSpPr>
            <p:nvPr/>
          </p:nvSpPr>
          <p:spPr bwMode="auto">
            <a:xfrm>
              <a:off x="2568" y="2594"/>
              <a:ext cx="195" cy="575"/>
            </a:xfrm>
            <a:prstGeom prst="ellipse">
              <a:avLst/>
            </a:prstGeom>
            <a:noFill/>
            <a:ln w="46038">
              <a:solidFill>
                <a:srgbClr val="FF3300"/>
              </a:solidFill>
              <a:round/>
              <a:headEnd/>
              <a:tailEnd/>
            </a:ln>
          </p:spPr>
          <p:txBody>
            <a:bodyPr/>
            <a:lstStyle/>
            <a:p>
              <a:endParaRPr lang="en-IN"/>
            </a:p>
          </p:txBody>
        </p:sp>
        <p:sp>
          <p:nvSpPr>
            <p:cNvPr id="87" name="Oval 131"/>
            <p:cNvSpPr>
              <a:spLocks noChangeArrowheads="1"/>
            </p:cNvSpPr>
            <p:nvPr/>
          </p:nvSpPr>
          <p:spPr bwMode="auto">
            <a:xfrm>
              <a:off x="2302" y="2594"/>
              <a:ext cx="195" cy="575"/>
            </a:xfrm>
            <a:prstGeom prst="ellipse">
              <a:avLst/>
            </a:prstGeom>
            <a:noFill/>
            <a:ln w="46038">
              <a:solidFill>
                <a:srgbClr val="FF3300"/>
              </a:solidFill>
              <a:round/>
              <a:headEnd/>
              <a:tailEnd/>
            </a:ln>
          </p:spPr>
          <p:txBody>
            <a:bodyPr/>
            <a:lstStyle/>
            <a:p>
              <a:endParaRPr lang="en-IN"/>
            </a:p>
          </p:txBody>
        </p:sp>
        <p:sp>
          <p:nvSpPr>
            <p:cNvPr id="88" name="Oval 132"/>
            <p:cNvSpPr>
              <a:spLocks noChangeArrowheads="1"/>
            </p:cNvSpPr>
            <p:nvPr/>
          </p:nvSpPr>
          <p:spPr bwMode="auto">
            <a:xfrm>
              <a:off x="3100" y="2594"/>
              <a:ext cx="195" cy="575"/>
            </a:xfrm>
            <a:prstGeom prst="ellipse">
              <a:avLst/>
            </a:prstGeom>
            <a:noFill/>
            <a:ln w="46038">
              <a:solidFill>
                <a:srgbClr val="FF3300"/>
              </a:solidFill>
              <a:round/>
              <a:headEnd/>
              <a:tailEnd/>
            </a:ln>
          </p:spPr>
          <p:txBody>
            <a:bodyPr/>
            <a:lstStyle/>
            <a:p>
              <a:endParaRPr lang="en-IN"/>
            </a:p>
          </p:txBody>
        </p:sp>
        <p:sp>
          <p:nvSpPr>
            <p:cNvPr id="89" name="Freeform 133"/>
            <p:cNvSpPr>
              <a:spLocks/>
            </p:cNvSpPr>
            <p:nvPr/>
          </p:nvSpPr>
          <p:spPr bwMode="auto">
            <a:xfrm>
              <a:off x="1855" y="2526"/>
              <a:ext cx="267" cy="61"/>
            </a:xfrm>
            <a:custGeom>
              <a:avLst/>
              <a:gdLst>
                <a:gd name="T0" fmla="*/ 0 w 758"/>
                <a:gd name="T1" fmla="*/ 0 h 179"/>
                <a:gd name="T2" fmla="*/ 0 w 758"/>
                <a:gd name="T3" fmla="*/ 0 h 179"/>
                <a:gd name="T4" fmla="*/ 0 w 758"/>
                <a:gd name="T5" fmla="*/ 0 h 179"/>
                <a:gd name="T6" fmla="*/ 0 w 758"/>
                <a:gd name="T7" fmla="*/ 0 h 179"/>
                <a:gd name="T8" fmla="*/ 0 w 758"/>
                <a:gd name="T9" fmla="*/ 0 h 179"/>
                <a:gd name="T10" fmla="*/ 0 w 758"/>
                <a:gd name="T11" fmla="*/ 0 h 179"/>
                <a:gd name="T12" fmla="*/ 0 w 758"/>
                <a:gd name="T13" fmla="*/ 0 h 179"/>
                <a:gd name="T14" fmla="*/ 0 w 758"/>
                <a:gd name="T15" fmla="*/ 0 h 179"/>
                <a:gd name="T16" fmla="*/ 0 w 758"/>
                <a:gd name="T17" fmla="*/ 0 h 179"/>
                <a:gd name="T18" fmla="*/ 0 w 758"/>
                <a:gd name="T19" fmla="*/ 0 h 179"/>
                <a:gd name="T20" fmla="*/ 0 w 758"/>
                <a:gd name="T21" fmla="*/ 0 h 179"/>
                <a:gd name="T22" fmla="*/ 0 w 758"/>
                <a:gd name="T23" fmla="*/ 0 h 179"/>
                <a:gd name="T24" fmla="*/ 0 w 758"/>
                <a:gd name="T25" fmla="*/ 0 h 179"/>
                <a:gd name="T26" fmla="*/ 0 w 758"/>
                <a:gd name="T27" fmla="*/ 0 h 179"/>
                <a:gd name="T28" fmla="*/ 1 w 758"/>
                <a:gd name="T29" fmla="*/ 0 h 179"/>
                <a:gd name="T30" fmla="*/ 1 w 758"/>
                <a:gd name="T31" fmla="*/ 0 h 179"/>
                <a:gd name="T32" fmla="*/ 1 w 758"/>
                <a:gd name="T33" fmla="*/ 0 h 179"/>
                <a:gd name="T34" fmla="*/ 1 w 758"/>
                <a:gd name="T35" fmla="*/ 0 h 179"/>
                <a:gd name="T36" fmla="*/ 1 w 758"/>
                <a:gd name="T37" fmla="*/ 0 h 179"/>
                <a:gd name="T38" fmla="*/ 1 w 758"/>
                <a:gd name="T39" fmla="*/ 0 h 179"/>
                <a:gd name="T40" fmla="*/ 1 w 758"/>
                <a:gd name="T41" fmla="*/ 0 h 179"/>
                <a:gd name="T42" fmla="*/ 1 w 758"/>
                <a:gd name="T43" fmla="*/ 0 h 179"/>
                <a:gd name="T44" fmla="*/ 1 w 758"/>
                <a:gd name="T45" fmla="*/ 0 h 179"/>
                <a:gd name="T46" fmla="*/ 1 w 758"/>
                <a:gd name="T47" fmla="*/ 0 h 179"/>
                <a:gd name="T48" fmla="*/ 1 w 758"/>
                <a:gd name="T49" fmla="*/ 0 h 179"/>
                <a:gd name="T50" fmla="*/ 1 w 758"/>
                <a:gd name="T51" fmla="*/ 0 h 179"/>
                <a:gd name="T52" fmla="*/ 1 w 758"/>
                <a:gd name="T53" fmla="*/ 0 h 179"/>
                <a:gd name="T54" fmla="*/ 1 w 758"/>
                <a:gd name="T55" fmla="*/ 0 h 179"/>
                <a:gd name="T56" fmla="*/ 1 w 758"/>
                <a:gd name="T57" fmla="*/ 0 h 179"/>
                <a:gd name="T58" fmla="*/ 1 w 758"/>
                <a:gd name="T59" fmla="*/ 0 h 179"/>
                <a:gd name="T60" fmla="*/ 1 w 758"/>
                <a:gd name="T61" fmla="*/ 0 h 179"/>
                <a:gd name="T62" fmla="*/ 1 w 758"/>
                <a:gd name="T63" fmla="*/ 0 h 179"/>
                <a:gd name="T64" fmla="*/ 1 w 758"/>
                <a:gd name="T65" fmla="*/ 0 h 179"/>
                <a:gd name="T66" fmla="*/ 1 w 758"/>
                <a:gd name="T67" fmla="*/ 0 h 179"/>
                <a:gd name="T68" fmla="*/ 1 w 758"/>
                <a:gd name="T69" fmla="*/ 0 h 1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8"/>
                <a:gd name="T106" fmla="*/ 0 h 179"/>
                <a:gd name="T107" fmla="*/ 758 w 758"/>
                <a:gd name="T108" fmla="*/ 179 h 1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8" h="179">
                  <a:moveTo>
                    <a:pt x="0" y="179"/>
                  </a:moveTo>
                  <a:lnTo>
                    <a:pt x="13" y="160"/>
                  </a:lnTo>
                  <a:lnTo>
                    <a:pt x="28" y="141"/>
                  </a:lnTo>
                  <a:lnTo>
                    <a:pt x="45" y="123"/>
                  </a:lnTo>
                  <a:lnTo>
                    <a:pt x="63" y="106"/>
                  </a:lnTo>
                  <a:lnTo>
                    <a:pt x="83" y="91"/>
                  </a:lnTo>
                  <a:lnTo>
                    <a:pt x="104" y="76"/>
                  </a:lnTo>
                  <a:lnTo>
                    <a:pt x="127" y="62"/>
                  </a:lnTo>
                  <a:lnTo>
                    <a:pt x="151" y="49"/>
                  </a:lnTo>
                  <a:lnTo>
                    <a:pt x="176" y="38"/>
                  </a:lnTo>
                  <a:lnTo>
                    <a:pt x="202" y="28"/>
                  </a:lnTo>
                  <a:lnTo>
                    <a:pt x="216" y="24"/>
                  </a:lnTo>
                  <a:lnTo>
                    <a:pt x="229" y="20"/>
                  </a:lnTo>
                  <a:lnTo>
                    <a:pt x="258" y="13"/>
                  </a:lnTo>
                  <a:lnTo>
                    <a:pt x="287" y="7"/>
                  </a:lnTo>
                  <a:lnTo>
                    <a:pt x="317" y="3"/>
                  </a:lnTo>
                  <a:lnTo>
                    <a:pt x="348" y="1"/>
                  </a:lnTo>
                  <a:lnTo>
                    <a:pt x="379" y="0"/>
                  </a:lnTo>
                  <a:lnTo>
                    <a:pt x="411" y="1"/>
                  </a:lnTo>
                  <a:lnTo>
                    <a:pt x="441" y="3"/>
                  </a:lnTo>
                  <a:lnTo>
                    <a:pt x="471" y="7"/>
                  </a:lnTo>
                  <a:lnTo>
                    <a:pt x="500" y="13"/>
                  </a:lnTo>
                  <a:lnTo>
                    <a:pt x="529" y="20"/>
                  </a:lnTo>
                  <a:lnTo>
                    <a:pt x="556" y="28"/>
                  </a:lnTo>
                  <a:lnTo>
                    <a:pt x="582" y="38"/>
                  </a:lnTo>
                  <a:lnTo>
                    <a:pt x="607" y="49"/>
                  </a:lnTo>
                  <a:lnTo>
                    <a:pt x="631" y="62"/>
                  </a:lnTo>
                  <a:lnTo>
                    <a:pt x="654" y="76"/>
                  </a:lnTo>
                  <a:lnTo>
                    <a:pt x="675" y="91"/>
                  </a:lnTo>
                  <a:lnTo>
                    <a:pt x="695" y="106"/>
                  </a:lnTo>
                  <a:lnTo>
                    <a:pt x="713" y="123"/>
                  </a:lnTo>
                  <a:lnTo>
                    <a:pt x="730" y="141"/>
                  </a:lnTo>
                  <a:lnTo>
                    <a:pt x="745" y="160"/>
                  </a:lnTo>
                  <a:lnTo>
                    <a:pt x="751" y="169"/>
                  </a:lnTo>
                  <a:lnTo>
                    <a:pt x="758" y="179"/>
                  </a:lnTo>
                </a:path>
              </a:pathLst>
            </a:custGeom>
            <a:noFill/>
            <a:ln w="46038">
              <a:solidFill>
                <a:srgbClr val="FF3300"/>
              </a:solidFill>
              <a:round/>
              <a:headEnd/>
              <a:tailEnd/>
            </a:ln>
          </p:spPr>
          <p:txBody>
            <a:bodyPr/>
            <a:lstStyle/>
            <a:p>
              <a:endParaRPr lang="en-IN"/>
            </a:p>
          </p:txBody>
        </p:sp>
        <p:sp>
          <p:nvSpPr>
            <p:cNvPr id="90" name="Freeform 134"/>
            <p:cNvSpPr>
              <a:spLocks/>
            </p:cNvSpPr>
            <p:nvPr/>
          </p:nvSpPr>
          <p:spPr bwMode="auto">
            <a:xfrm>
              <a:off x="2119" y="2529"/>
              <a:ext cx="266" cy="62"/>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0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0"/>
                  </a:lnTo>
                  <a:lnTo>
                    <a:pt x="28" y="142"/>
                  </a:lnTo>
                  <a:lnTo>
                    <a:pt x="44" y="124"/>
                  </a:lnTo>
                  <a:lnTo>
                    <a:pt x="62" y="107"/>
                  </a:lnTo>
                  <a:lnTo>
                    <a:pt x="82" y="91"/>
                  </a:lnTo>
                  <a:lnTo>
                    <a:pt x="103" y="76"/>
                  </a:lnTo>
                  <a:lnTo>
                    <a:pt x="126" y="63"/>
                  </a:lnTo>
                  <a:lnTo>
                    <a:pt x="150" y="50"/>
                  </a:lnTo>
                  <a:lnTo>
                    <a:pt x="175" y="39"/>
                  </a:lnTo>
                  <a:lnTo>
                    <a:pt x="201" y="29"/>
                  </a:lnTo>
                  <a:lnTo>
                    <a:pt x="215" y="24"/>
                  </a:lnTo>
                  <a:lnTo>
                    <a:pt x="228" y="20"/>
                  </a:lnTo>
                  <a:lnTo>
                    <a:pt x="257" y="13"/>
                  </a:lnTo>
                  <a:lnTo>
                    <a:pt x="286" y="8"/>
                  </a:lnTo>
                  <a:lnTo>
                    <a:pt x="316" y="4"/>
                  </a:lnTo>
                  <a:lnTo>
                    <a:pt x="347" y="1"/>
                  </a:lnTo>
                  <a:lnTo>
                    <a:pt x="378" y="0"/>
                  </a:lnTo>
                  <a:lnTo>
                    <a:pt x="410" y="1"/>
                  </a:lnTo>
                  <a:lnTo>
                    <a:pt x="440" y="4"/>
                  </a:lnTo>
                  <a:lnTo>
                    <a:pt x="470" y="8"/>
                  </a:lnTo>
                  <a:lnTo>
                    <a:pt x="500" y="13"/>
                  </a:lnTo>
                  <a:lnTo>
                    <a:pt x="528" y="20"/>
                  </a:lnTo>
                  <a:lnTo>
                    <a:pt x="555" y="29"/>
                  </a:lnTo>
                  <a:lnTo>
                    <a:pt x="582" y="39"/>
                  </a:lnTo>
                  <a:lnTo>
                    <a:pt x="607" y="50"/>
                  </a:lnTo>
                  <a:lnTo>
                    <a:pt x="631" y="63"/>
                  </a:lnTo>
                  <a:lnTo>
                    <a:pt x="654" y="76"/>
                  </a:lnTo>
                  <a:lnTo>
                    <a:pt x="675" y="91"/>
                  </a:lnTo>
                  <a:lnTo>
                    <a:pt x="694" y="107"/>
                  </a:lnTo>
                  <a:lnTo>
                    <a:pt x="712" y="124"/>
                  </a:lnTo>
                  <a:lnTo>
                    <a:pt x="729" y="142"/>
                  </a:lnTo>
                  <a:lnTo>
                    <a:pt x="744" y="160"/>
                  </a:lnTo>
                  <a:lnTo>
                    <a:pt x="750" y="170"/>
                  </a:lnTo>
                  <a:lnTo>
                    <a:pt x="757" y="180"/>
                  </a:lnTo>
                </a:path>
              </a:pathLst>
            </a:custGeom>
            <a:noFill/>
            <a:ln w="46038">
              <a:solidFill>
                <a:srgbClr val="FF3300"/>
              </a:solidFill>
              <a:round/>
              <a:headEnd/>
              <a:tailEnd/>
            </a:ln>
          </p:spPr>
          <p:txBody>
            <a:bodyPr/>
            <a:lstStyle/>
            <a:p>
              <a:endParaRPr lang="en-IN"/>
            </a:p>
          </p:txBody>
        </p:sp>
        <p:sp>
          <p:nvSpPr>
            <p:cNvPr id="91" name="Freeform 135"/>
            <p:cNvSpPr>
              <a:spLocks/>
            </p:cNvSpPr>
            <p:nvPr/>
          </p:nvSpPr>
          <p:spPr bwMode="auto">
            <a:xfrm>
              <a:off x="2388" y="2526"/>
              <a:ext cx="266" cy="61"/>
            </a:xfrm>
            <a:custGeom>
              <a:avLst/>
              <a:gdLst>
                <a:gd name="T0" fmla="*/ 0 w 757"/>
                <a:gd name="T1" fmla="*/ 0 h 179"/>
                <a:gd name="T2" fmla="*/ 0 w 757"/>
                <a:gd name="T3" fmla="*/ 0 h 179"/>
                <a:gd name="T4" fmla="*/ 0 w 757"/>
                <a:gd name="T5" fmla="*/ 0 h 179"/>
                <a:gd name="T6" fmla="*/ 0 w 757"/>
                <a:gd name="T7" fmla="*/ 0 h 179"/>
                <a:gd name="T8" fmla="*/ 0 w 757"/>
                <a:gd name="T9" fmla="*/ 0 h 179"/>
                <a:gd name="T10" fmla="*/ 0 w 757"/>
                <a:gd name="T11" fmla="*/ 0 h 179"/>
                <a:gd name="T12" fmla="*/ 0 w 757"/>
                <a:gd name="T13" fmla="*/ 0 h 179"/>
                <a:gd name="T14" fmla="*/ 0 w 757"/>
                <a:gd name="T15" fmla="*/ 0 h 179"/>
                <a:gd name="T16" fmla="*/ 0 w 757"/>
                <a:gd name="T17" fmla="*/ 0 h 179"/>
                <a:gd name="T18" fmla="*/ 0 w 757"/>
                <a:gd name="T19" fmla="*/ 0 h 179"/>
                <a:gd name="T20" fmla="*/ 0 w 757"/>
                <a:gd name="T21" fmla="*/ 0 h 179"/>
                <a:gd name="T22" fmla="*/ 0 w 757"/>
                <a:gd name="T23" fmla="*/ 0 h 179"/>
                <a:gd name="T24" fmla="*/ 0 w 757"/>
                <a:gd name="T25" fmla="*/ 0 h 179"/>
                <a:gd name="T26" fmla="*/ 0 w 757"/>
                <a:gd name="T27" fmla="*/ 0 h 179"/>
                <a:gd name="T28" fmla="*/ 0 w 757"/>
                <a:gd name="T29" fmla="*/ 0 h 179"/>
                <a:gd name="T30" fmla="*/ 1 w 757"/>
                <a:gd name="T31" fmla="*/ 0 h 179"/>
                <a:gd name="T32" fmla="*/ 1 w 757"/>
                <a:gd name="T33" fmla="*/ 0 h 179"/>
                <a:gd name="T34" fmla="*/ 1 w 757"/>
                <a:gd name="T35" fmla="*/ 0 h 179"/>
                <a:gd name="T36" fmla="*/ 1 w 757"/>
                <a:gd name="T37" fmla="*/ 0 h 179"/>
                <a:gd name="T38" fmla="*/ 1 w 757"/>
                <a:gd name="T39" fmla="*/ 0 h 179"/>
                <a:gd name="T40" fmla="*/ 1 w 757"/>
                <a:gd name="T41" fmla="*/ 0 h 179"/>
                <a:gd name="T42" fmla="*/ 1 w 757"/>
                <a:gd name="T43" fmla="*/ 0 h 179"/>
                <a:gd name="T44" fmla="*/ 1 w 757"/>
                <a:gd name="T45" fmla="*/ 0 h 179"/>
                <a:gd name="T46" fmla="*/ 1 w 757"/>
                <a:gd name="T47" fmla="*/ 0 h 179"/>
                <a:gd name="T48" fmla="*/ 1 w 757"/>
                <a:gd name="T49" fmla="*/ 0 h 179"/>
                <a:gd name="T50" fmla="*/ 1 w 757"/>
                <a:gd name="T51" fmla="*/ 0 h 179"/>
                <a:gd name="T52" fmla="*/ 1 w 757"/>
                <a:gd name="T53" fmla="*/ 0 h 179"/>
                <a:gd name="T54" fmla="*/ 1 w 757"/>
                <a:gd name="T55" fmla="*/ 0 h 179"/>
                <a:gd name="T56" fmla="*/ 1 w 757"/>
                <a:gd name="T57" fmla="*/ 0 h 179"/>
                <a:gd name="T58" fmla="*/ 1 w 757"/>
                <a:gd name="T59" fmla="*/ 0 h 179"/>
                <a:gd name="T60" fmla="*/ 1 w 757"/>
                <a:gd name="T61" fmla="*/ 0 h 179"/>
                <a:gd name="T62" fmla="*/ 1 w 757"/>
                <a:gd name="T63" fmla="*/ 0 h 179"/>
                <a:gd name="T64" fmla="*/ 1 w 757"/>
                <a:gd name="T65" fmla="*/ 0 h 179"/>
                <a:gd name="T66" fmla="*/ 1 w 757"/>
                <a:gd name="T67" fmla="*/ 0 h 179"/>
                <a:gd name="T68" fmla="*/ 1 w 757"/>
                <a:gd name="T69" fmla="*/ 0 h 17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79"/>
                <a:gd name="T107" fmla="*/ 757 w 757"/>
                <a:gd name="T108" fmla="*/ 179 h 17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79">
                  <a:moveTo>
                    <a:pt x="0" y="179"/>
                  </a:moveTo>
                  <a:lnTo>
                    <a:pt x="13" y="160"/>
                  </a:lnTo>
                  <a:lnTo>
                    <a:pt x="28" y="141"/>
                  </a:lnTo>
                  <a:lnTo>
                    <a:pt x="44" y="123"/>
                  </a:lnTo>
                  <a:lnTo>
                    <a:pt x="62" y="106"/>
                  </a:lnTo>
                  <a:lnTo>
                    <a:pt x="82" y="91"/>
                  </a:lnTo>
                  <a:lnTo>
                    <a:pt x="103" y="76"/>
                  </a:lnTo>
                  <a:lnTo>
                    <a:pt x="126" y="62"/>
                  </a:lnTo>
                  <a:lnTo>
                    <a:pt x="150" y="49"/>
                  </a:lnTo>
                  <a:lnTo>
                    <a:pt x="175" y="38"/>
                  </a:lnTo>
                  <a:lnTo>
                    <a:pt x="202" y="28"/>
                  </a:lnTo>
                  <a:lnTo>
                    <a:pt x="215" y="24"/>
                  </a:lnTo>
                  <a:lnTo>
                    <a:pt x="229" y="20"/>
                  </a:lnTo>
                  <a:lnTo>
                    <a:pt x="257" y="13"/>
                  </a:lnTo>
                  <a:lnTo>
                    <a:pt x="287" y="7"/>
                  </a:lnTo>
                  <a:lnTo>
                    <a:pt x="317" y="3"/>
                  </a:lnTo>
                  <a:lnTo>
                    <a:pt x="347" y="1"/>
                  </a:lnTo>
                  <a:lnTo>
                    <a:pt x="379" y="0"/>
                  </a:lnTo>
                  <a:lnTo>
                    <a:pt x="410" y="1"/>
                  </a:lnTo>
                  <a:lnTo>
                    <a:pt x="440" y="3"/>
                  </a:lnTo>
                  <a:lnTo>
                    <a:pt x="470" y="7"/>
                  </a:lnTo>
                  <a:lnTo>
                    <a:pt x="500" y="13"/>
                  </a:lnTo>
                  <a:lnTo>
                    <a:pt x="528" y="20"/>
                  </a:lnTo>
                  <a:lnTo>
                    <a:pt x="555" y="28"/>
                  </a:lnTo>
                  <a:lnTo>
                    <a:pt x="582" y="38"/>
                  </a:lnTo>
                  <a:lnTo>
                    <a:pt x="607" y="49"/>
                  </a:lnTo>
                  <a:lnTo>
                    <a:pt x="631" y="62"/>
                  </a:lnTo>
                  <a:lnTo>
                    <a:pt x="654" y="76"/>
                  </a:lnTo>
                  <a:lnTo>
                    <a:pt x="675" y="91"/>
                  </a:lnTo>
                  <a:lnTo>
                    <a:pt x="695" y="106"/>
                  </a:lnTo>
                  <a:lnTo>
                    <a:pt x="713" y="123"/>
                  </a:lnTo>
                  <a:lnTo>
                    <a:pt x="729" y="141"/>
                  </a:lnTo>
                  <a:lnTo>
                    <a:pt x="744" y="160"/>
                  </a:lnTo>
                  <a:lnTo>
                    <a:pt x="751" y="169"/>
                  </a:lnTo>
                  <a:lnTo>
                    <a:pt x="757" y="179"/>
                  </a:lnTo>
                </a:path>
              </a:pathLst>
            </a:custGeom>
            <a:noFill/>
            <a:ln w="46038">
              <a:solidFill>
                <a:srgbClr val="FF3300"/>
              </a:solidFill>
              <a:round/>
              <a:headEnd/>
              <a:tailEnd/>
            </a:ln>
          </p:spPr>
          <p:txBody>
            <a:bodyPr/>
            <a:lstStyle/>
            <a:p>
              <a:endParaRPr lang="en-IN"/>
            </a:p>
          </p:txBody>
        </p:sp>
        <p:sp>
          <p:nvSpPr>
            <p:cNvPr id="92" name="Freeform 136"/>
            <p:cNvSpPr>
              <a:spLocks/>
            </p:cNvSpPr>
            <p:nvPr/>
          </p:nvSpPr>
          <p:spPr bwMode="auto">
            <a:xfrm>
              <a:off x="2657" y="2536"/>
              <a:ext cx="266" cy="61"/>
            </a:xfrm>
            <a:custGeom>
              <a:avLst/>
              <a:gdLst>
                <a:gd name="T0" fmla="*/ 0 w 756"/>
                <a:gd name="T1" fmla="*/ 0 h 180"/>
                <a:gd name="T2" fmla="*/ 0 w 756"/>
                <a:gd name="T3" fmla="*/ 0 h 180"/>
                <a:gd name="T4" fmla="*/ 0 w 756"/>
                <a:gd name="T5" fmla="*/ 0 h 180"/>
                <a:gd name="T6" fmla="*/ 0 w 756"/>
                <a:gd name="T7" fmla="*/ 0 h 180"/>
                <a:gd name="T8" fmla="*/ 0 w 756"/>
                <a:gd name="T9" fmla="*/ 0 h 180"/>
                <a:gd name="T10" fmla="*/ 0 w 756"/>
                <a:gd name="T11" fmla="*/ 0 h 180"/>
                <a:gd name="T12" fmla="*/ 0 w 756"/>
                <a:gd name="T13" fmla="*/ 0 h 180"/>
                <a:gd name="T14" fmla="*/ 0 w 756"/>
                <a:gd name="T15" fmla="*/ 0 h 180"/>
                <a:gd name="T16" fmla="*/ 0 w 756"/>
                <a:gd name="T17" fmla="*/ 0 h 180"/>
                <a:gd name="T18" fmla="*/ 0 w 756"/>
                <a:gd name="T19" fmla="*/ 0 h 180"/>
                <a:gd name="T20" fmla="*/ 0 w 756"/>
                <a:gd name="T21" fmla="*/ 0 h 180"/>
                <a:gd name="T22" fmla="*/ 0 w 756"/>
                <a:gd name="T23" fmla="*/ 0 h 180"/>
                <a:gd name="T24" fmla="*/ 0 w 756"/>
                <a:gd name="T25" fmla="*/ 0 h 180"/>
                <a:gd name="T26" fmla="*/ 0 w 756"/>
                <a:gd name="T27" fmla="*/ 0 h 180"/>
                <a:gd name="T28" fmla="*/ 1 w 756"/>
                <a:gd name="T29" fmla="*/ 0 h 180"/>
                <a:gd name="T30" fmla="*/ 1 w 756"/>
                <a:gd name="T31" fmla="*/ 0 h 180"/>
                <a:gd name="T32" fmla="*/ 1 w 756"/>
                <a:gd name="T33" fmla="*/ 0 h 180"/>
                <a:gd name="T34" fmla="*/ 1 w 756"/>
                <a:gd name="T35" fmla="*/ 0 h 180"/>
                <a:gd name="T36" fmla="*/ 1 w 756"/>
                <a:gd name="T37" fmla="*/ 0 h 180"/>
                <a:gd name="T38" fmla="*/ 1 w 756"/>
                <a:gd name="T39" fmla="*/ 0 h 180"/>
                <a:gd name="T40" fmla="*/ 1 w 756"/>
                <a:gd name="T41" fmla="*/ 0 h 180"/>
                <a:gd name="T42" fmla="*/ 1 w 756"/>
                <a:gd name="T43" fmla="*/ 0 h 180"/>
                <a:gd name="T44" fmla="*/ 1 w 756"/>
                <a:gd name="T45" fmla="*/ 0 h 180"/>
                <a:gd name="T46" fmla="*/ 1 w 756"/>
                <a:gd name="T47" fmla="*/ 0 h 180"/>
                <a:gd name="T48" fmla="*/ 1 w 756"/>
                <a:gd name="T49" fmla="*/ 0 h 180"/>
                <a:gd name="T50" fmla="*/ 1 w 756"/>
                <a:gd name="T51" fmla="*/ 0 h 180"/>
                <a:gd name="T52" fmla="*/ 1 w 756"/>
                <a:gd name="T53" fmla="*/ 0 h 180"/>
                <a:gd name="T54" fmla="*/ 1 w 756"/>
                <a:gd name="T55" fmla="*/ 0 h 180"/>
                <a:gd name="T56" fmla="*/ 1 w 756"/>
                <a:gd name="T57" fmla="*/ 0 h 180"/>
                <a:gd name="T58" fmla="*/ 1 w 756"/>
                <a:gd name="T59" fmla="*/ 0 h 180"/>
                <a:gd name="T60" fmla="*/ 1 w 756"/>
                <a:gd name="T61" fmla="*/ 0 h 180"/>
                <a:gd name="T62" fmla="*/ 1 w 756"/>
                <a:gd name="T63" fmla="*/ 0 h 180"/>
                <a:gd name="T64" fmla="*/ 1 w 756"/>
                <a:gd name="T65" fmla="*/ 0 h 180"/>
                <a:gd name="T66" fmla="*/ 1 w 756"/>
                <a:gd name="T67" fmla="*/ 0 h 180"/>
                <a:gd name="T68" fmla="*/ 1 w 756"/>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6"/>
                <a:gd name="T106" fmla="*/ 0 h 180"/>
                <a:gd name="T107" fmla="*/ 756 w 756"/>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6" h="180">
                  <a:moveTo>
                    <a:pt x="0" y="180"/>
                  </a:moveTo>
                  <a:lnTo>
                    <a:pt x="13" y="160"/>
                  </a:lnTo>
                  <a:lnTo>
                    <a:pt x="28" y="142"/>
                  </a:lnTo>
                  <a:lnTo>
                    <a:pt x="44" y="124"/>
                  </a:lnTo>
                  <a:lnTo>
                    <a:pt x="62" y="107"/>
                  </a:lnTo>
                  <a:lnTo>
                    <a:pt x="82" y="91"/>
                  </a:lnTo>
                  <a:lnTo>
                    <a:pt x="103" y="76"/>
                  </a:lnTo>
                  <a:lnTo>
                    <a:pt x="126" y="63"/>
                  </a:lnTo>
                  <a:lnTo>
                    <a:pt x="150" y="50"/>
                  </a:lnTo>
                  <a:lnTo>
                    <a:pt x="175" y="39"/>
                  </a:lnTo>
                  <a:lnTo>
                    <a:pt x="201" y="29"/>
                  </a:lnTo>
                  <a:lnTo>
                    <a:pt x="215" y="24"/>
                  </a:lnTo>
                  <a:lnTo>
                    <a:pt x="228" y="20"/>
                  </a:lnTo>
                  <a:lnTo>
                    <a:pt x="257" y="13"/>
                  </a:lnTo>
                  <a:lnTo>
                    <a:pt x="286" y="7"/>
                  </a:lnTo>
                  <a:lnTo>
                    <a:pt x="316" y="3"/>
                  </a:lnTo>
                  <a:lnTo>
                    <a:pt x="347" y="1"/>
                  </a:lnTo>
                  <a:lnTo>
                    <a:pt x="378" y="0"/>
                  </a:lnTo>
                  <a:lnTo>
                    <a:pt x="410" y="1"/>
                  </a:lnTo>
                  <a:lnTo>
                    <a:pt x="440" y="3"/>
                  </a:lnTo>
                  <a:lnTo>
                    <a:pt x="470" y="7"/>
                  </a:lnTo>
                  <a:lnTo>
                    <a:pt x="500" y="13"/>
                  </a:lnTo>
                  <a:lnTo>
                    <a:pt x="528" y="20"/>
                  </a:lnTo>
                  <a:lnTo>
                    <a:pt x="555" y="29"/>
                  </a:lnTo>
                  <a:lnTo>
                    <a:pt x="582" y="39"/>
                  </a:lnTo>
                  <a:lnTo>
                    <a:pt x="607" y="50"/>
                  </a:lnTo>
                  <a:lnTo>
                    <a:pt x="631" y="63"/>
                  </a:lnTo>
                  <a:lnTo>
                    <a:pt x="652" y="76"/>
                  </a:lnTo>
                  <a:lnTo>
                    <a:pt x="673" y="91"/>
                  </a:lnTo>
                  <a:lnTo>
                    <a:pt x="693" y="107"/>
                  </a:lnTo>
                  <a:lnTo>
                    <a:pt x="711" y="124"/>
                  </a:lnTo>
                  <a:lnTo>
                    <a:pt x="728" y="142"/>
                  </a:lnTo>
                  <a:lnTo>
                    <a:pt x="743" y="160"/>
                  </a:lnTo>
                  <a:lnTo>
                    <a:pt x="749" y="170"/>
                  </a:lnTo>
                  <a:lnTo>
                    <a:pt x="756" y="180"/>
                  </a:lnTo>
                </a:path>
              </a:pathLst>
            </a:custGeom>
            <a:noFill/>
            <a:ln w="46038">
              <a:solidFill>
                <a:srgbClr val="FF3300"/>
              </a:solidFill>
              <a:round/>
              <a:headEnd/>
              <a:tailEnd/>
            </a:ln>
          </p:spPr>
          <p:txBody>
            <a:bodyPr/>
            <a:lstStyle/>
            <a:p>
              <a:endParaRPr lang="en-IN"/>
            </a:p>
          </p:txBody>
        </p:sp>
        <p:sp>
          <p:nvSpPr>
            <p:cNvPr id="93" name="Freeform 137"/>
            <p:cNvSpPr>
              <a:spLocks/>
            </p:cNvSpPr>
            <p:nvPr/>
          </p:nvSpPr>
          <p:spPr bwMode="auto">
            <a:xfrm>
              <a:off x="2914" y="2539"/>
              <a:ext cx="267" cy="61"/>
            </a:xfrm>
            <a:custGeom>
              <a:avLst/>
              <a:gdLst>
                <a:gd name="T0" fmla="*/ 0 w 758"/>
                <a:gd name="T1" fmla="*/ 0 h 180"/>
                <a:gd name="T2" fmla="*/ 0 w 758"/>
                <a:gd name="T3" fmla="*/ 0 h 180"/>
                <a:gd name="T4" fmla="*/ 0 w 758"/>
                <a:gd name="T5" fmla="*/ 0 h 180"/>
                <a:gd name="T6" fmla="*/ 0 w 758"/>
                <a:gd name="T7" fmla="*/ 0 h 180"/>
                <a:gd name="T8" fmla="*/ 0 w 758"/>
                <a:gd name="T9" fmla="*/ 0 h 180"/>
                <a:gd name="T10" fmla="*/ 0 w 758"/>
                <a:gd name="T11" fmla="*/ 0 h 180"/>
                <a:gd name="T12" fmla="*/ 0 w 758"/>
                <a:gd name="T13" fmla="*/ 0 h 180"/>
                <a:gd name="T14" fmla="*/ 0 w 758"/>
                <a:gd name="T15" fmla="*/ 0 h 180"/>
                <a:gd name="T16" fmla="*/ 0 w 758"/>
                <a:gd name="T17" fmla="*/ 0 h 180"/>
                <a:gd name="T18" fmla="*/ 0 w 758"/>
                <a:gd name="T19" fmla="*/ 0 h 180"/>
                <a:gd name="T20" fmla="*/ 0 w 758"/>
                <a:gd name="T21" fmla="*/ 0 h 180"/>
                <a:gd name="T22" fmla="*/ 0 w 758"/>
                <a:gd name="T23" fmla="*/ 0 h 180"/>
                <a:gd name="T24" fmla="*/ 0 w 758"/>
                <a:gd name="T25" fmla="*/ 0 h 180"/>
                <a:gd name="T26" fmla="*/ 0 w 758"/>
                <a:gd name="T27" fmla="*/ 0 h 180"/>
                <a:gd name="T28" fmla="*/ 1 w 758"/>
                <a:gd name="T29" fmla="*/ 0 h 180"/>
                <a:gd name="T30" fmla="*/ 1 w 758"/>
                <a:gd name="T31" fmla="*/ 0 h 180"/>
                <a:gd name="T32" fmla="*/ 1 w 758"/>
                <a:gd name="T33" fmla="*/ 0 h 180"/>
                <a:gd name="T34" fmla="*/ 1 w 758"/>
                <a:gd name="T35" fmla="*/ 0 h 180"/>
                <a:gd name="T36" fmla="*/ 1 w 758"/>
                <a:gd name="T37" fmla="*/ 0 h 180"/>
                <a:gd name="T38" fmla="*/ 1 w 758"/>
                <a:gd name="T39" fmla="*/ 0 h 180"/>
                <a:gd name="T40" fmla="*/ 1 w 758"/>
                <a:gd name="T41" fmla="*/ 0 h 180"/>
                <a:gd name="T42" fmla="*/ 1 w 758"/>
                <a:gd name="T43" fmla="*/ 0 h 180"/>
                <a:gd name="T44" fmla="*/ 1 w 758"/>
                <a:gd name="T45" fmla="*/ 0 h 180"/>
                <a:gd name="T46" fmla="*/ 1 w 758"/>
                <a:gd name="T47" fmla="*/ 0 h 180"/>
                <a:gd name="T48" fmla="*/ 1 w 758"/>
                <a:gd name="T49" fmla="*/ 0 h 180"/>
                <a:gd name="T50" fmla="*/ 1 w 758"/>
                <a:gd name="T51" fmla="*/ 0 h 180"/>
                <a:gd name="T52" fmla="*/ 1 w 758"/>
                <a:gd name="T53" fmla="*/ 0 h 180"/>
                <a:gd name="T54" fmla="*/ 1 w 758"/>
                <a:gd name="T55" fmla="*/ 0 h 180"/>
                <a:gd name="T56" fmla="*/ 1 w 758"/>
                <a:gd name="T57" fmla="*/ 0 h 180"/>
                <a:gd name="T58" fmla="*/ 1 w 758"/>
                <a:gd name="T59" fmla="*/ 0 h 180"/>
                <a:gd name="T60" fmla="*/ 1 w 758"/>
                <a:gd name="T61" fmla="*/ 0 h 180"/>
                <a:gd name="T62" fmla="*/ 1 w 758"/>
                <a:gd name="T63" fmla="*/ 0 h 180"/>
                <a:gd name="T64" fmla="*/ 1 w 758"/>
                <a:gd name="T65" fmla="*/ 0 h 180"/>
                <a:gd name="T66" fmla="*/ 1 w 758"/>
                <a:gd name="T67" fmla="*/ 0 h 180"/>
                <a:gd name="T68" fmla="*/ 1 w 758"/>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8"/>
                <a:gd name="T106" fmla="*/ 0 h 180"/>
                <a:gd name="T107" fmla="*/ 758 w 758"/>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8" h="180">
                  <a:moveTo>
                    <a:pt x="0" y="180"/>
                  </a:moveTo>
                  <a:lnTo>
                    <a:pt x="13" y="160"/>
                  </a:lnTo>
                  <a:lnTo>
                    <a:pt x="28" y="142"/>
                  </a:lnTo>
                  <a:lnTo>
                    <a:pt x="45" y="124"/>
                  </a:lnTo>
                  <a:lnTo>
                    <a:pt x="63" y="107"/>
                  </a:lnTo>
                  <a:lnTo>
                    <a:pt x="83" y="91"/>
                  </a:lnTo>
                  <a:lnTo>
                    <a:pt x="104" y="76"/>
                  </a:lnTo>
                  <a:lnTo>
                    <a:pt x="127" y="63"/>
                  </a:lnTo>
                  <a:lnTo>
                    <a:pt x="151" y="50"/>
                  </a:lnTo>
                  <a:lnTo>
                    <a:pt x="176" y="39"/>
                  </a:lnTo>
                  <a:lnTo>
                    <a:pt x="202" y="29"/>
                  </a:lnTo>
                  <a:lnTo>
                    <a:pt x="216" y="24"/>
                  </a:lnTo>
                  <a:lnTo>
                    <a:pt x="229" y="20"/>
                  </a:lnTo>
                  <a:lnTo>
                    <a:pt x="258" y="13"/>
                  </a:lnTo>
                  <a:lnTo>
                    <a:pt x="287" y="7"/>
                  </a:lnTo>
                  <a:lnTo>
                    <a:pt x="317" y="3"/>
                  </a:lnTo>
                  <a:lnTo>
                    <a:pt x="348" y="1"/>
                  </a:lnTo>
                  <a:lnTo>
                    <a:pt x="379" y="0"/>
                  </a:lnTo>
                  <a:lnTo>
                    <a:pt x="410" y="1"/>
                  </a:lnTo>
                  <a:lnTo>
                    <a:pt x="441" y="3"/>
                  </a:lnTo>
                  <a:lnTo>
                    <a:pt x="471" y="7"/>
                  </a:lnTo>
                  <a:lnTo>
                    <a:pt x="500" y="13"/>
                  </a:lnTo>
                  <a:lnTo>
                    <a:pt x="529" y="20"/>
                  </a:lnTo>
                  <a:lnTo>
                    <a:pt x="556" y="29"/>
                  </a:lnTo>
                  <a:lnTo>
                    <a:pt x="582" y="39"/>
                  </a:lnTo>
                  <a:lnTo>
                    <a:pt x="607" y="50"/>
                  </a:lnTo>
                  <a:lnTo>
                    <a:pt x="631" y="63"/>
                  </a:lnTo>
                  <a:lnTo>
                    <a:pt x="654" y="76"/>
                  </a:lnTo>
                  <a:lnTo>
                    <a:pt x="675" y="91"/>
                  </a:lnTo>
                  <a:lnTo>
                    <a:pt x="695" y="107"/>
                  </a:lnTo>
                  <a:lnTo>
                    <a:pt x="713" y="124"/>
                  </a:lnTo>
                  <a:lnTo>
                    <a:pt x="730" y="142"/>
                  </a:lnTo>
                  <a:lnTo>
                    <a:pt x="745" y="160"/>
                  </a:lnTo>
                  <a:lnTo>
                    <a:pt x="751" y="170"/>
                  </a:lnTo>
                  <a:lnTo>
                    <a:pt x="758" y="180"/>
                  </a:lnTo>
                </a:path>
              </a:pathLst>
            </a:custGeom>
            <a:noFill/>
            <a:ln w="46038">
              <a:solidFill>
                <a:srgbClr val="FF3300"/>
              </a:solidFill>
              <a:round/>
              <a:headEnd/>
              <a:tailEnd/>
            </a:ln>
          </p:spPr>
          <p:txBody>
            <a:bodyPr/>
            <a:lstStyle/>
            <a:p>
              <a:endParaRPr lang="en-IN"/>
            </a:p>
          </p:txBody>
        </p:sp>
        <p:sp>
          <p:nvSpPr>
            <p:cNvPr id="94" name="Freeform 138"/>
            <p:cNvSpPr>
              <a:spLocks/>
            </p:cNvSpPr>
            <p:nvPr/>
          </p:nvSpPr>
          <p:spPr bwMode="auto">
            <a:xfrm>
              <a:off x="1329" y="2527"/>
              <a:ext cx="266" cy="61"/>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0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0"/>
                  </a:lnTo>
                  <a:lnTo>
                    <a:pt x="28" y="142"/>
                  </a:lnTo>
                  <a:lnTo>
                    <a:pt x="44" y="124"/>
                  </a:lnTo>
                  <a:lnTo>
                    <a:pt x="62" y="107"/>
                  </a:lnTo>
                  <a:lnTo>
                    <a:pt x="82" y="91"/>
                  </a:lnTo>
                  <a:lnTo>
                    <a:pt x="103" y="76"/>
                  </a:lnTo>
                  <a:lnTo>
                    <a:pt x="126" y="63"/>
                  </a:lnTo>
                  <a:lnTo>
                    <a:pt x="150" y="50"/>
                  </a:lnTo>
                  <a:lnTo>
                    <a:pt x="175" y="39"/>
                  </a:lnTo>
                  <a:lnTo>
                    <a:pt x="202" y="29"/>
                  </a:lnTo>
                  <a:lnTo>
                    <a:pt x="215" y="24"/>
                  </a:lnTo>
                  <a:lnTo>
                    <a:pt x="229" y="20"/>
                  </a:lnTo>
                  <a:lnTo>
                    <a:pt x="257" y="13"/>
                  </a:lnTo>
                  <a:lnTo>
                    <a:pt x="287" y="8"/>
                  </a:lnTo>
                  <a:lnTo>
                    <a:pt x="317" y="4"/>
                  </a:lnTo>
                  <a:lnTo>
                    <a:pt x="347" y="1"/>
                  </a:lnTo>
                  <a:lnTo>
                    <a:pt x="379" y="0"/>
                  </a:lnTo>
                  <a:lnTo>
                    <a:pt x="410" y="1"/>
                  </a:lnTo>
                  <a:lnTo>
                    <a:pt x="441" y="4"/>
                  </a:lnTo>
                  <a:lnTo>
                    <a:pt x="470" y="8"/>
                  </a:lnTo>
                  <a:lnTo>
                    <a:pt x="500" y="13"/>
                  </a:lnTo>
                  <a:lnTo>
                    <a:pt x="528" y="20"/>
                  </a:lnTo>
                  <a:lnTo>
                    <a:pt x="555" y="29"/>
                  </a:lnTo>
                  <a:lnTo>
                    <a:pt x="582" y="39"/>
                  </a:lnTo>
                  <a:lnTo>
                    <a:pt x="607" y="50"/>
                  </a:lnTo>
                  <a:lnTo>
                    <a:pt x="631" y="63"/>
                  </a:lnTo>
                  <a:lnTo>
                    <a:pt x="654" y="76"/>
                  </a:lnTo>
                  <a:lnTo>
                    <a:pt x="675" y="91"/>
                  </a:lnTo>
                  <a:lnTo>
                    <a:pt x="695" y="107"/>
                  </a:lnTo>
                  <a:lnTo>
                    <a:pt x="713" y="124"/>
                  </a:lnTo>
                  <a:lnTo>
                    <a:pt x="729" y="142"/>
                  </a:lnTo>
                  <a:lnTo>
                    <a:pt x="744" y="160"/>
                  </a:lnTo>
                  <a:lnTo>
                    <a:pt x="751" y="170"/>
                  </a:lnTo>
                  <a:lnTo>
                    <a:pt x="757" y="180"/>
                  </a:lnTo>
                </a:path>
              </a:pathLst>
            </a:custGeom>
            <a:noFill/>
            <a:ln w="46038">
              <a:solidFill>
                <a:srgbClr val="FF3300"/>
              </a:solidFill>
              <a:round/>
              <a:headEnd/>
              <a:tailEnd/>
            </a:ln>
          </p:spPr>
          <p:txBody>
            <a:bodyPr/>
            <a:lstStyle/>
            <a:p>
              <a:endParaRPr lang="en-IN"/>
            </a:p>
          </p:txBody>
        </p:sp>
        <p:sp>
          <p:nvSpPr>
            <p:cNvPr id="95" name="Freeform 139"/>
            <p:cNvSpPr>
              <a:spLocks/>
            </p:cNvSpPr>
            <p:nvPr/>
          </p:nvSpPr>
          <p:spPr bwMode="auto">
            <a:xfrm>
              <a:off x="1592" y="2523"/>
              <a:ext cx="266" cy="61"/>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0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0"/>
                  </a:lnTo>
                  <a:lnTo>
                    <a:pt x="28" y="142"/>
                  </a:lnTo>
                  <a:lnTo>
                    <a:pt x="45" y="124"/>
                  </a:lnTo>
                  <a:lnTo>
                    <a:pt x="63" y="107"/>
                  </a:lnTo>
                  <a:lnTo>
                    <a:pt x="83" y="91"/>
                  </a:lnTo>
                  <a:lnTo>
                    <a:pt x="104" y="76"/>
                  </a:lnTo>
                  <a:lnTo>
                    <a:pt x="127" y="63"/>
                  </a:lnTo>
                  <a:lnTo>
                    <a:pt x="151" y="50"/>
                  </a:lnTo>
                  <a:lnTo>
                    <a:pt x="176" y="39"/>
                  </a:lnTo>
                  <a:lnTo>
                    <a:pt x="202" y="29"/>
                  </a:lnTo>
                  <a:lnTo>
                    <a:pt x="215" y="25"/>
                  </a:lnTo>
                  <a:lnTo>
                    <a:pt x="229" y="21"/>
                  </a:lnTo>
                  <a:lnTo>
                    <a:pt x="257" y="13"/>
                  </a:lnTo>
                  <a:lnTo>
                    <a:pt x="287" y="8"/>
                  </a:lnTo>
                  <a:lnTo>
                    <a:pt x="317" y="4"/>
                  </a:lnTo>
                  <a:lnTo>
                    <a:pt x="347" y="1"/>
                  </a:lnTo>
                  <a:lnTo>
                    <a:pt x="379" y="0"/>
                  </a:lnTo>
                  <a:lnTo>
                    <a:pt x="410" y="1"/>
                  </a:lnTo>
                  <a:lnTo>
                    <a:pt x="441" y="4"/>
                  </a:lnTo>
                  <a:lnTo>
                    <a:pt x="471" y="8"/>
                  </a:lnTo>
                  <a:lnTo>
                    <a:pt x="500" y="13"/>
                  </a:lnTo>
                  <a:lnTo>
                    <a:pt x="529" y="21"/>
                  </a:lnTo>
                  <a:lnTo>
                    <a:pt x="556" y="29"/>
                  </a:lnTo>
                  <a:lnTo>
                    <a:pt x="582" y="39"/>
                  </a:lnTo>
                  <a:lnTo>
                    <a:pt x="607" y="50"/>
                  </a:lnTo>
                  <a:lnTo>
                    <a:pt x="631" y="63"/>
                  </a:lnTo>
                  <a:lnTo>
                    <a:pt x="654" y="76"/>
                  </a:lnTo>
                  <a:lnTo>
                    <a:pt x="675" y="91"/>
                  </a:lnTo>
                  <a:lnTo>
                    <a:pt x="695" y="107"/>
                  </a:lnTo>
                  <a:lnTo>
                    <a:pt x="713" y="124"/>
                  </a:lnTo>
                  <a:lnTo>
                    <a:pt x="729" y="142"/>
                  </a:lnTo>
                  <a:lnTo>
                    <a:pt x="744" y="160"/>
                  </a:lnTo>
                  <a:lnTo>
                    <a:pt x="751" y="170"/>
                  </a:lnTo>
                  <a:lnTo>
                    <a:pt x="757" y="180"/>
                  </a:lnTo>
                </a:path>
              </a:pathLst>
            </a:custGeom>
            <a:noFill/>
            <a:ln w="46038">
              <a:solidFill>
                <a:srgbClr val="FF3300"/>
              </a:solidFill>
              <a:round/>
              <a:headEnd/>
              <a:tailEnd/>
            </a:ln>
          </p:spPr>
          <p:txBody>
            <a:bodyPr/>
            <a:lstStyle/>
            <a:p>
              <a:endParaRPr lang="en-IN"/>
            </a:p>
          </p:txBody>
        </p:sp>
        <p:sp>
          <p:nvSpPr>
            <p:cNvPr id="96" name="Oval 140"/>
            <p:cNvSpPr>
              <a:spLocks noChangeArrowheads="1"/>
            </p:cNvSpPr>
            <p:nvPr/>
          </p:nvSpPr>
          <p:spPr bwMode="auto">
            <a:xfrm>
              <a:off x="3352" y="2609"/>
              <a:ext cx="195" cy="575"/>
            </a:xfrm>
            <a:prstGeom prst="ellipse">
              <a:avLst/>
            </a:prstGeom>
            <a:noFill/>
            <a:ln w="46038">
              <a:solidFill>
                <a:srgbClr val="FF3300"/>
              </a:solidFill>
              <a:round/>
              <a:headEnd/>
              <a:tailEnd/>
            </a:ln>
          </p:spPr>
          <p:txBody>
            <a:bodyPr/>
            <a:lstStyle/>
            <a:p>
              <a:endParaRPr lang="en-IN"/>
            </a:p>
          </p:txBody>
        </p:sp>
        <p:sp>
          <p:nvSpPr>
            <p:cNvPr id="97" name="Oval 141"/>
            <p:cNvSpPr>
              <a:spLocks noChangeArrowheads="1"/>
            </p:cNvSpPr>
            <p:nvPr/>
          </p:nvSpPr>
          <p:spPr bwMode="auto">
            <a:xfrm>
              <a:off x="4151" y="2609"/>
              <a:ext cx="195" cy="575"/>
            </a:xfrm>
            <a:prstGeom prst="ellipse">
              <a:avLst/>
            </a:prstGeom>
            <a:noFill/>
            <a:ln w="46038">
              <a:solidFill>
                <a:srgbClr val="FF3300"/>
              </a:solidFill>
              <a:round/>
              <a:headEnd/>
              <a:tailEnd/>
            </a:ln>
          </p:spPr>
          <p:txBody>
            <a:bodyPr/>
            <a:lstStyle/>
            <a:p>
              <a:endParaRPr lang="en-IN"/>
            </a:p>
          </p:txBody>
        </p:sp>
        <p:sp>
          <p:nvSpPr>
            <p:cNvPr id="98" name="Oval 142"/>
            <p:cNvSpPr>
              <a:spLocks noChangeArrowheads="1"/>
            </p:cNvSpPr>
            <p:nvPr/>
          </p:nvSpPr>
          <p:spPr bwMode="auto">
            <a:xfrm>
              <a:off x="3885" y="2609"/>
              <a:ext cx="195" cy="575"/>
            </a:xfrm>
            <a:prstGeom prst="ellipse">
              <a:avLst/>
            </a:prstGeom>
            <a:noFill/>
            <a:ln w="46038">
              <a:solidFill>
                <a:srgbClr val="FF3300"/>
              </a:solidFill>
              <a:round/>
              <a:headEnd/>
              <a:tailEnd/>
            </a:ln>
          </p:spPr>
          <p:txBody>
            <a:bodyPr/>
            <a:lstStyle/>
            <a:p>
              <a:endParaRPr lang="en-IN"/>
            </a:p>
          </p:txBody>
        </p:sp>
        <p:sp>
          <p:nvSpPr>
            <p:cNvPr id="99" name="Oval 143"/>
            <p:cNvSpPr>
              <a:spLocks noChangeArrowheads="1"/>
            </p:cNvSpPr>
            <p:nvPr/>
          </p:nvSpPr>
          <p:spPr bwMode="auto">
            <a:xfrm>
              <a:off x="3619" y="2609"/>
              <a:ext cx="194" cy="575"/>
            </a:xfrm>
            <a:prstGeom prst="ellipse">
              <a:avLst/>
            </a:prstGeom>
            <a:noFill/>
            <a:ln w="46038">
              <a:solidFill>
                <a:srgbClr val="FF3300"/>
              </a:solidFill>
              <a:round/>
              <a:headEnd/>
              <a:tailEnd/>
            </a:ln>
          </p:spPr>
          <p:txBody>
            <a:bodyPr/>
            <a:lstStyle/>
            <a:p>
              <a:endParaRPr lang="en-IN"/>
            </a:p>
          </p:txBody>
        </p:sp>
        <p:sp>
          <p:nvSpPr>
            <p:cNvPr id="100" name="Oval 144"/>
            <p:cNvSpPr>
              <a:spLocks noChangeArrowheads="1"/>
            </p:cNvSpPr>
            <p:nvPr/>
          </p:nvSpPr>
          <p:spPr bwMode="auto">
            <a:xfrm>
              <a:off x="4417" y="2609"/>
              <a:ext cx="195" cy="575"/>
            </a:xfrm>
            <a:prstGeom prst="ellipse">
              <a:avLst/>
            </a:prstGeom>
            <a:noFill/>
            <a:ln w="46038">
              <a:solidFill>
                <a:srgbClr val="FF3300"/>
              </a:solidFill>
              <a:round/>
              <a:headEnd/>
              <a:tailEnd/>
            </a:ln>
          </p:spPr>
          <p:txBody>
            <a:bodyPr/>
            <a:lstStyle/>
            <a:p>
              <a:endParaRPr lang="en-IN"/>
            </a:p>
          </p:txBody>
        </p:sp>
        <p:sp>
          <p:nvSpPr>
            <p:cNvPr id="101" name="Freeform 145"/>
            <p:cNvSpPr>
              <a:spLocks/>
            </p:cNvSpPr>
            <p:nvPr/>
          </p:nvSpPr>
          <p:spPr bwMode="auto">
            <a:xfrm>
              <a:off x="3172" y="2541"/>
              <a:ext cx="266" cy="62"/>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0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0"/>
                  </a:lnTo>
                  <a:lnTo>
                    <a:pt x="28" y="142"/>
                  </a:lnTo>
                  <a:lnTo>
                    <a:pt x="45" y="124"/>
                  </a:lnTo>
                  <a:lnTo>
                    <a:pt x="63" y="107"/>
                  </a:lnTo>
                  <a:lnTo>
                    <a:pt x="83" y="91"/>
                  </a:lnTo>
                  <a:lnTo>
                    <a:pt x="104" y="76"/>
                  </a:lnTo>
                  <a:lnTo>
                    <a:pt x="127" y="63"/>
                  </a:lnTo>
                  <a:lnTo>
                    <a:pt x="151" y="50"/>
                  </a:lnTo>
                  <a:lnTo>
                    <a:pt x="175" y="39"/>
                  </a:lnTo>
                  <a:lnTo>
                    <a:pt x="202" y="29"/>
                  </a:lnTo>
                  <a:lnTo>
                    <a:pt x="215" y="24"/>
                  </a:lnTo>
                  <a:lnTo>
                    <a:pt x="229" y="20"/>
                  </a:lnTo>
                  <a:lnTo>
                    <a:pt x="257" y="13"/>
                  </a:lnTo>
                  <a:lnTo>
                    <a:pt x="287" y="7"/>
                  </a:lnTo>
                  <a:lnTo>
                    <a:pt x="317" y="3"/>
                  </a:lnTo>
                  <a:lnTo>
                    <a:pt x="347" y="1"/>
                  </a:lnTo>
                  <a:lnTo>
                    <a:pt x="379" y="0"/>
                  </a:lnTo>
                  <a:lnTo>
                    <a:pt x="410" y="1"/>
                  </a:lnTo>
                  <a:lnTo>
                    <a:pt x="441" y="3"/>
                  </a:lnTo>
                  <a:lnTo>
                    <a:pt x="471" y="7"/>
                  </a:lnTo>
                  <a:lnTo>
                    <a:pt x="500" y="13"/>
                  </a:lnTo>
                  <a:lnTo>
                    <a:pt x="529" y="20"/>
                  </a:lnTo>
                  <a:lnTo>
                    <a:pt x="556" y="29"/>
                  </a:lnTo>
                  <a:lnTo>
                    <a:pt x="582" y="39"/>
                  </a:lnTo>
                  <a:lnTo>
                    <a:pt x="607" y="50"/>
                  </a:lnTo>
                  <a:lnTo>
                    <a:pt x="631" y="63"/>
                  </a:lnTo>
                  <a:lnTo>
                    <a:pt x="654" y="76"/>
                  </a:lnTo>
                  <a:lnTo>
                    <a:pt x="675" y="91"/>
                  </a:lnTo>
                  <a:lnTo>
                    <a:pt x="695" y="107"/>
                  </a:lnTo>
                  <a:lnTo>
                    <a:pt x="713" y="124"/>
                  </a:lnTo>
                  <a:lnTo>
                    <a:pt x="729" y="142"/>
                  </a:lnTo>
                  <a:lnTo>
                    <a:pt x="744" y="160"/>
                  </a:lnTo>
                  <a:lnTo>
                    <a:pt x="751" y="170"/>
                  </a:lnTo>
                  <a:lnTo>
                    <a:pt x="757" y="180"/>
                  </a:lnTo>
                </a:path>
              </a:pathLst>
            </a:custGeom>
            <a:noFill/>
            <a:ln w="46038">
              <a:solidFill>
                <a:srgbClr val="FF3300"/>
              </a:solidFill>
              <a:round/>
              <a:headEnd/>
              <a:tailEnd/>
            </a:ln>
          </p:spPr>
          <p:txBody>
            <a:bodyPr/>
            <a:lstStyle/>
            <a:p>
              <a:endParaRPr lang="en-IN"/>
            </a:p>
          </p:txBody>
        </p:sp>
        <p:sp>
          <p:nvSpPr>
            <p:cNvPr id="102" name="Freeform 146"/>
            <p:cNvSpPr>
              <a:spLocks/>
            </p:cNvSpPr>
            <p:nvPr/>
          </p:nvSpPr>
          <p:spPr bwMode="auto">
            <a:xfrm>
              <a:off x="3435" y="2544"/>
              <a:ext cx="267" cy="62"/>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1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0"/>
                  </a:lnTo>
                  <a:lnTo>
                    <a:pt x="28" y="142"/>
                  </a:lnTo>
                  <a:lnTo>
                    <a:pt x="44" y="124"/>
                  </a:lnTo>
                  <a:lnTo>
                    <a:pt x="62" y="107"/>
                  </a:lnTo>
                  <a:lnTo>
                    <a:pt x="82" y="91"/>
                  </a:lnTo>
                  <a:lnTo>
                    <a:pt x="103" y="76"/>
                  </a:lnTo>
                  <a:lnTo>
                    <a:pt x="126" y="63"/>
                  </a:lnTo>
                  <a:lnTo>
                    <a:pt x="150" y="50"/>
                  </a:lnTo>
                  <a:lnTo>
                    <a:pt x="175" y="39"/>
                  </a:lnTo>
                  <a:lnTo>
                    <a:pt x="202" y="29"/>
                  </a:lnTo>
                  <a:lnTo>
                    <a:pt x="215" y="24"/>
                  </a:lnTo>
                  <a:lnTo>
                    <a:pt x="229" y="20"/>
                  </a:lnTo>
                  <a:lnTo>
                    <a:pt x="257" y="13"/>
                  </a:lnTo>
                  <a:lnTo>
                    <a:pt x="287" y="7"/>
                  </a:lnTo>
                  <a:lnTo>
                    <a:pt x="317" y="3"/>
                  </a:lnTo>
                  <a:lnTo>
                    <a:pt x="347" y="1"/>
                  </a:lnTo>
                  <a:lnTo>
                    <a:pt x="379" y="0"/>
                  </a:lnTo>
                  <a:lnTo>
                    <a:pt x="410" y="1"/>
                  </a:lnTo>
                  <a:lnTo>
                    <a:pt x="440" y="3"/>
                  </a:lnTo>
                  <a:lnTo>
                    <a:pt x="470" y="7"/>
                  </a:lnTo>
                  <a:lnTo>
                    <a:pt x="500" y="13"/>
                  </a:lnTo>
                  <a:lnTo>
                    <a:pt x="528" y="20"/>
                  </a:lnTo>
                  <a:lnTo>
                    <a:pt x="555" y="29"/>
                  </a:lnTo>
                  <a:lnTo>
                    <a:pt x="582" y="39"/>
                  </a:lnTo>
                  <a:lnTo>
                    <a:pt x="607" y="50"/>
                  </a:lnTo>
                  <a:lnTo>
                    <a:pt x="631" y="63"/>
                  </a:lnTo>
                  <a:lnTo>
                    <a:pt x="654" y="76"/>
                  </a:lnTo>
                  <a:lnTo>
                    <a:pt x="675" y="91"/>
                  </a:lnTo>
                  <a:lnTo>
                    <a:pt x="695" y="107"/>
                  </a:lnTo>
                  <a:lnTo>
                    <a:pt x="713" y="124"/>
                  </a:lnTo>
                  <a:lnTo>
                    <a:pt x="729" y="142"/>
                  </a:lnTo>
                  <a:lnTo>
                    <a:pt x="744" y="160"/>
                  </a:lnTo>
                  <a:lnTo>
                    <a:pt x="751" y="170"/>
                  </a:lnTo>
                  <a:lnTo>
                    <a:pt x="757" y="180"/>
                  </a:lnTo>
                </a:path>
              </a:pathLst>
            </a:custGeom>
            <a:noFill/>
            <a:ln w="46038">
              <a:solidFill>
                <a:srgbClr val="FF3300"/>
              </a:solidFill>
              <a:round/>
              <a:headEnd/>
              <a:tailEnd/>
            </a:ln>
          </p:spPr>
          <p:txBody>
            <a:bodyPr/>
            <a:lstStyle/>
            <a:p>
              <a:endParaRPr lang="en-IN"/>
            </a:p>
          </p:txBody>
        </p:sp>
        <p:sp>
          <p:nvSpPr>
            <p:cNvPr id="103" name="Freeform 147"/>
            <p:cNvSpPr>
              <a:spLocks/>
            </p:cNvSpPr>
            <p:nvPr/>
          </p:nvSpPr>
          <p:spPr bwMode="auto">
            <a:xfrm>
              <a:off x="3704" y="2540"/>
              <a:ext cx="267" cy="62"/>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1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1"/>
                  </a:lnTo>
                  <a:lnTo>
                    <a:pt x="28" y="142"/>
                  </a:lnTo>
                  <a:lnTo>
                    <a:pt x="45" y="124"/>
                  </a:lnTo>
                  <a:lnTo>
                    <a:pt x="63" y="107"/>
                  </a:lnTo>
                  <a:lnTo>
                    <a:pt x="83" y="92"/>
                  </a:lnTo>
                  <a:lnTo>
                    <a:pt x="104" y="77"/>
                  </a:lnTo>
                  <a:lnTo>
                    <a:pt x="127" y="63"/>
                  </a:lnTo>
                  <a:lnTo>
                    <a:pt x="150" y="50"/>
                  </a:lnTo>
                  <a:lnTo>
                    <a:pt x="175" y="39"/>
                  </a:lnTo>
                  <a:lnTo>
                    <a:pt x="202" y="29"/>
                  </a:lnTo>
                  <a:lnTo>
                    <a:pt x="215" y="25"/>
                  </a:lnTo>
                  <a:lnTo>
                    <a:pt x="229" y="21"/>
                  </a:lnTo>
                  <a:lnTo>
                    <a:pt x="257" y="13"/>
                  </a:lnTo>
                  <a:lnTo>
                    <a:pt x="287" y="8"/>
                  </a:lnTo>
                  <a:lnTo>
                    <a:pt x="317" y="4"/>
                  </a:lnTo>
                  <a:lnTo>
                    <a:pt x="347" y="1"/>
                  </a:lnTo>
                  <a:lnTo>
                    <a:pt x="379" y="0"/>
                  </a:lnTo>
                  <a:lnTo>
                    <a:pt x="410" y="1"/>
                  </a:lnTo>
                  <a:lnTo>
                    <a:pt x="441" y="4"/>
                  </a:lnTo>
                  <a:lnTo>
                    <a:pt x="471" y="8"/>
                  </a:lnTo>
                  <a:lnTo>
                    <a:pt x="500" y="13"/>
                  </a:lnTo>
                  <a:lnTo>
                    <a:pt x="529" y="21"/>
                  </a:lnTo>
                  <a:lnTo>
                    <a:pt x="556" y="29"/>
                  </a:lnTo>
                  <a:lnTo>
                    <a:pt x="582" y="39"/>
                  </a:lnTo>
                  <a:lnTo>
                    <a:pt x="607" y="50"/>
                  </a:lnTo>
                  <a:lnTo>
                    <a:pt x="631" y="63"/>
                  </a:lnTo>
                  <a:lnTo>
                    <a:pt x="654" y="77"/>
                  </a:lnTo>
                  <a:lnTo>
                    <a:pt x="675" y="92"/>
                  </a:lnTo>
                  <a:lnTo>
                    <a:pt x="695" y="107"/>
                  </a:lnTo>
                  <a:lnTo>
                    <a:pt x="713" y="124"/>
                  </a:lnTo>
                  <a:lnTo>
                    <a:pt x="729" y="142"/>
                  </a:lnTo>
                  <a:lnTo>
                    <a:pt x="744" y="161"/>
                  </a:lnTo>
                  <a:lnTo>
                    <a:pt x="751" y="170"/>
                  </a:lnTo>
                  <a:lnTo>
                    <a:pt x="757" y="180"/>
                  </a:lnTo>
                </a:path>
              </a:pathLst>
            </a:custGeom>
            <a:noFill/>
            <a:ln w="46038">
              <a:solidFill>
                <a:srgbClr val="FF3300"/>
              </a:solidFill>
              <a:round/>
              <a:headEnd/>
              <a:tailEnd/>
            </a:ln>
          </p:spPr>
          <p:txBody>
            <a:bodyPr/>
            <a:lstStyle/>
            <a:p>
              <a:endParaRPr lang="en-IN"/>
            </a:p>
          </p:txBody>
        </p:sp>
        <p:sp>
          <p:nvSpPr>
            <p:cNvPr id="104" name="Freeform 148"/>
            <p:cNvSpPr>
              <a:spLocks/>
            </p:cNvSpPr>
            <p:nvPr/>
          </p:nvSpPr>
          <p:spPr bwMode="auto">
            <a:xfrm>
              <a:off x="3973" y="2551"/>
              <a:ext cx="267" cy="61"/>
            </a:xfrm>
            <a:custGeom>
              <a:avLst/>
              <a:gdLst>
                <a:gd name="T0" fmla="*/ 0 w 758"/>
                <a:gd name="T1" fmla="*/ 0 h 180"/>
                <a:gd name="T2" fmla="*/ 0 w 758"/>
                <a:gd name="T3" fmla="*/ 0 h 180"/>
                <a:gd name="T4" fmla="*/ 0 w 758"/>
                <a:gd name="T5" fmla="*/ 0 h 180"/>
                <a:gd name="T6" fmla="*/ 0 w 758"/>
                <a:gd name="T7" fmla="*/ 0 h 180"/>
                <a:gd name="T8" fmla="*/ 0 w 758"/>
                <a:gd name="T9" fmla="*/ 0 h 180"/>
                <a:gd name="T10" fmla="*/ 0 w 758"/>
                <a:gd name="T11" fmla="*/ 0 h 180"/>
                <a:gd name="T12" fmla="*/ 0 w 758"/>
                <a:gd name="T13" fmla="*/ 0 h 180"/>
                <a:gd name="T14" fmla="*/ 0 w 758"/>
                <a:gd name="T15" fmla="*/ 0 h 180"/>
                <a:gd name="T16" fmla="*/ 0 w 758"/>
                <a:gd name="T17" fmla="*/ 0 h 180"/>
                <a:gd name="T18" fmla="*/ 0 w 758"/>
                <a:gd name="T19" fmla="*/ 0 h 180"/>
                <a:gd name="T20" fmla="*/ 0 w 758"/>
                <a:gd name="T21" fmla="*/ 0 h 180"/>
                <a:gd name="T22" fmla="*/ 0 w 758"/>
                <a:gd name="T23" fmla="*/ 0 h 180"/>
                <a:gd name="T24" fmla="*/ 0 w 758"/>
                <a:gd name="T25" fmla="*/ 0 h 180"/>
                <a:gd name="T26" fmla="*/ 0 w 758"/>
                <a:gd name="T27" fmla="*/ 0 h 180"/>
                <a:gd name="T28" fmla="*/ 1 w 758"/>
                <a:gd name="T29" fmla="*/ 0 h 180"/>
                <a:gd name="T30" fmla="*/ 1 w 758"/>
                <a:gd name="T31" fmla="*/ 0 h 180"/>
                <a:gd name="T32" fmla="*/ 1 w 758"/>
                <a:gd name="T33" fmla="*/ 0 h 180"/>
                <a:gd name="T34" fmla="*/ 1 w 758"/>
                <a:gd name="T35" fmla="*/ 0 h 180"/>
                <a:gd name="T36" fmla="*/ 1 w 758"/>
                <a:gd name="T37" fmla="*/ 0 h 180"/>
                <a:gd name="T38" fmla="*/ 1 w 758"/>
                <a:gd name="T39" fmla="*/ 0 h 180"/>
                <a:gd name="T40" fmla="*/ 1 w 758"/>
                <a:gd name="T41" fmla="*/ 0 h 180"/>
                <a:gd name="T42" fmla="*/ 1 w 758"/>
                <a:gd name="T43" fmla="*/ 0 h 180"/>
                <a:gd name="T44" fmla="*/ 1 w 758"/>
                <a:gd name="T45" fmla="*/ 0 h 180"/>
                <a:gd name="T46" fmla="*/ 1 w 758"/>
                <a:gd name="T47" fmla="*/ 0 h 180"/>
                <a:gd name="T48" fmla="*/ 1 w 758"/>
                <a:gd name="T49" fmla="*/ 0 h 180"/>
                <a:gd name="T50" fmla="*/ 1 w 758"/>
                <a:gd name="T51" fmla="*/ 0 h 180"/>
                <a:gd name="T52" fmla="*/ 1 w 758"/>
                <a:gd name="T53" fmla="*/ 0 h 180"/>
                <a:gd name="T54" fmla="*/ 1 w 758"/>
                <a:gd name="T55" fmla="*/ 0 h 180"/>
                <a:gd name="T56" fmla="*/ 1 w 758"/>
                <a:gd name="T57" fmla="*/ 0 h 180"/>
                <a:gd name="T58" fmla="*/ 1 w 758"/>
                <a:gd name="T59" fmla="*/ 0 h 180"/>
                <a:gd name="T60" fmla="*/ 1 w 758"/>
                <a:gd name="T61" fmla="*/ 0 h 180"/>
                <a:gd name="T62" fmla="*/ 1 w 758"/>
                <a:gd name="T63" fmla="*/ 0 h 180"/>
                <a:gd name="T64" fmla="*/ 1 w 758"/>
                <a:gd name="T65" fmla="*/ 0 h 180"/>
                <a:gd name="T66" fmla="*/ 1 w 758"/>
                <a:gd name="T67" fmla="*/ 0 h 180"/>
                <a:gd name="T68" fmla="*/ 1 w 758"/>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8"/>
                <a:gd name="T106" fmla="*/ 0 h 180"/>
                <a:gd name="T107" fmla="*/ 758 w 758"/>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8" h="180">
                  <a:moveTo>
                    <a:pt x="0" y="180"/>
                  </a:moveTo>
                  <a:lnTo>
                    <a:pt x="13" y="160"/>
                  </a:lnTo>
                  <a:lnTo>
                    <a:pt x="28" y="142"/>
                  </a:lnTo>
                  <a:lnTo>
                    <a:pt x="45" y="124"/>
                  </a:lnTo>
                  <a:lnTo>
                    <a:pt x="63" y="107"/>
                  </a:lnTo>
                  <a:lnTo>
                    <a:pt x="83" y="91"/>
                  </a:lnTo>
                  <a:lnTo>
                    <a:pt x="104" y="76"/>
                  </a:lnTo>
                  <a:lnTo>
                    <a:pt x="127" y="63"/>
                  </a:lnTo>
                  <a:lnTo>
                    <a:pt x="151" y="50"/>
                  </a:lnTo>
                  <a:lnTo>
                    <a:pt x="176" y="39"/>
                  </a:lnTo>
                  <a:lnTo>
                    <a:pt x="202" y="29"/>
                  </a:lnTo>
                  <a:lnTo>
                    <a:pt x="216" y="24"/>
                  </a:lnTo>
                  <a:lnTo>
                    <a:pt x="229" y="20"/>
                  </a:lnTo>
                  <a:lnTo>
                    <a:pt x="258" y="13"/>
                  </a:lnTo>
                  <a:lnTo>
                    <a:pt x="287" y="7"/>
                  </a:lnTo>
                  <a:lnTo>
                    <a:pt x="317" y="3"/>
                  </a:lnTo>
                  <a:lnTo>
                    <a:pt x="348" y="1"/>
                  </a:lnTo>
                  <a:lnTo>
                    <a:pt x="379" y="0"/>
                  </a:lnTo>
                  <a:lnTo>
                    <a:pt x="410" y="1"/>
                  </a:lnTo>
                  <a:lnTo>
                    <a:pt x="441" y="3"/>
                  </a:lnTo>
                  <a:lnTo>
                    <a:pt x="471" y="7"/>
                  </a:lnTo>
                  <a:lnTo>
                    <a:pt x="500" y="13"/>
                  </a:lnTo>
                  <a:lnTo>
                    <a:pt x="529" y="20"/>
                  </a:lnTo>
                  <a:lnTo>
                    <a:pt x="556" y="29"/>
                  </a:lnTo>
                  <a:lnTo>
                    <a:pt x="582" y="39"/>
                  </a:lnTo>
                  <a:lnTo>
                    <a:pt x="607" y="50"/>
                  </a:lnTo>
                  <a:lnTo>
                    <a:pt x="631" y="63"/>
                  </a:lnTo>
                  <a:lnTo>
                    <a:pt x="654" y="76"/>
                  </a:lnTo>
                  <a:lnTo>
                    <a:pt x="675" y="91"/>
                  </a:lnTo>
                  <a:lnTo>
                    <a:pt x="695" y="107"/>
                  </a:lnTo>
                  <a:lnTo>
                    <a:pt x="713" y="124"/>
                  </a:lnTo>
                  <a:lnTo>
                    <a:pt x="730" y="142"/>
                  </a:lnTo>
                  <a:lnTo>
                    <a:pt x="745" y="160"/>
                  </a:lnTo>
                  <a:lnTo>
                    <a:pt x="751" y="170"/>
                  </a:lnTo>
                  <a:lnTo>
                    <a:pt x="758" y="180"/>
                  </a:lnTo>
                </a:path>
              </a:pathLst>
            </a:custGeom>
            <a:noFill/>
            <a:ln w="46038">
              <a:solidFill>
                <a:srgbClr val="FF3300"/>
              </a:solidFill>
              <a:round/>
              <a:headEnd/>
              <a:tailEnd/>
            </a:ln>
          </p:spPr>
          <p:txBody>
            <a:bodyPr/>
            <a:lstStyle/>
            <a:p>
              <a:endParaRPr lang="en-IN"/>
            </a:p>
          </p:txBody>
        </p:sp>
        <p:sp>
          <p:nvSpPr>
            <p:cNvPr id="105" name="Freeform 149"/>
            <p:cNvSpPr>
              <a:spLocks/>
            </p:cNvSpPr>
            <p:nvPr/>
          </p:nvSpPr>
          <p:spPr bwMode="auto">
            <a:xfrm>
              <a:off x="4232" y="2554"/>
              <a:ext cx="266" cy="61"/>
            </a:xfrm>
            <a:custGeom>
              <a:avLst/>
              <a:gdLst>
                <a:gd name="T0" fmla="*/ 0 w 757"/>
                <a:gd name="T1" fmla="*/ 0 h 180"/>
                <a:gd name="T2" fmla="*/ 0 w 757"/>
                <a:gd name="T3" fmla="*/ 0 h 180"/>
                <a:gd name="T4" fmla="*/ 0 w 757"/>
                <a:gd name="T5" fmla="*/ 0 h 180"/>
                <a:gd name="T6" fmla="*/ 0 w 757"/>
                <a:gd name="T7" fmla="*/ 0 h 180"/>
                <a:gd name="T8" fmla="*/ 0 w 757"/>
                <a:gd name="T9" fmla="*/ 0 h 180"/>
                <a:gd name="T10" fmla="*/ 0 w 757"/>
                <a:gd name="T11" fmla="*/ 0 h 180"/>
                <a:gd name="T12" fmla="*/ 0 w 757"/>
                <a:gd name="T13" fmla="*/ 0 h 180"/>
                <a:gd name="T14" fmla="*/ 0 w 757"/>
                <a:gd name="T15" fmla="*/ 0 h 180"/>
                <a:gd name="T16" fmla="*/ 0 w 757"/>
                <a:gd name="T17" fmla="*/ 0 h 180"/>
                <a:gd name="T18" fmla="*/ 0 w 757"/>
                <a:gd name="T19" fmla="*/ 0 h 180"/>
                <a:gd name="T20" fmla="*/ 0 w 757"/>
                <a:gd name="T21" fmla="*/ 0 h 180"/>
                <a:gd name="T22" fmla="*/ 0 w 757"/>
                <a:gd name="T23" fmla="*/ 0 h 180"/>
                <a:gd name="T24" fmla="*/ 0 w 757"/>
                <a:gd name="T25" fmla="*/ 0 h 180"/>
                <a:gd name="T26" fmla="*/ 0 w 757"/>
                <a:gd name="T27" fmla="*/ 0 h 180"/>
                <a:gd name="T28" fmla="*/ 0 w 757"/>
                <a:gd name="T29" fmla="*/ 0 h 180"/>
                <a:gd name="T30" fmla="*/ 1 w 757"/>
                <a:gd name="T31" fmla="*/ 0 h 180"/>
                <a:gd name="T32" fmla="*/ 1 w 757"/>
                <a:gd name="T33" fmla="*/ 0 h 180"/>
                <a:gd name="T34" fmla="*/ 1 w 757"/>
                <a:gd name="T35" fmla="*/ 0 h 180"/>
                <a:gd name="T36" fmla="*/ 1 w 757"/>
                <a:gd name="T37" fmla="*/ 0 h 180"/>
                <a:gd name="T38" fmla="*/ 1 w 757"/>
                <a:gd name="T39" fmla="*/ 0 h 180"/>
                <a:gd name="T40" fmla="*/ 1 w 757"/>
                <a:gd name="T41" fmla="*/ 0 h 180"/>
                <a:gd name="T42" fmla="*/ 1 w 757"/>
                <a:gd name="T43" fmla="*/ 0 h 180"/>
                <a:gd name="T44" fmla="*/ 1 w 757"/>
                <a:gd name="T45" fmla="*/ 0 h 180"/>
                <a:gd name="T46" fmla="*/ 1 w 757"/>
                <a:gd name="T47" fmla="*/ 0 h 180"/>
                <a:gd name="T48" fmla="*/ 1 w 757"/>
                <a:gd name="T49" fmla="*/ 0 h 180"/>
                <a:gd name="T50" fmla="*/ 1 w 757"/>
                <a:gd name="T51" fmla="*/ 0 h 180"/>
                <a:gd name="T52" fmla="*/ 1 w 757"/>
                <a:gd name="T53" fmla="*/ 0 h 180"/>
                <a:gd name="T54" fmla="*/ 1 w 757"/>
                <a:gd name="T55" fmla="*/ 0 h 180"/>
                <a:gd name="T56" fmla="*/ 1 w 757"/>
                <a:gd name="T57" fmla="*/ 0 h 180"/>
                <a:gd name="T58" fmla="*/ 1 w 757"/>
                <a:gd name="T59" fmla="*/ 0 h 180"/>
                <a:gd name="T60" fmla="*/ 1 w 757"/>
                <a:gd name="T61" fmla="*/ 0 h 180"/>
                <a:gd name="T62" fmla="*/ 1 w 757"/>
                <a:gd name="T63" fmla="*/ 0 h 180"/>
                <a:gd name="T64" fmla="*/ 1 w 757"/>
                <a:gd name="T65" fmla="*/ 0 h 180"/>
                <a:gd name="T66" fmla="*/ 1 w 757"/>
                <a:gd name="T67" fmla="*/ 0 h 180"/>
                <a:gd name="T68" fmla="*/ 1 w 757"/>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7"/>
                <a:gd name="T106" fmla="*/ 0 h 180"/>
                <a:gd name="T107" fmla="*/ 757 w 757"/>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7" h="180">
                  <a:moveTo>
                    <a:pt x="0" y="180"/>
                  </a:moveTo>
                  <a:lnTo>
                    <a:pt x="13" y="161"/>
                  </a:lnTo>
                  <a:lnTo>
                    <a:pt x="28" y="142"/>
                  </a:lnTo>
                  <a:lnTo>
                    <a:pt x="44" y="124"/>
                  </a:lnTo>
                  <a:lnTo>
                    <a:pt x="62" y="107"/>
                  </a:lnTo>
                  <a:lnTo>
                    <a:pt x="82" y="92"/>
                  </a:lnTo>
                  <a:lnTo>
                    <a:pt x="103" y="77"/>
                  </a:lnTo>
                  <a:lnTo>
                    <a:pt x="126" y="63"/>
                  </a:lnTo>
                  <a:lnTo>
                    <a:pt x="150" y="50"/>
                  </a:lnTo>
                  <a:lnTo>
                    <a:pt x="175" y="39"/>
                  </a:lnTo>
                  <a:lnTo>
                    <a:pt x="201" y="29"/>
                  </a:lnTo>
                  <a:lnTo>
                    <a:pt x="215" y="25"/>
                  </a:lnTo>
                  <a:lnTo>
                    <a:pt x="228" y="21"/>
                  </a:lnTo>
                  <a:lnTo>
                    <a:pt x="257" y="13"/>
                  </a:lnTo>
                  <a:lnTo>
                    <a:pt x="286" y="8"/>
                  </a:lnTo>
                  <a:lnTo>
                    <a:pt x="316" y="4"/>
                  </a:lnTo>
                  <a:lnTo>
                    <a:pt x="347" y="1"/>
                  </a:lnTo>
                  <a:lnTo>
                    <a:pt x="378" y="0"/>
                  </a:lnTo>
                  <a:lnTo>
                    <a:pt x="410" y="1"/>
                  </a:lnTo>
                  <a:lnTo>
                    <a:pt x="440" y="4"/>
                  </a:lnTo>
                  <a:lnTo>
                    <a:pt x="470" y="8"/>
                  </a:lnTo>
                  <a:lnTo>
                    <a:pt x="500" y="13"/>
                  </a:lnTo>
                  <a:lnTo>
                    <a:pt x="528" y="21"/>
                  </a:lnTo>
                  <a:lnTo>
                    <a:pt x="555" y="29"/>
                  </a:lnTo>
                  <a:lnTo>
                    <a:pt x="582" y="39"/>
                  </a:lnTo>
                  <a:lnTo>
                    <a:pt x="607" y="50"/>
                  </a:lnTo>
                  <a:lnTo>
                    <a:pt x="630" y="63"/>
                  </a:lnTo>
                  <a:lnTo>
                    <a:pt x="653" y="77"/>
                  </a:lnTo>
                  <a:lnTo>
                    <a:pt x="674" y="92"/>
                  </a:lnTo>
                  <a:lnTo>
                    <a:pt x="694" y="107"/>
                  </a:lnTo>
                  <a:lnTo>
                    <a:pt x="712" y="124"/>
                  </a:lnTo>
                  <a:lnTo>
                    <a:pt x="729" y="142"/>
                  </a:lnTo>
                  <a:lnTo>
                    <a:pt x="744" y="161"/>
                  </a:lnTo>
                  <a:lnTo>
                    <a:pt x="750" y="170"/>
                  </a:lnTo>
                  <a:lnTo>
                    <a:pt x="757" y="180"/>
                  </a:lnTo>
                </a:path>
              </a:pathLst>
            </a:custGeom>
            <a:noFill/>
            <a:ln w="46038">
              <a:solidFill>
                <a:srgbClr val="FF3300"/>
              </a:solidFill>
              <a:round/>
              <a:headEnd/>
              <a:tailEnd/>
            </a:ln>
          </p:spPr>
          <p:txBody>
            <a:bodyPr/>
            <a:lstStyle/>
            <a:p>
              <a:endParaRPr lang="en-IN"/>
            </a:p>
          </p:txBody>
        </p:sp>
      </p:grpSp>
      <p:grpSp>
        <p:nvGrpSpPr>
          <p:cNvPr id="106" name="Group 158"/>
          <p:cNvGrpSpPr>
            <a:grpSpLocks/>
          </p:cNvGrpSpPr>
          <p:nvPr/>
        </p:nvGrpSpPr>
        <p:grpSpPr bwMode="auto">
          <a:xfrm>
            <a:off x="815975" y="1312863"/>
            <a:ext cx="1760538" cy="1528762"/>
            <a:chOff x="192" y="1026"/>
            <a:chExt cx="1109" cy="963"/>
          </a:xfrm>
        </p:grpSpPr>
        <p:sp>
          <p:nvSpPr>
            <p:cNvPr id="107" name="Freeform 72"/>
            <p:cNvSpPr>
              <a:spLocks/>
            </p:cNvSpPr>
            <p:nvPr/>
          </p:nvSpPr>
          <p:spPr bwMode="auto">
            <a:xfrm>
              <a:off x="1209" y="1930"/>
              <a:ext cx="92" cy="59"/>
            </a:xfrm>
            <a:custGeom>
              <a:avLst/>
              <a:gdLst>
                <a:gd name="T0" fmla="*/ 0 w 277"/>
                <a:gd name="T1" fmla="*/ 0 h 179"/>
                <a:gd name="T2" fmla="*/ 0 w 277"/>
                <a:gd name="T3" fmla="*/ 0 h 179"/>
                <a:gd name="T4" fmla="*/ 0 w 277"/>
                <a:gd name="T5" fmla="*/ 0 h 179"/>
                <a:gd name="T6" fmla="*/ 0 w 277"/>
                <a:gd name="T7" fmla="*/ 0 h 179"/>
                <a:gd name="T8" fmla="*/ 0 60000 65536"/>
                <a:gd name="T9" fmla="*/ 0 60000 65536"/>
                <a:gd name="T10" fmla="*/ 0 60000 65536"/>
                <a:gd name="T11" fmla="*/ 0 60000 65536"/>
                <a:gd name="T12" fmla="*/ 0 w 277"/>
                <a:gd name="T13" fmla="*/ 0 h 179"/>
                <a:gd name="T14" fmla="*/ 277 w 277"/>
                <a:gd name="T15" fmla="*/ 179 h 179"/>
              </a:gdLst>
              <a:ahLst/>
              <a:cxnLst>
                <a:cxn ang="T8">
                  <a:pos x="T0" y="T1"/>
                </a:cxn>
                <a:cxn ang="T9">
                  <a:pos x="T2" y="T3"/>
                </a:cxn>
                <a:cxn ang="T10">
                  <a:pos x="T4" y="T5"/>
                </a:cxn>
                <a:cxn ang="T11">
                  <a:pos x="T6" y="T7"/>
                </a:cxn>
              </a:cxnLst>
              <a:rect l="T12" t="T13" r="T14" b="T15"/>
              <a:pathLst>
                <a:path w="277" h="179">
                  <a:moveTo>
                    <a:pt x="0" y="0"/>
                  </a:moveTo>
                  <a:lnTo>
                    <a:pt x="277" y="0"/>
                  </a:lnTo>
                  <a:lnTo>
                    <a:pt x="139" y="179"/>
                  </a:lnTo>
                  <a:lnTo>
                    <a:pt x="0" y="0"/>
                  </a:lnTo>
                  <a:close/>
                </a:path>
              </a:pathLst>
            </a:custGeom>
            <a:solidFill>
              <a:srgbClr val="FF3300"/>
            </a:solidFill>
            <a:ln w="9525">
              <a:solidFill>
                <a:srgbClr val="FF3300"/>
              </a:solidFill>
              <a:round/>
              <a:headEnd/>
              <a:tailEnd/>
            </a:ln>
          </p:spPr>
          <p:txBody>
            <a:bodyPr/>
            <a:lstStyle/>
            <a:p>
              <a:endParaRPr lang="en-IN"/>
            </a:p>
          </p:txBody>
        </p:sp>
        <p:sp>
          <p:nvSpPr>
            <p:cNvPr id="108" name="Line 73"/>
            <p:cNvSpPr>
              <a:spLocks noChangeShapeType="1"/>
            </p:cNvSpPr>
            <p:nvPr/>
          </p:nvSpPr>
          <p:spPr bwMode="auto">
            <a:xfrm>
              <a:off x="1255" y="1026"/>
              <a:ext cx="1" cy="918"/>
            </a:xfrm>
            <a:prstGeom prst="line">
              <a:avLst/>
            </a:prstGeom>
            <a:noFill/>
            <a:ln w="60325">
              <a:solidFill>
                <a:srgbClr val="FF3300"/>
              </a:solidFill>
              <a:round/>
              <a:headEnd/>
              <a:tailEnd/>
            </a:ln>
          </p:spPr>
          <p:txBody>
            <a:bodyPr/>
            <a:lstStyle/>
            <a:p>
              <a:endParaRPr lang="en-US"/>
            </a:p>
          </p:txBody>
        </p:sp>
        <p:sp>
          <p:nvSpPr>
            <p:cNvPr id="109" name="Text Box 150"/>
            <p:cNvSpPr txBox="1">
              <a:spLocks noChangeArrowheads="1"/>
            </p:cNvSpPr>
            <p:nvPr/>
          </p:nvSpPr>
          <p:spPr bwMode="auto">
            <a:xfrm>
              <a:off x="192" y="1320"/>
              <a:ext cx="821" cy="221"/>
            </a:xfrm>
            <a:prstGeom prst="rect">
              <a:avLst/>
            </a:prstGeom>
            <a:noFill/>
            <a:ln w="12700">
              <a:noFill/>
              <a:miter lim="800000"/>
              <a:headEnd type="none" w="sm" len="sm"/>
              <a:tailEnd type="none" w="sm" len="sm"/>
            </a:ln>
          </p:spPr>
          <p:txBody>
            <a:bodyPr wrap="none">
              <a:spAutoFit/>
            </a:bodyPr>
            <a:lstStyle/>
            <a:p>
              <a:r>
                <a:rPr lang="en-US" sz="1700" dirty="0">
                  <a:solidFill>
                    <a:srgbClr val="FFFF00"/>
                  </a:solidFill>
                </a:rPr>
                <a:t>65-90 volts</a:t>
              </a:r>
            </a:p>
          </p:txBody>
        </p:sp>
        <p:sp>
          <p:nvSpPr>
            <p:cNvPr id="110" name="Text Box 152"/>
            <p:cNvSpPr txBox="1">
              <a:spLocks noChangeArrowheads="1"/>
            </p:cNvSpPr>
            <p:nvPr/>
          </p:nvSpPr>
          <p:spPr bwMode="auto">
            <a:xfrm rot="5400000">
              <a:off x="746" y="1356"/>
              <a:ext cx="802" cy="202"/>
            </a:xfrm>
            <a:prstGeom prst="rect">
              <a:avLst/>
            </a:prstGeom>
            <a:noFill/>
            <a:ln w="12700">
              <a:noFill/>
              <a:miter lim="800000"/>
              <a:headEnd type="none" w="sm" len="sm"/>
              <a:tailEnd type="none" w="sm" len="sm"/>
            </a:ln>
          </p:spPr>
          <p:txBody>
            <a:bodyPr wrap="none">
              <a:spAutoFit/>
            </a:bodyPr>
            <a:lstStyle/>
            <a:p>
              <a:r>
                <a:rPr lang="en-US" sz="1500"/>
                <a:t>current flow</a:t>
              </a:r>
            </a:p>
          </p:txBody>
        </p:sp>
      </p:grpSp>
      <p:grpSp>
        <p:nvGrpSpPr>
          <p:cNvPr id="111" name="Group 157"/>
          <p:cNvGrpSpPr>
            <a:grpSpLocks/>
          </p:cNvGrpSpPr>
          <p:nvPr/>
        </p:nvGrpSpPr>
        <p:grpSpPr bwMode="auto">
          <a:xfrm>
            <a:off x="698500" y="4205288"/>
            <a:ext cx="2400300" cy="2184400"/>
            <a:chOff x="118" y="2752"/>
            <a:chExt cx="1512" cy="1376"/>
          </a:xfrm>
        </p:grpSpPr>
        <p:sp>
          <p:nvSpPr>
            <p:cNvPr id="112" name="Freeform 74"/>
            <p:cNvSpPr>
              <a:spLocks/>
            </p:cNvSpPr>
            <p:nvPr/>
          </p:nvSpPr>
          <p:spPr bwMode="auto">
            <a:xfrm>
              <a:off x="709" y="3655"/>
              <a:ext cx="92" cy="60"/>
            </a:xfrm>
            <a:custGeom>
              <a:avLst/>
              <a:gdLst>
                <a:gd name="T0" fmla="*/ 0 w 277"/>
                <a:gd name="T1" fmla="*/ 0 h 179"/>
                <a:gd name="T2" fmla="*/ 0 w 277"/>
                <a:gd name="T3" fmla="*/ 0 h 179"/>
                <a:gd name="T4" fmla="*/ 0 w 277"/>
                <a:gd name="T5" fmla="*/ 0 h 179"/>
                <a:gd name="T6" fmla="*/ 0 w 277"/>
                <a:gd name="T7" fmla="*/ 0 h 179"/>
                <a:gd name="T8" fmla="*/ 0 60000 65536"/>
                <a:gd name="T9" fmla="*/ 0 60000 65536"/>
                <a:gd name="T10" fmla="*/ 0 60000 65536"/>
                <a:gd name="T11" fmla="*/ 0 60000 65536"/>
                <a:gd name="T12" fmla="*/ 0 w 277"/>
                <a:gd name="T13" fmla="*/ 0 h 179"/>
                <a:gd name="T14" fmla="*/ 277 w 277"/>
                <a:gd name="T15" fmla="*/ 179 h 179"/>
              </a:gdLst>
              <a:ahLst/>
              <a:cxnLst>
                <a:cxn ang="T8">
                  <a:pos x="T0" y="T1"/>
                </a:cxn>
                <a:cxn ang="T9">
                  <a:pos x="T2" y="T3"/>
                </a:cxn>
                <a:cxn ang="T10">
                  <a:pos x="T4" y="T5"/>
                </a:cxn>
                <a:cxn ang="T11">
                  <a:pos x="T6" y="T7"/>
                </a:cxn>
              </a:cxnLst>
              <a:rect l="T12" t="T13" r="T14" b="T15"/>
              <a:pathLst>
                <a:path w="277" h="179">
                  <a:moveTo>
                    <a:pt x="0" y="0"/>
                  </a:moveTo>
                  <a:lnTo>
                    <a:pt x="277" y="0"/>
                  </a:lnTo>
                  <a:lnTo>
                    <a:pt x="139" y="179"/>
                  </a:lnTo>
                  <a:lnTo>
                    <a:pt x="0" y="0"/>
                  </a:lnTo>
                  <a:close/>
                </a:path>
              </a:pathLst>
            </a:custGeom>
            <a:solidFill>
              <a:srgbClr val="FF3300"/>
            </a:solidFill>
            <a:ln w="9525">
              <a:solidFill>
                <a:srgbClr val="FF3300"/>
              </a:solidFill>
              <a:round/>
              <a:headEnd/>
              <a:tailEnd/>
            </a:ln>
          </p:spPr>
          <p:txBody>
            <a:bodyPr/>
            <a:lstStyle/>
            <a:p>
              <a:endParaRPr lang="en-IN"/>
            </a:p>
          </p:txBody>
        </p:sp>
        <p:sp>
          <p:nvSpPr>
            <p:cNvPr id="113" name="Line 75"/>
            <p:cNvSpPr>
              <a:spLocks noChangeShapeType="1"/>
            </p:cNvSpPr>
            <p:nvPr/>
          </p:nvSpPr>
          <p:spPr bwMode="auto">
            <a:xfrm>
              <a:off x="755" y="2752"/>
              <a:ext cx="1" cy="896"/>
            </a:xfrm>
            <a:prstGeom prst="line">
              <a:avLst/>
            </a:prstGeom>
            <a:noFill/>
            <a:ln w="60325">
              <a:solidFill>
                <a:srgbClr val="FF3300"/>
              </a:solidFill>
              <a:round/>
              <a:headEnd/>
              <a:tailEnd/>
            </a:ln>
          </p:spPr>
          <p:txBody>
            <a:bodyPr/>
            <a:lstStyle/>
            <a:p>
              <a:endParaRPr lang="en-US"/>
            </a:p>
          </p:txBody>
        </p:sp>
        <p:sp>
          <p:nvSpPr>
            <p:cNvPr id="114" name="Text Box 151"/>
            <p:cNvSpPr txBox="1">
              <a:spLocks noChangeArrowheads="1"/>
            </p:cNvSpPr>
            <p:nvPr/>
          </p:nvSpPr>
          <p:spPr bwMode="auto">
            <a:xfrm>
              <a:off x="118" y="3744"/>
              <a:ext cx="1512" cy="384"/>
            </a:xfrm>
            <a:prstGeom prst="rect">
              <a:avLst/>
            </a:prstGeom>
            <a:noFill/>
            <a:ln w="12700">
              <a:noFill/>
              <a:miter lim="800000"/>
              <a:headEnd type="none" w="sm" len="sm"/>
              <a:tailEnd type="none" w="sm" len="sm"/>
            </a:ln>
          </p:spPr>
          <p:txBody>
            <a:bodyPr wrap="none">
              <a:spAutoFit/>
            </a:bodyPr>
            <a:lstStyle/>
            <a:p>
              <a:r>
                <a:rPr lang="en-US" sz="1700" dirty="0">
                  <a:solidFill>
                    <a:srgbClr val="FFFF00"/>
                  </a:solidFill>
                </a:rPr>
                <a:t>65,000 to 90,000 volts</a:t>
              </a:r>
            </a:p>
            <a:p>
              <a:r>
                <a:rPr lang="en-US" sz="1700" dirty="0">
                  <a:solidFill>
                    <a:srgbClr val="FFFF00"/>
                  </a:solidFill>
                </a:rPr>
                <a:t>(65 </a:t>
              </a:r>
              <a:r>
                <a:rPr lang="en-US" sz="1700" dirty="0" err="1">
                  <a:solidFill>
                    <a:srgbClr val="FFFF00"/>
                  </a:solidFill>
                </a:rPr>
                <a:t>kVp</a:t>
              </a:r>
              <a:r>
                <a:rPr lang="en-US" sz="1700" dirty="0">
                  <a:solidFill>
                    <a:srgbClr val="FFFF00"/>
                  </a:solidFill>
                </a:rPr>
                <a:t> to 90 </a:t>
              </a:r>
              <a:r>
                <a:rPr lang="en-US" sz="1700" dirty="0" err="1">
                  <a:solidFill>
                    <a:srgbClr val="FFFF00"/>
                  </a:solidFill>
                </a:rPr>
                <a:t>kVp</a:t>
              </a:r>
              <a:r>
                <a:rPr lang="en-US" sz="1700" dirty="0"/>
                <a:t>)</a:t>
              </a:r>
            </a:p>
          </p:txBody>
        </p:sp>
        <p:sp>
          <p:nvSpPr>
            <p:cNvPr id="115" name="Text Box 153"/>
            <p:cNvSpPr txBox="1">
              <a:spLocks noChangeArrowheads="1"/>
            </p:cNvSpPr>
            <p:nvPr/>
          </p:nvSpPr>
          <p:spPr bwMode="auto">
            <a:xfrm rot="5400000">
              <a:off x="257" y="3083"/>
              <a:ext cx="743" cy="204"/>
            </a:xfrm>
            <a:prstGeom prst="rect">
              <a:avLst/>
            </a:prstGeom>
            <a:noFill/>
            <a:ln w="12700">
              <a:noFill/>
              <a:miter lim="800000"/>
              <a:headEnd type="none" w="sm" len="sm"/>
              <a:tailEnd type="none" w="sm" len="sm"/>
            </a:ln>
          </p:spPr>
          <p:txBody>
            <a:bodyPr wrap="none">
              <a:spAutoFit/>
            </a:bodyPr>
            <a:lstStyle/>
            <a:p>
              <a:r>
                <a:rPr lang="en-US" sz="1500" dirty="0">
                  <a:solidFill>
                    <a:srgbClr val="FFFF00"/>
                  </a:solidFill>
                </a:rPr>
                <a:t>current flow</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500"/>
                                  </p:stCondLst>
                                  <p:childTnLst>
                                    <p:set>
                                      <p:cBhvr>
                                        <p:cTn id="9" dur="1" fill="hold">
                                          <p:stCondLst>
                                            <p:cond delay="0"/>
                                          </p:stCondLst>
                                        </p:cTn>
                                        <p:tgtEl>
                                          <p:spTgt spid="58"/>
                                        </p:tgtEl>
                                        <p:attrNameLst>
                                          <p:attrName>style.visibility</p:attrName>
                                        </p:attrNameLst>
                                      </p:cBhvr>
                                      <p:to>
                                        <p:strVal val="visible"/>
                                      </p:to>
                                    </p:set>
                                    <p:animEffect transition="in" filter="wipe(up)">
                                      <p:cBhvr>
                                        <p:cTn id="10" dur="2000"/>
                                        <p:tgtEl>
                                          <p:spTgt spid="58"/>
                                        </p:tgtEl>
                                      </p:cBhvr>
                                    </p:animEffect>
                                  </p:childTnLst>
                                </p:cTn>
                              </p:par>
                            </p:childTnLst>
                          </p:cTn>
                        </p:par>
                        <p:par>
                          <p:cTn id="11" fill="hold">
                            <p:stCondLst>
                              <p:cond delay="2500"/>
                            </p:stCondLst>
                            <p:childTnLst>
                              <p:par>
                                <p:cTn id="12" presetID="22" presetClass="entr" presetSubtype="1" fill="hold" nodeType="after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up)">
                                      <p:cBhvr>
                                        <p:cTn id="14" dur="2000"/>
                                        <p:tgtEl>
                                          <p:spTgt spid="76"/>
                                        </p:tgtEl>
                                      </p:cBhvr>
                                    </p:animEffect>
                                  </p:childTnLst>
                                </p:cTn>
                              </p:par>
                            </p:childTnLst>
                          </p:cTn>
                        </p:par>
                        <p:par>
                          <p:cTn id="15" fill="hold">
                            <p:stCondLst>
                              <p:cond delay="4500"/>
                            </p:stCondLst>
                            <p:childTnLst>
                              <p:par>
                                <p:cTn id="16" presetID="1" presetClass="entr" presetSubtype="0" fill="hold" nodeType="afterEffect">
                                  <p:stCondLst>
                                    <p:cond delay="0"/>
                                  </p:stCondLst>
                                  <p:childTnLst>
                                    <p:set>
                                      <p:cBhvr>
                                        <p:cTn id="17"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09600" y="214313"/>
            <a:ext cx="8153400" cy="6707187"/>
          </a:xfrm>
          <a:prstGeom prst="rect">
            <a:avLst/>
          </a:prstGeom>
          <a:noFill/>
          <a:ln w="9525">
            <a:noFill/>
            <a:miter lim="800000"/>
            <a:headEnd/>
            <a:tailEnd/>
          </a:ln>
        </p:spPr>
        <p:txBody>
          <a:bodyPr anchor="ctr">
            <a:spAutoFit/>
          </a:bodyPr>
          <a:lstStyle/>
          <a:p>
            <a:pPr algn="just">
              <a:lnSpc>
                <a:spcPct val="210000"/>
              </a:lnSpc>
              <a:buFont typeface="Wingdings" pitchFamily="2" charset="2"/>
              <a:buChar char="v"/>
            </a:pPr>
            <a:r>
              <a:rPr lang="en-US" sz="2000" dirty="0">
                <a:solidFill>
                  <a:srgbClr val="FFFF00"/>
                </a:solidFill>
                <a:latin typeface="Book Antiqua" pitchFamily="18" charset="0"/>
                <a:cs typeface="Times New Roman" pitchFamily="18" charset="0"/>
              </a:rPr>
              <a:t>A step-down transformer is used to decrease the voltage from the incoming 110 or 220 line voltage to the 3 to 5 volts required. </a:t>
            </a:r>
            <a:endParaRPr lang="en-US" sz="2000" dirty="0">
              <a:solidFill>
                <a:srgbClr val="FFFF00"/>
              </a:solidFill>
              <a:latin typeface="Book Antiqua" pitchFamily="18" charset="0"/>
            </a:endParaRPr>
          </a:p>
          <a:p>
            <a:pPr algn="just" eaLnBrk="0" hangingPunct="0">
              <a:lnSpc>
                <a:spcPct val="210000"/>
              </a:lnSpc>
              <a:buFont typeface="Wingdings" pitchFamily="2" charset="2"/>
              <a:buChar char="v"/>
            </a:pPr>
            <a:r>
              <a:rPr lang="en-US" sz="2000" dirty="0">
                <a:solidFill>
                  <a:srgbClr val="FFFF00"/>
                </a:solidFill>
                <a:latin typeface="Book Antiqua" pitchFamily="18" charset="0"/>
                <a:cs typeface="Times New Roman" pitchFamily="18" charset="0"/>
              </a:rPr>
              <a:t>A step-down transformer has more wire coils in the primary coil than in the secondary coil The coil that receives the alternating electrical current is the primary or input coil; the secondary coil is the output coil. </a:t>
            </a:r>
          </a:p>
          <a:p>
            <a:pPr algn="just" eaLnBrk="0" hangingPunct="0">
              <a:lnSpc>
                <a:spcPct val="210000"/>
              </a:lnSpc>
              <a:buFont typeface="Wingdings" pitchFamily="2" charset="2"/>
              <a:buChar char="v"/>
            </a:pPr>
            <a:r>
              <a:rPr lang="en-US" sz="2000" dirty="0">
                <a:solidFill>
                  <a:srgbClr val="FFFF00"/>
                </a:solidFill>
                <a:latin typeface="Book Antiqua" pitchFamily="18" charset="0"/>
                <a:cs typeface="Times New Roman" pitchFamily="18" charset="0"/>
              </a:rPr>
              <a:t>The electrical current that energizes the primary coil 'induces a current in the secondary coil.</a:t>
            </a:r>
          </a:p>
          <a:p>
            <a:pPr algn="just" eaLnBrk="0" hangingPunct="0">
              <a:lnSpc>
                <a:spcPct val="210000"/>
              </a:lnSpc>
              <a:buFont typeface="Wingdings" pitchFamily="2" charset="2"/>
              <a:buChar char="v"/>
            </a:pPr>
            <a:r>
              <a:rPr lang="en-US" sz="2000" dirty="0">
                <a:solidFill>
                  <a:srgbClr val="FFFF00"/>
                </a:solidFill>
                <a:latin typeface="Book Antiqua" pitchFamily="18" charset="0"/>
                <a:cs typeface="Times New Roman" pitchFamily="18" charset="0"/>
              </a:rPr>
              <a:t>The high-voltage circuit requires 65,000 to 100,000 volts and uses both a step-up transformer and an auto-transformer.</a:t>
            </a:r>
            <a:r>
              <a:rPr lang="en-US" sz="2000" dirty="0">
                <a:solidFill>
                  <a:srgbClr val="FFFF00"/>
                </a:solidFill>
                <a:latin typeface="Book Antiqua" pitchFamily="18" charset="0"/>
              </a:rPr>
              <a:t> </a:t>
            </a:r>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482850" y="1600200"/>
            <a:ext cx="4146550" cy="1689100"/>
            <a:chOff x="1524" y="1016"/>
            <a:chExt cx="2612" cy="1064"/>
          </a:xfrm>
        </p:grpSpPr>
        <p:sp>
          <p:nvSpPr>
            <p:cNvPr id="3" name="Freeform 4"/>
            <p:cNvSpPr>
              <a:spLocks/>
            </p:cNvSpPr>
            <p:nvPr/>
          </p:nvSpPr>
          <p:spPr bwMode="auto">
            <a:xfrm>
              <a:off x="1832" y="1457"/>
              <a:ext cx="217" cy="554"/>
            </a:xfrm>
            <a:custGeom>
              <a:avLst/>
              <a:gdLst>
                <a:gd name="T0" fmla="*/ 0 w 651"/>
                <a:gd name="T1" fmla="*/ 0 h 1664"/>
                <a:gd name="T2" fmla="*/ 0 w 651"/>
                <a:gd name="T3" fmla="*/ 0 h 1664"/>
                <a:gd name="T4" fmla="*/ 1 w 651"/>
                <a:gd name="T5" fmla="*/ 0 h 1664"/>
                <a:gd name="T6" fmla="*/ 1 w 651"/>
                <a:gd name="T7" fmla="*/ 0 h 1664"/>
                <a:gd name="T8" fmla="*/ 1 w 651"/>
                <a:gd name="T9" fmla="*/ 0 h 1664"/>
                <a:gd name="T10" fmla="*/ 1 w 651"/>
                <a:gd name="T11" fmla="*/ 0 h 1664"/>
                <a:gd name="T12" fmla="*/ 1 w 651"/>
                <a:gd name="T13" fmla="*/ 0 h 1664"/>
                <a:gd name="T14" fmla="*/ 1 w 651"/>
                <a:gd name="T15" fmla="*/ 0 h 1664"/>
                <a:gd name="T16" fmla="*/ 1 w 651"/>
                <a:gd name="T17" fmla="*/ 1 h 1664"/>
                <a:gd name="T18" fmla="*/ 1 w 651"/>
                <a:gd name="T19" fmla="*/ 1 h 1664"/>
                <a:gd name="T20" fmla="*/ 1 w 651"/>
                <a:gd name="T21" fmla="*/ 1 h 1664"/>
                <a:gd name="T22" fmla="*/ 1 w 651"/>
                <a:gd name="T23" fmla="*/ 1 h 1664"/>
                <a:gd name="T24" fmla="*/ 1 w 651"/>
                <a:gd name="T25" fmla="*/ 1 h 1664"/>
                <a:gd name="T26" fmla="*/ 1 w 651"/>
                <a:gd name="T27" fmla="*/ 1 h 1664"/>
                <a:gd name="T28" fmla="*/ 1 w 651"/>
                <a:gd name="T29" fmla="*/ 1 h 1664"/>
                <a:gd name="T30" fmla="*/ 1 w 651"/>
                <a:gd name="T31" fmla="*/ 2 h 1664"/>
                <a:gd name="T32" fmla="*/ 1 w 651"/>
                <a:gd name="T33" fmla="*/ 2 h 1664"/>
                <a:gd name="T34" fmla="*/ 1 w 651"/>
                <a:gd name="T35" fmla="*/ 2 h 1664"/>
                <a:gd name="T36" fmla="*/ 1 w 651"/>
                <a:gd name="T37" fmla="*/ 2 h 1664"/>
                <a:gd name="T38" fmla="*/ 1 w 651"/>
                <a:gd name="T39" fmla="*/ 2 h 1664"/>
                <a:gd name="T40" fmla="*/ 1 w 651"/>
                <a:gd name="T41" fmla="*/ 2 h 1664"/>
                <a:gd name="T42" fmla="*/ 1 w 651"/>
                <a:gd name="T43" fmla="*/ 2 h 1664"/>
                <a:gd name="T44" fmla="*/ 1 w 651"/>
                <a:gd name="T45" fmla="*/ 2 h 1664"/>
                <a:gd name="T46" fmla="*/ 1 w 651"/>
                <a:gd name="T47" fmla="*/ 2 h 1664"/>
                <a:gd name="T48" fmla="*/ 1 w 651"/>
                <a:gd name="T49" fmla="*/ 2 h 1664"/>
                <a:gd name="T50" fmla="*/ 1 w 651"/>
                <a:gd name="T51" fmla="*/ 2 h 1664"/>
                <a:gd name="T52" fmla="*/ 1 w 651"/>
                <a:gd name="T53" fmla="*/ 2 h 1664"/>
                <a:gd name="T54" fmla="*/ 0 w 651"/>
                <a:gd name="T55" fmla="*/ 2 h 1664"/>
                <a:gd name="T56" fmla="*/ 0 w 651"/>
                <a:gd name="T57" fmla="*/ 2 h 1664"/>
                <a:gd name="T58" fmla="*/ 0 w 651"/>
                <a:gd name="T59" fmla="*/ 2 h 1664"/>
                <a:gd name="T60" fmla="*/ 0 w 651"/>
                <a:gd name="T61" fmla="*/ 2 h 1664"/>
                <a:gd name="T62" fmla="*/ 0 w 651"/>
                <a:gd name="T63" fmla="*/ 2 h 1664"/>
                <a:gd name="T64" fmla="*/ 0 w 651"/>
                <a:gd name="T65" fmla="*/ 2 h 1664"/>
                <a:gd name="T66" fmla="*/ 0 w 651"/>
                <a:gd name="T67" fmla="*/ 2 h 1664"/>
                <a:gd name="T68" fmla="*/ 0 w 651"/>
                <a:gd name="T69" fmla="*/ 2 h 1664"/>
                <a:gd name="T70" fmla="*/ 0 w 651"/>
                <a:gd name="T71" fmla="*/ 2 h 1664"/>
                <a:gd name="T72" fmla="*/ 0 w 651"/>
                <a:gd name="T73" fmla="*/ 2 h 1664"/>
                <a:gd name="T74" fmla="*/ 0 w 651"/>
                <a:gd name="T75" fmla="*/ 2 h 1664"/>
                <a:gd name="T76" fmla="*/ 0 w 651"/>
                <a:gd name="T77" fmla="*/ 2 h 1664"/>
                <a:gd name="T78" fmla="*/ 0 w 651"/>
                <a:gd name="T79" fmla="*/ 1 h 1664"/>
                <a:gd name="T80" fmla="*/ 0 w 651"/>
                <a:gd name="T81" fmla="*/ 1 h 1664"/>
                <a:gd name="T82" fmla="*/ 0 w 651"/>
                <a:gd name="T83" fmla="*/ 1 h 1664"/>
                <a:gd name="T84" fmla="*/ 0 w 651"/>
                <a:gd name="T85" fmla="*/ 1 h 1664"/>
                <a:gd name="T86" fmla="*/ 0 w 651"/>
                <a:gd name="T87" fmla="*/ 1 h 1664"/>
                <a:gd name="T88" fmla="*/ 0 w 651"/>
                <a:gd name="T89" fmla="*/ 1 h 1664"/>
                <a:gd name="T90" fmla="*/ 0 w 651"/>
                <a:gd name="T91" fmla="*/ 1 h 1664"/>
                <a:gd name="T92" fmla="*/ 0 w 651"/>
                <a:gd name="T93" fmla="*/ 0 h 1664"/>
                <a:gd name="T94" fmla="*/ 0 w 651"/>
                <a:gd name="T95" fmla="*/ 0 h 1664"/>
                <a:gd name="T96" fmla="*/ 0 w 651"/>
                <a:gd name="T97" fmla="*/ 0 h 1664"/>
                <a:gd name="T98" fmla="*/ 0 w 651"/>
                <a:gd name="T99" fmla="*/ 0 h 1664"/>
                <a:gd name="T100" fmla="*/ 0 w 651"/>
                <a:gd name="T101" fmla="*/ 0 h 1664"/>
                <a:gd name="T102" fmla="*/ 0 w 651"/>
                <a:gd name="T103" fmla="*/ 0 h 1664"/>
                <a:gd name="T104" fmla="*/ 0 w 651"/>
                <a:gd name="T105" fmla="*/ 0 h 1664"/>
                <a:gd name="T106" fmla="*/ 0 w 651"/>
                <a:gd name="T107" fmla="*/ 0 h 1664"/>
                <a:gd name="T108" fmla="*/ 0 w 651"/>
                <a:gd name="T109" fmla="*/ 0 h 1664"/>
                <a:gd name="T110" fmla="*/ 0 w 651"/>
                <a:gd name="T111" fmla="*/ 0 h 1664"/>
                <a:gd name="T112" fmla="*/ 0 w 651"/>
                <a:gd name="T113" fmla="*/ 0 h 16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1"/>
                <a:gd name="T172" fmla="*/ 0 h 1664"/>
                <a:gd name="T173" fmla="*/ 651 w 651"/>
                <a:gd name="T174" fmla="*/ 1664 h 16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1" h="1664">
                  <a:moveTo>
                    <a:pt x="326" y="0"/>
                  </a:moveTo>
                  <a:lnTo>
                    <a:pt x="334" y="0"/>
                  </a:lnTo>
                  <a:lnTo>
                    <a:pt x="342" y="1"/>
                  </a:lnTo>
                  <a:lnTo>
                    <a:pt x="351" y="2"/>
                  </a:lnTo>
                  <a:lnTo>
                    <a:pt x="359" y="4"/>
                  </a:lnTo>
                  <a:lnTo>
                    <a:pt x="375" y="9"/>
                  </a:lnTo>
                  <a:lnTo>
                    <a:pt x="391" y="16"/>
                  </a:lnTo>
                  <a:lnTo>
                    <a:pt x="407" y="25"/>
                  </a:lnTo>
                  <a:lnTo>
                    <a:pt x="415" y="31"/>
                  </a:lnTo>
                  <a:lnTo>
                    <a:pt x="423" y="36"/>
                  </a:lnTo>
                  <a:lnTo>
                    <a:pt x="438" y="50"/>
                  </a:lnTo>
                  <a:lnTo>
                    <a:pt x="452" y="65"/>
                  </a:lnTo>
                  <a:lnTo>
                    <a:pt x="481" y="100"/>
                  </a:lnTo>
                  <a:lnTo>
                    <a:pt x="508" y="142"/>
                  </a:lnTo>
                  <a:lnTo>
                    <a:pt x="533" y="189"/>
                  </a:lnTo>
                  <a:lnTo>
                    <a:pt x="556" y="243"/>
                  </a:lnTo>
                  <a:lnTo>
                    <a:pt x="577" y="302"/>
                  </a:lnTo>
                  <a:lnTo>
                    <a:pt x="596" y="366"/>
                  </a:lnTo>
                  <a:lnTo>
                    <a:pt x="612" y="435"/>
                  </a:lnTo>
                  <a:lnTo>
                    <a:pt x="625" y="508"/>
                  </a:lnTo>
                  <a:lnTo>
                    <a:pt x="636" y="584"/>
                  </a:lnTo>
                  <a:lnTo>
                    <a:pt x="644" y="664"/>
                  </a:lnTo>
                  <a:lnTo>
                    <a:pt x="650" y="747"/>
                  </a:lnTo>
                  <a:lnTo>
                    <a:pt x="651" y="832"/>
                  </a:lnTo>
                  <a:lnTo>
                    <a:pt x="651" y="875"/>
                  </a:lnTo>
                  <a:lnTo>
                    <a:pt x="650" y="917"/>
                  </a:lnTo>
                  <a:lnTo>
                    <a:pt x="648" y="959"/>
                  </a:lnTo>
                  <a:lnTo>
                    <a:pt x="644" y="999"/>
                  </a:lnTo>
                  <a:lnTo>
                    <a:pt x="641" y="1039"/>
                  </a:lnTo>
                  <a:lnTo>
                    <a:pt x="636" y="1079"/>
                  </a:lnTo>
                  <a:lnTo>
                    <a:pt x="632" y="1118"/>
                  </a:lnTo>
                  <a:lnTo>
                    <a:pt x="625" y="1155"/>
                  </a:lnTo>
                  <a:lnTo>
                    <a:pt x="619" y="1192"/>
                  </a:lnTo>
                  <a:lnTo>
                    <a:pt x="612" y="1228"/>
                  </a:lnTo>
                  <a:lnTo>
                    <a:pt x="604" y="1263"/>
                  </a:lnTo>
                  <a:lnTo>
                    <a:pt x="596" y="1297"/>
                  </a:lnTo>
                  <a:lnTo>
                    <a:pt x="586" y="1330"/>
                  </a:lnTo>
                  <a:lnTo>
                    <a:pt x="577" y="1360"/>
                  </a:lnTo>
                  <a:lnTo>
                    <a:pt x="566" y="1390"/>
                  </a:lnTo>
                  <a:lnTo>
                    <a:pt x="556" y="1420"/>
                  </a:lnTo>
                  <a:lnTo>
                    <a:pt x="550" y="1433"/>
                  </a:lnTo>
                  <a:lnTo>
                    <a:pt x="544" y="1447"/>
                  </a:lnTo>
                  <a:lnTo>
                    <a:pt x="539" y="1460"/>
                  </a:lnTo>
                  <a:lnTo>
                    <a:pt x="533" y="1473"/>
                  </a:lnTo>
                  <a:lnTo>
                    <a:pt x="521" y="1498"/>
                  </a:lnTo>
                  <a:lnTo>
                    <a:pt x="508" y="1521"/>
                  </a:lnTo>
                  <a:lnTo>
                    <a:pt x="495" y="1543"/>
                  </a:lnTo>
                  <a:lnTo>
                    <a:pt x="481" y="1563"/>
                  </a:lnTo>
                  <a:lnTo>
                    <a:pt x="467" y="1582"/>
                  </a:lnTo>
                  <a:lnTo>
                    <a:pt x="452" y="1598"/>
                  </a:lnTo>
                  <a:lnTo>
                    <a:pt x="438" y="1612"/>
                  </a:lnTo>
                  <a:lnTo>
                    <a:pt x="423" y="1626"/>
                  </a:lnTo>
                  <a:lnTo>
                    <a:pt x="407" y="1637"/>
                  </a:lnTo>
                  <a:lnTo>
                    <a:pt x="391" y="1646"/>
                  </a:lnTo>
                  <a:lnTo>
                    <a:pt x="375" y="1653"/>
                  </a:lnTo>
                  <a:lnTo>
                    <a:pt x="359" y="1660"/>
                  </a:lnTo>
                  <a:lnTo>
                    <a:pt x="342" y="1663"/>
                  </a:lnTo>
                  <a:lnTo>
                    <a:pt x="326" y="1664"/>
                  </a:lnTo>
                  <a:lnTo>
                    <a:pt x="317" y="1663"/>
                  </a:lnTo>
                  <a:lnTo>
                    <a:pt x="309" y="1663"/>
                  </a:lnTo>
                  <a:lnTo>
                    <a:pt x="300" y="1661"/>
                  </a:lnTo>
                  <a:lnTo>
                    <a:pt x="293" y="1660"/>
                  </a:lnTo>
                  <a:lnTo>
                    <a:pt x="276" y="1653"/>
                  </a:lnTo>
                  <a:lnTo>
                    <a:pt x="260" y="1646"/>
                  </a:lnTo>
                  <a:lnTo>
                    <a:pt x="244" y="1637"/>
                  </a:lnTo>
                  <a:lnTo>
                    <a:pt x="237" y="1632"/>
                  </a:lnTo>
                  <a:lnTo>
                    <a:pt x="228" y="1626"/>
                  </a:lnTo>
                  <a:lnTo>
                    <a:pt x="214" y="1612"/>
                  </a:lnTo>
                  <a:lnTo>
                    <a:pt x="199" y="1598"/>
                  </a:lnTo>
                  <a:lnTo>
                    <a:pt x="170" y="1563"/>
                  </a:lnTo>
                  <a:lnTo>
                    <a:pt x="144" y="1521"/>
                  </a:lnTo>
                  <a:lnTo>
                    <a:pt x="119" y="1473"/>
                  </a:lnTo>
                  <a:lnTo>
                    <a:pt x="107" y="1447"/>
                  </a:lnTo>
                  <a:lnTo>
                    <a:pt x="95" y="1420"/>
                  </a:lnTo>
                  <a:lnTo>
                    <a:pt x="74" y="1360"/>
                  </a:lnTo>
                  <a:lnTo>
                    <a:pt x="55" y="1297"/>
                  </a:lnTo>
                  <a:lnTo>
                    <a:pt x="39" y="1228"/>
                  </a:lnTo>
                  <a:lnTo>
                    <a:pt x="26" y="1155"/>
                  </a:lnTo>
                  <a:lnTo>
                    <a:pt x="14" y="1079"/>
                  </a:lnTo>
                  <a:lnTo>
                    <a:pt x="7" y="999"/>
                  </a:lnTo>
                  <a:lnTo>
                    <a:pt x="1" y="917"/>
                  </a:lnTo>
                  <a:lnTo>
                    <a:pt x="0" y="832"/>
                  </a:lnTo>
                  <a:lnTo>
                    <a:pt x="0" y="789"/>
                  </a:lnTo>
                  <a:lnTo>
                    <a:pt x="1" y="747"/>
                  </a:lnTo>
                  <a:lnTo>
                    <a:pt x="4" y="705"/>
                  </a:lnTo>
                  <a:lnTo>
                    <a:pt x="7" y="664"/>
                  </a:lnTo>
                  <a:lnTo>
                    <a:pt x="10" y="624"/>
                  </a:lnTo>
                  <a:lnTo>
                    <a:pt x="14" y="584"/>
                  </a:lnTo>
                  <a:lnTo>
                    <a:pt x="19" y="546"/>
                  </a:lnTo>
                  <a:lnTo>
                    <a:pt x="26" y="508"/>
                  </a:lnTo>
                  <a:lnTo>
                    <a:pt x="39" y="435"/>
                  </a:lnTo>
                  <a:lnTo>
                    <a:pt x="55" y="366"/>
                  </a:lnTo>
                  <a:lnTo>
                    <a:pt x="65" y="334"/>
                  </a:lnTo>
                  <a:lnTo>
                    <a:pt x="74" y="302"/>
                  </a:lnTo>
                  <a:lnTo>
                    <a:pt x="85" y="272"/>
                  </a:lnTo>
                  <a:lnTo>
                    <a:pt x="95" y="243"/>
                  </a:lnTo>
                  <a:lnTo>
                    <a:pt x="107" y="216"/>
                  </a:lnTo>
                  <a:lnTo>
                    <a:pt x="112" y="202"/>
                  </a:lnTo>
                  <a:lnTo>
                    <a:pt x="119" y="189"/>
                  </a:lnTo>
                  <a:lnTo>
                    <a:pt x="125" y="177"/>
                  </a:lnTo>
                  <a:lnTo>
                    <a:pt x="130" y="165"/>
                  </a:lnTo>
                  <a:lnTo>
                    <a:pt x="144" y="142"/>
                  </a:lnTo>
                  <a:lnTo>
                    <a:pt x="157" y="119"/>
                  </a:lnTo>
                  <a:lnTo>
                    <a:pt x="170" y="100"/>
                  </a:lnTo>
                  <a:lnTo>
                    <a:pt x="184" y="82"/>
                  </a:lnTo>
                  <a:lnTo>
                    <a:pt x="199" y="65"/>
                  </a:lnTo>
                  <a:lnTo>
                    <a:pt x="214" y="50"/>
                  </a:lnTo>
                  <a:lnTo>
                    <a:pt x="228" y="36"/>
                  </a:lnTo>
                  <a:lnTo>
                    <a:pt x="244" y="25"/>
                  </a:lnTo>
                  <a:lnTo>
                    <a:pt x="260" y="16"/>
                  </a:lnTo>
                  <a:lnTo>
                    <a:pt x="276" y="9"/>
                  </a:lnTo>
                  <a:lnTo>
                    <a:pt x="293" y="4"/>
                  </a:lnTo>
                  <a:lnTo>
                    <a:pt x="309" y="1"/>
                  </a:lnTo>
                  <a:lnTo>
                    <a:pt x="326" y="0"/>
                  </a:lnTo>
                  <a:close/>
                </a:path>
              </a:pathLst>
            </a:custGeom>
            <a:noFill/>
            <a:ln w="46038">
              <a:solidFill>
                <a:srgbClr val="FFFFFF"/>
              </a:solidFill>
              <a:round/>
              <a:headEnd/>
              <a:tailEnd/>
            </a:ln>
          </p:spPr>
          <p:txBody>
            <a:bodyPr/>
            <a:lstStyle/>
            <a:p>
              <a:endParaRPr lang="en-IN"/>
            </a:p>
          </p:txBody>
        </p:sp>
        <p:sp>
          <p:nvSpPr>
            <p:cNvPr id="4" name="Freeform 5"/>
            <p:cNvSpPr>
              <a:spLocks/>
            </p:cNvSpPr>
            <p:nvPr/>
          </p:nvSpPr>
          <p:spPr bwMode="auto">
            <a:xfrm>
              <a:off x="2162" y="1457"/>
              <a:ext cx="217" cy="554"/>
            </a:xfrm>
            <a:custGeom>
              <a:avLst/>
              <a:gdLst>
                <a:gd name="T0" fmla="*/ 0 w 651"/>
                <a:gd name="T1" fmla="*/ 0 h 1663"/>
                <a:gd name="T2" fmla="*/ 0 w 651"/>
                <a:gd name="T3" fmla="*/ 0 h 1663"/>
                <a:gd name="T4" fmla="*/ 1 w 651"/>
                <a:gd name="T5" fmla="*/ 0 h 1663"/>
                <a:gd name="T6" fmla="*/ 1 w 651"/>
                <a:gd name="T7" fmla="*/ 0 h 1663"/>
                <a:gd name="T8" fmla="*/ 1 w 651"/>
                <a:gd name="T9" fmla="*/ 0 h 1663"/>
                <a:gd name="T10" fmla="*/ 1 w 651"/>
                <a:gd name="T11" fmla="*/ 0 h 1663"/>
                <a:gd name="T12" fmla="*/ 1 w 651"/>
                <a:gd name="T13" fmla="*/ 0 h 1663"/>
                <a:gd name="T14" fmla="*/ 1 w 651"/>
                <a:gd name="T15" fmla="*/ 0 h 1663"/>
                <a:gd name="T16" fmla="*/ 1 w 651"/>
                <a:gd name="T17" fmla="*/ 1 h 1663"/>
                <a:gd name="T18" fmla="*/ 1 w 651"/>
                <a:gd name="T19" fmla="*/ 1 h 1663"/>
                <a:gd name="T20" fmla="*/ 1 w 651"/>
                <a:gd name="T21" fmla="*/ 1 h 1663"/>
                <a:gd name="T22" fmla="*/ 1 w 651"/>
                <a:gd name="T23" fmla="*/ 1 h 1663"/>
                <a:gd name="T24" fmla="*/ 1 w 651"/>
                <a:gd name="T25" fmla="*/ 1 h 1663"/>
                <a:gd name="T26" fmla="*/ 1 w 651"/>
                <a:gd name="T27" fmla="*/ 1 h 1663"/>
                <a:gd name="T28" fmla="*/ 1 w 651"/>
                <a:gd name="T29" fmla="*/ 1 h 1663"/>
                <a:gd name="T30" fmla="*/ 1 w 651"/>
                <a:gd name="T31" fmla="*/ 2 h 1663"/>
                <a:gd name="T32" fmla="*/ 1 w 651"/>
                <a:gd name="T33" fmla="*/ 2 h 1663"/>
                <a:gd name="T34" fmla="*/ 1 w 651"/>
                <a:gd name="T35" fmla="*/ 2 h 1663"/>
                <a:gd name="T36" fmla="*/ 1 w 651"/>
                <a:gd name="T37" fmla="*/ 2 h 1663"/>
                <a:gd name="T38" fmla="*/ 1 w 651"/>
                <a:gd name="T39" fmla="*/ 2 h 1663"/>
                <a:gd name="T40" fmla="*/ 1 w 651"/>
                <a:gd name="T41" fmla="*/ 2 h 1663"/>
                <a:gd name="T42" fmla="*/ 1 w 651"/>
                <a:gd name="T43" fmla="*/ 2 h 1663"/>
                <a:gd name="T44" fmla="*/ 1 w 651"/>
                <a:gd name="T45" fmla="*/ 2 h 1663"/>
                <a:gd name="T46" fmla="*/ 1 w 651"/>
                <a:gd name="T47" fmla="*/ 2 h 1663"/>
                <a:gd name="T48" fmla="*/ 1 w 651"/>
                <a:gd name="T49" fmla="*/ 2 h 1663"/>
                <a:gd name="T50" fmla="*/ 1 w 651"/>
                <a:gd name="T51" fmla="*/ 2 h 1663"/>
                <a:gd name="T52" fmla="*/ 1 w 651"/>
                <a:gd name="T53" fmla="*/ 2 h 1663"/>
                <a:gd name="T54" fmla="*/ 0 w 651"/>
                <a:gd name="T55" fmla="*/ 2 h 1663"/>
                <a:gd name="T56" fmla="*/ 0 w 651"/>
                <a:gd name="T57" fmla="*/ 2 h 1663"/>
                <a:gd name="T58" fmla="*/ 0 w 651"/>
                <a:gd name="T59" fmla="*/ 2 h 1663"/>
                <a:gd name="T60" fmla="*/ 0 w 651"/>
                <a:gd name="T61" fmla="*/ 2 h 1663"/>
                <a:gd name="T62" fmla="*/ 0 w 651"/>
                <a:gd name="T63" fmla="*/ 2 h 1663"/>
                <a:gd name="T64" fmla="*/ 0 w 651"/>
                <a:gd name="T65" fmla="*/ 2 h 1663"/>
                <a:gd name="T66" fmla="*/ 0 w 651"/>
                <a:gd name="T67" fmla="*/ 2 h 1663"/>
                <a:gd name="T68" fmla="*/ 0 w 651"/>
                <a:gd name="T69" fmla="*/ 2 h 1663"/>
                <a:gd name="T70" fmla="*/ 0 w 651"/>
                <a:gd name="T71" fmla="*/ 2 h 1663"/>
                <a:gd name="T72" fmla="*/ 0 w 651"/>
                <a:gd name="T73" fmla="*/ 2 h 1663"/>
                <a:gd name="T74" fmla="*/ 0 w 651"/>
                <a:gd name="T75" fmla="*/ 2 h 1663"/>
                <a:gd name="T76" fmla="*/ 0 w 651"/>
                <a:gd name="T77" fmla="*/ 2 h 1663"/>
                <a:gd name="T78" fmla="*/ 0 w 651"/>
                <a:gd name="T79" fmla="*/ 1 h 1663"/>
                <a:gd name="T80" fmla="*/ 0 w 651"/>
                <a:gd name="T81" fmla="*/ 1 h 1663"/>
                <a:gd name="T82" fmla="*/ 0 w 651"/>
                <a:gd name="T83" fmla="*/ 1 h 1663"/>
                <a:gd name="T84" fmla="*/ 0 w 651"/>
                <a:gd name="T85" fmla="*/ 1 h 1663"/>
                <a:gd name="T86" fmla="*/ 0 w 651"/>
                <a:gd name="T87" fmla="*/ 1 h 1663"/>
                <a:gd name="T88" fmla="*/ 0 w 651"/>
                <a:gd name="T89" fmla="*/ 1 h 1663"/>
                <a:gd name="T90" fmla="*/ 0 w 651"/>
                <a:gd name="T91" fmla="*/ 1 h 1663"/>
                <a:gd name="T92" fmla="*/ 0 w 651"/>
                <a:gd name="T93" fmla="*/ 0 h 1663"/>
                <a:gd name="T94" fmla="*/ 0 w 651"/>
                <a:gd name="T95" fmla="*/ 0 h 1663"/>
                <a:gd name="T96" fmla="*/ 0 w 651"/>
                <a:gd name="T97" fmla="*/ 0 h 1663"/>
                <a:gd name="T98" fmla="*/ 0 w 651"/>
                <a:gd name="T99" fmla="*/ 0 h 1663"/>
                <a:gd name="T100" fmla="*/ 0 w 651"/>
                <a:gd name="T101" fmla="*/ 0 h 1663"/>
                <a:gd name="T102" fmla="*/ 0 w 651"/>
                <a:gd name="T103" fmla="*/ 0 h 1663"/>
                <a:gd name="T104" fmla="*/ 0 w 651"/>
                <a:gd name="T105" fmla="*/ 0 h 1663"/>
                <a:gd name="T106" fmla="*/ 0 w 651"/>
                <a:gd name="T107" fmla="*/ 0 h 1663"/>
                <a:gd name="T108" fmla="*/ 0 w 651"/>
                <a:gd name="T109" fmla="*/ 0 h 1663"/>
                <a:gd name="T110" fmla="*/ 0 w 651"/>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1"/>
                <a:gd name="T169" fmla="*/ 0 h 1663"/>
                <a:gd name="T170" fmla="*/ 651 w 651"/>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1" h="1663">
                  <a:moveTo>
                    <a:pt x="326" y="0"/>
                  </a:moveTo>
                  <a:lnTo>
                    <a:pt x="334" y="0"/>
                  </a:lnTo>
                  <a:lnTo>
                    <a:pt x="343" y="1"/>
                  </a:lnTo>
                  <a:lnTo>
                    <a:pt x="351" y="2"/>
                  </a:lnTo>
                  <a:lnTo>
                    <a:pt x="359" y="4"/>
                  </a:lnTo>
                  <a:lnTo>
                    <a:pt x="375" y="9"/>
                  </a:lnTo>
                  <a:lnTo>
                    <a:pt x="391" y="16"/>
                  </a:lnTo>
                  <a:lnTo>
                    <a:pt x="407" y="25"/>
                  </a:lnTo>
                  <a:lnTo>
                    <a:pt x="415" y="31"/>
                  </a:lnTo>
                  <a:lnTo>
                    <a:pt x="423" y="36"/>
                  </a:lnTo>
                  <a:lnTo>
                    <a:pt x="438" y="50"/>
                  </a:lnTo>
                  <a:lnTo>
                    <a:pt x="453" y="65"/>
                  </a:lnTo>
                  <a:lnTo>
                    <a:pt x="481" y="100"/>
                  </a:lnTo>
                  <a:lnTo>
                    <a:pt x="507" y="141"/>
                  </a:lnTo>
                  <a:lnTo>
                    <a:pt x="533" y="189"/>
                  </a:lnTo>
                  <a:lnTo>
                    <a:pt x="556" y="243"/>
                  </a:lnTo>
                  <a:lnTo>
                    <a:pt x="577" y="302"/>
                  </a:lnTo>
                  <a:lnTo>
                    <a:pt x="595" y="365"/>
                  </a:lnTo>
                  <a:lnTo>
                    <a:pt x="612" y="434"/>
                  </a:lnTo>
                  <a:lnTo>
                    <a:pt x="626" y="507"/>
                  </a:lnTo>
                  <a:lnTo>
                    <a:pt x="636" y="584"/>
                  </a:lnTo>
                  <a:lnTo>
                    <a:pt x="644" y="663"/>
                  </a:lnTo>
                  <a:lnTo>
                    <a:pt x="649" y="746"/>
                  </a:lnTo>
                  <a:lnTo>
                    <a:pt x="651" y="831"/>
                  </a:lnTo>
                  <a:lnTo>
                    <a:pt x="650" y="874"/>
                  </a:lnTo>
                  <a:lnTo>
                    <a:pt x="649" y="916"/>
                  </a:lnTo>
                  <a:lnTo>
                    <a:pt x="647" y="958"/>
                  </a:lnTo>
                  <a:lnTo>
                    <a:pt x="644" y="999"/>
                  </a:lnTo>
                  <a:lnTo>
                    <a:pt x="640" y="1039"/>
                  </a:lnTo>
                  <a:lnTo>
                    <a:pt x="636" y="1079"/>
                  </a:lnTo>
                  <a:lnTo>
                    <a:pt x="631" y="1117"/>
                  </a:lnTo>
                  <a:lnTo>
                    <a:pt x="626" y="1154"/>
                  </a:lnTo>
                  <a:lnTo>
                    <a:pt x="618" y="1191"/>
                  </a:lnTo>
                  <a:lnTo>
                    <a:pt x="612" y="1227"/>
                  </a:lnTo>
                  <a:lnTo>
                    <a:pt x="604" y="1262"/>
                  </a:lnTo>
                  <a:lnTo>
                    <a:pt x="595" y="1296"/>
                  </a:lnTo>
                  <a:lnTo>
                    <a:pt x="586" y="1329"/>
                  </a:lnTo>
                  <a:lnTo>
                    <a:pt x="577" y="1360"/>
                  </a:lnTo>
                  <a:lnTo>
                    <a:pt x="567" y="1390"/>
                  </a:lnTo>
                  <a:lnTo>
                    <a:pt x="556" y="1419"/>
                  </a:lnTo>
                  <a:lnTo>
                    <a:pt x="551" y="1433"/>
                  </a:lnTo>
                  <a:lnTo>
                    <a:pt x="544" y="1446"/>
                  </a:lnTo>
                  <a:lnTo>
                    <a:pt x="539" y="1460"/>
                  </a:lnTo>
                  <a:lnTo>
                    <a:pt x="533" y="1473"/>
                  </a:lnTo>
                  <a:lnTo>
                    <a:pt x="520" y="1498"/>
                  </a:lnTo>
                  <a:lnTo>
                    <a:pt x="507" y="1520"/>
                  </a:lnTo>
                  <a:lnTo>
                    <a:pt x="495" y="1543"/>
                  </a:lnTo>
                  <a:lnTo>
                    <a:pt x="481" y="1562"/>
                  </a:lnTo>
                  <a:lnTo>
                    <a:pt x="467" y="1581"/>
                  </a:lnTo>
                  <a:lnTo>
                    <a:pt x="453" y="1597"/>
                  </a:lnTo>
                  <a:lnTo>
                    <a:pt x="438" y="1612"/>
                  </a:lnTo>
                  <a:lnTo>
                    <a:pt x="423" y="1626"/>
                  </a:lnTo>
                  <a:lnTo>
                    <a:pt x="407" y="1637"/>
                  </a:lnTo>
                  <a:lnTo>
                    <a:pt x="391" y="1646"/>
                  </a:lnTo>
                  <a:lnTo>
                    <a:pt x="375" y="1653"/>
                  </a:lnTo>
                  <a:lnTo>
                    <a:pt x="359" y="1659"/>
                  </a:lnTo>
                  <a:lnTo>
                    <a:pt x="343" y="1662"/>
                  </a:lnTo>
                  <a:lnTo>
                    <a:pt x="326" y="1663"/>
                  </a:lnTo>
                  <a:lnTo>
                    <a:pt x="317" y="1663"/>
                  </a:lnTo>
                  <a:lnTo>
                    <a:pt x="309" y="1662"/>
                  </a:lnTo>
                  <a:lnTo>
                    <a:pt x="301" y="1661"/>
                  </a:lnTo>
                  <a:lnTo>
                    <a:pt x="292" y="1659"/>
                  </a:lnTo>
                  <a:lnTo>
                    <a:pt x="276" y="1653"/>
                  </a:lnTo>
                  <a:lnTo>
                    <a:pt x="260" y="1646"/>
                  </a:lnTo>
                  <a:lnTo>
                    <a:pt x="245" y="1637"/>
                  </a:lnTo>
                  <a:lnTo>
                    <a:pt x="236" y="1631"/>
                  </a:lnTo>
                  <a:lnTo>
                    <a:pt x="229" y="1626"/>
                  </a:lnTo>
                  <a:lnTo>
                    <a:pt x="214" y="1612"/>
                  </a:lnTo>
                  <a:lnTo>
                    <a:pt x="199" y="1597"/>
                  </a:lnTo>
                  <a:lnTo>
                    <a:pt x="171" y="1562"/>
                  </a:lnTo>
                  <a:lnTo>
                    <a:pt x="143" y="1520"/>
                  </a:lnTo>
                  <a:lnTo>
                    <a:pt x="118" y="1473"/>
                  </a:lnTo>
                  <a:lnTo>
                    <a:pt x="106" y="1446"/>
                  </a:lnTo>
                  <a:lnTo>
                    <a:pt x="95" y="1419"/>
                  </a:lnTo>
                  <a:lnTo>
                    <a:pt x="74" y="1360"/>
                  </a:lnTo>
                  <a:lnTo>
                    <a:pt x="56" y="1296"/>
                  </a:lnTo>
                  <a:lnTo>
                    <a:pt x="40" y="1227"/>
                  </a:lnTo>
                  <a:lnTo>
                    <a:pt x="26" y="1154"/>
                  </a:lnTo>
                  <a:lnTo>
                    <a:pt x="14" y="1079"/>
                  </a:lnTo>
                  <a:lnTo>
                    <a:pt x="7" y="999"/>
                  </a:lnTo>
                  <a:lnTo>
                    <a:pt x="2" y="916"/>
                  </a:lnTo>
                  <a:lnTo>
                    <a:pt x="0" y="831"/>
                  </a:lnTo>
                  <a:lnTo>
                    <a:pt x="1" y="788"/>
                  </a:lnTo>
                  <a:lnTo>
                    <a:pt x="2" y="746"/>
                  </a:lnTo>
                  <a:lnTo>
                    <a:pt x="4" y="704"/>
                  </a:lnTo>
                  <a:lnTo>
                    <a:pt x="7" y="663"/>
                  </a:lnTo>
                  <a:lnTo>
                    <a:pt x="10" y="623"/>
                  </a:lnTo>
                  <a:lnTo>
                    <a:pt x="14" y="584"/>
                  </a:lnTo>
                  <a:lnTo>
                    <a:pt x="20" y="545"/>
                  </a:lnTo>
                  <a:lnTo>
                    <a:pt x="26" y="507"/>
                  </a:lnTo>
                  <a:lnTo>
                    <a:pt x="40" y="434"/>
                  </a:lnTo>
                  <a:lnTo>
                    <a:pt x="47" y="399"/>
                  </a:lnTo>
                  <a:lnTo>
                    <a:pt x="56" y="365"/>
                  </a:lnTo>
                  <a:lnTo>
                    <a:pt x="64" y="334"/>
                  </a:lnTo>
                  <a:lnTo>
                    <a:pt x="74" y="302"/>
                  </a:lnTo>
                  <a:lnTo>
                    <a:pt x="84" y="271"/>
                  </a:lnTo>
                  <a:lnTo>
                    <a:pt x="95" y="243"/>
                  </a:lnTo>
                  <a:lnTo>
                    <a:pt x="106" y="216"/>
                  </a:lnTo>
                  <a:lnTo>
                    <a:pt x="118" y="189"/>
                  </a:lnTo>
                  <a:lnTo>
                    <a:pt x="131" y="165"/>
                  </a:lnTo>
                  <a:lnTo>
                    <a:pt x="143" y="141"/>
                  </a:lnTo>
                  <a:lnTo>
                    <a:pt x="157" y="119"/>
                  </a:lnTo>
                  <a:lnTo>
                    <a:pt x="171" y="100"/>
                  </a:lnTo>
                  <a:lnTo>
                    <a:pt x="184" y="82"/>
                  </a:lnTo>
                  <a:lnTo>
                    <a:pt x="199" y="65"/>
                  </a:lnTo>
                  <a:lnTo>
                    <a:pt x="214" y="50"/>
                  </a:lnTo>
                  <a:lnTo>
                    <a:pt x="229" y="36"/>
                  </a:lnTo>
                  <a:lnTo>
                    <a:pt x="245" y="25"/>
                  </a:lnTo>
                  <a:lnTo>
                    <a:pt x="260" y="16"/>
                  </a:lnTo>
                  <a:lnTo>
                    <a:pt x="276" y="9"/>
                  </a:lnTo>
                  <a:lnTo>
                    <a:pt x="292" y="4"/>
                  </a:lnTo>
                  <a:lnTo>
                    <a:pt x="309" y="1"/>
                  </a:lnTo>
                  <a:lnTo>
                    <a:pt x="326" y="0"/>
                  </a:lnTo>
                  <a:close/>
                </a:path>
              </a:pathLst>
            </a:custGeom>
            <a:noFill/>
            <a:ln w="46038">
              <a:solidFill>
                <a:srgbClr val="FFFFFF"/>
              </a:solidFill>
              <a:round/>
              <a:headEnd/>
              <a:tailEnd/>
            </a:ln>
          </p:spPr>
          <p:txBody>
            <a:bodyPr/>
            <a:lstStyle/>
            <a:p>
              <a:endParaRPr lang="en-IN"/>
            </a:p>
          </p:txBody>
        </p:sp>
        <p:sp>
          <p:nvSpPr>
            <p:cNvPr id="5" name="Freeform 6"/>
            <p:cNvSpPr>
              <a:spLocks/>
            </p:cNvSpPr>
            <p:nvPr/>
          </p:nvSpPr>
          <p:spPr bwMode="auto">
            <a:xfrm>
              <a:off x="2458" y="1457"/>
              <a:ext cx="217" cy="554"/>
            </a:xfrm>
            <a:custGeom>
              <a:avLst/>
              <a:gdLst>
                <a:gd name="T0" fmla="*/ 0 w 651"/>
                <a:gd name="T1" fmla="*/ 0 h 1663"/>
                <a:gd name="T2" fmla="*/ 0 w 651"/>
                <a:gd name="T3" fmla="*/ 0 h 1663"/>
                <a:gd name="T4" fmla="*/ 1 w 651"/>
                <a:gd name="T5" fmla="*/ 0 h 1663"/>
                <a:gd name="T6" fmla="*/ 1 w 651"/>
                <a:gd name="T7" fmla="*/ 0 h 1663"/>
                <a:gd name="T8" fmla="*/ 1 w 651"/>
                <a:gd name="T9" fmla="*/ 0 h 1663"/>
                <a:gd name="T10" fmla="*/ 1 w 651"/>
                <a:gd name="T11" fmla="*/ 0 h 1663"/>
                <a:gd name="T12" fmla="*/ 1 w 651"/>
                <a:gd name="T13" fmla="*/ 0 h 1663"/>
                <a:gd name="T14" fmla="*/ 1 w 651"/>
                <a:gd name="T15" fmla="*/ 0 h 1663"/>
                <a:gd name="T16" fmla="*/ 1 w 651"/>
                <a:gd name="T17" fmla="*/ 1 h 1663"/>
                <a:gd name="T18" fmla="*/ 1 w 651"/>
                <a:gd name="T19" fmla="*/ 1 h 1663"/>
                <a:gd name="T20" fmla="*/ 1 w 651"/>
                <a:gd name="T21" fmla="*/ 1 h 1663"/>
                <a:gd name="T22" fmla="*/ 1 w 651"/>
                <a:gd name="T23" fmla="*/ 1 h 1663"/>
                <a:gd name="T24" fmla="*/ 1 w 651"/>
                <a:gd name="T25" fmla="*/ 1 h 1663"/>
                <a:gd name="T26" fmla="*/ 1 w 651"/>
                <a:gd name="T27" fmla="*/ 1 h 1663"/>
                <a:gd name="T28" fmla="*/ 1 w 651"/>
                <a:gd name="T29" fmla="*/ 1 h 1663"/>
                <a:gd name="T30" fmla="*/ 1 w 651"/>
                <a:gd name="T31" fmla="*/ 2 h 1663"/>
                <a:gd name="T32" fmla="*/ 1 w 651"/>
                <a:gd name="T33" fmla="*/ 2 h 1663"/>
                <a:gd name="T34" fmla="*/ 1 w 651"/>
                <a:gd name="T35" fmla="*/ 2 h 1663"/>
                <a:gd name="T36" fmla="*/ 1 w 651"/>
                <a:gd name="T37" fmla="*/ 2 h 1663"/>
                <a:gd name="T38" fmla="*/ 1 w 651"/>
                <a:gd name="T39" fmla="*/ 2 h 1663"/>
                <a:gd name="T40" fmla="*/ 1 w 651"/>
                <a:gd name="T41" fmla="*/ 2 h 1663"/>
                <a:gd name="T42" fmla="*/ 1 w 651"/>
                <a:gd name="T43" fmla="*/ 2 h 1663"/>
                <a:gd name="T44" fmla="*/ 1 w 651"/>
                <a:gd name="T45" fmla="*/ 2 h 1663"/>
                <a:gd name="T46" fmla="*/ 1 w 651"/>
                <a:gd name="T47" fmla="*/ 2 h 1663"/>
                <a:gd name="T48" fmla="*/ 1 w 651"/>
                <a:gd name="T49" fmla="*/ 2 h 1663"/>
                <a:gd name="T50" fmla="*/ 1 w 651"/>
                <a:gd name="T51" fmla="*/ 2 h 1663"/>
                <a:gd name="T52" fmla="*/ 1 w 651"/>
                <a:gd name="T53" fmla="*/ 2 h 1663"/>
                <a:gd name="T54" fmla="*/ 0 w 651"/>
                <a:gd name="T55" fmla="*/ 2 h 1663"/>
                <a:gd name="T56" fmla="*/ 0 w 651"/>
                <a:gd name="T57" fmla="*/ 2 h 1663"/>
                <a:gd name="T58" fmla="*/ 0 w 651"/>
                <a:gd name="T59" fmla="*/ 2 h 1663"/>
                <a:gd name="T60" fmla="*/ 0 w 651"/>
                <a:gd name="T61" fmla="*/ 2 h 1663"/>
                <a:gd name="T62" fmla="*/ 0 w 651"/>
                <a:gd name="T63" fmla="*/ 2 h 1663"/>
                <a:gd name="T64" fmla="*/ 0 w 651"/>
                <a:gd name="T65" fmla="*/ 2 h 1663"/>
                <a:gd name="T66" fmla="*/ 0 w 651"/>
                <a:gd name="T67" fmla="*/ 2 h 1663"/>
                <a:gd name="T68" fmla="*/ 0 w 651"/>
                <a:gd name="T69" fmla="*/ 2 h 1663"/>
                <a:gd name="T70" fmla="*/ 0 w 651"/>
                <a:gd name="T71" fmla="*/ 2 h 1663"/>
                <a:gd name="T72" fmla="*/ 0 w 651"/>
                <a:gd name="T73" fmla="*/ 2 h 1663"/>
                <a:gd name="T74" fmla="*/ 0 w 651"/>
                <a:gd name="T75" fmla="*/ 2 h 1663"/>
                <a:gd name="T76" fmla="*/ 0 w 651"/>
                <a:gd name="T77" fmla="*/ 2 h 1663"/>
                <a:gd name="T78" fmla="*/ 0 w 651"/>
                <a:gd name="T79" fmla="*/ 1 h 1663"/>
                <a:gd name="T80" fmla="*/ 0 w 651"/>
                <a:gd name="T81" fmla="*/ 1 h 1663"/>
                <a:gd name="T82" fmla="*/ 0 w 651"/>
                <a:gd name="T83" fmla="*/ 1 h 1663"/>
                <a:gd name="T84" fmla="*/ 0 w 651"/>
                <a:gd name="T85" fmla="*/ 1 h 1663"/>
                <a:gd name="T86" fmla="*/ 0 w 651"/>
                <a:gd name="T87" fmla="*/ 1 h 1663"/>
                <a:gd name="T88" fmla="*/ 0 w 651"/>
                <a:gd name="T89" fmla="*/ 1 h 1663"/>
                <a:gd name="T90" fmla="*/ 0 w 651"/>
                <a:gd name="T91" fmla="*/ 1 h 1663"/>
                <a:gd name="T92" fmla="*/ 0 w 651"/>
                <a:gd name="T93" fmla="*/ 0 h 1663"/>
                <a:gd name="T94" fmla="*/ 0 w 651"/>
                <a:gd name="T95" fmla="*/ 0 h 1663"/>
                <a:gd name="T96" fmla="*/ 0 w 651"/>
                <a:gd name="T97" fmla="*/ 0 h 1663"/>
                <a:gd name="T98" fmla="*/ 0 w 651"/>
                <a:gd name="T99" fmla="*/ 0 h 1663"/>
                <a:gd name="T100" fmla="*/ 0 w 651"/>
                <a:gd name="T101" fmla="*/ 0 h 1663"/>
                <a:gd name="T102" fmla="*/ 0 w 651"/>
                <a:gd name="T103" fmla="*/ 0 h 1663"/>
                <a:gd name="T104" fmla="*/ 0 w 651"/>
                <a:gd name="T105" fmla="*/ 0 h 1663"/>
                <a:gd name="T106" fmla="*/ 0 w 651"/>
                <a:gd name="T107" fmla="*/ 0 h 1663"/>
                <a:gd name="T108" fmla="*/ 0 w 651"/>
                <a:gd name="T109" fmla="*/ 0 h 1663"/>
                <a:gd name="T110" fmla="*/ 0 w 651"/>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1"/>
                <a:gd name="T169" fmla="*/ 0 h 1663"/>
                <a:gd name="T170" fmla="*/ 651 w 651"/>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1" h="1663">
                  <a:moveTo>
                    <a:pt x="325" y="0"/>
                  </a:moveTo>
                  <a:lnTo>
                    <a:pt x="333" y="0"/>
                  </a:lnTo>
                  <a:lnTo>
                    <a:pt x="342" y="1"/>
                  </a:lnTo>
                  <a:lnTo>
                    <a:pt x="350" y="2"/>
                  </a:lnTo>
                  <a:lnTo>
                    <a:pt x="359" y="4"/>
                  </a:lnTo>
                  <a:lnTo>
                    <a:pt x="374" y="9"/>
                  </a:lnTo>
                  <a:lnTo>
                    <a:pt x="390" y="16"/>
                  </a:lnTo>
                  <a:lnTo>
                    <a:pt x="406" y="25"/>
                  </a:lnTo>
                  <a:lnTo>
                    <a:pt x="415" y="31"/>
                  </a:lnTo>
                  <a:lnTo>
                    <a:pt x="422" y="36"/>
                  </a:lnTo>
                  <a:lnTo>
                    <a:pt x="437" y="50"/>
                  </a:lnTo>
                  <a:lnTo>
                    <a:pt x="451" y="65"/>
                  </a:lnTo>
                  <a:lnTo>
                    <a:pt x="480" y="100"/>
                  </a:lnTo>
                  <a:lnTo>
                    <a:pt x="507" y="141"/>
                  </a:lnTo>
                  <a:lnTo>
                    <a:pt x="533" y="189"/>
                  </a:lnTo>
                  <a:lnTo>
                    <a:pt x="555" y="243"/>
                  </a:lnTo>
                  <a:lnTo>
                    <a:pt x="576" y="302"/>
                  </a:lnTo>
                  <a:lnTo>
                    <a:pt x="595" y="365"/>
                  </a:lnTo>
                  <a:lnTo>
                    <a:pt x="612" y="434"/>
                  </a:lnTo>
                  <a:lnTo>
                    <a:pt x="626" y="507"/>
                  </a:lnTo>
                  <a:lnTo>
                    <a:pt x="636" y="584"/>
                  </a:lnTo>
                  <a:lnTo>
                    <a:pt x="644" y="663"/>
                  </a:lnTo>
                  <a:lnTo>
                    <a:pt x="649" y="746"/>
                  </a:lnTo>
                  <a:lnTo>
                    <a:pt x="651" y="831"/>
                  </a:lnTo>
                  <a:lnTo>
                    <a:pt x="650" y="874"/>
                  </a:lnTo>
                  <a:lnTo>
                    <a:pt x="649" y="916"/>
                  </a:lnTo>
                  <a:lnTo>
                    <a:pt x="647" y="958"/>
                  </a:lnTo>
                  <a:lnTo>
                    <a:pt x="644" y="999"/>
                  </a:lnTo>
                  <a:lnTo>
                    <a:pt x="640" y="1039"/>
                  </a:lnTo>
                  <a:lnTo>
                    <a:pt x="636" y="1079"/>
                  </a:lnTo>
                  <a:lnTo>
                    <a:pt x="631" y="1117"/>
                  </a:lnTo>
                  <a:lnTo>
                    <a:pt x="626" y="1154"/>
                  </a:lnTo>
                  <a:lnTo>
                    <a:pt x="618" y="1191"/>
                  </a:lnTo>
                  <a:lnTo>
                    <a:pt x="612" y="1227"/>
                  </a:lnTo>
                  <a:lnTo>
                    <a:pt x="603" y="1262"/>
                  </a:lnTo>
                  <a:lnTo>
                    <a:pt x="595" y="1296"/>
                  </a:lnTo>
                  <a:lnTo>
                    <a:pt x="586" y="1329"/>
                  </a:lnTo>
                  <a:lnTo>
                    <a:pt x="576" y="1360"/>
                  </a:lnTo>
                  <a:lnTo>
                    <a:pt x="567" y="1390"/>
                  </a:lnTo>
                  <a:lnTo>
                    <a:pt x="555" y="1419"/>
                  </a:lnTo>
                  <a:lnTo>
                    <a:pt x="550" y="1433"/>
                  </a:lnTo>
                  <a:lnTo>
                    <a:pt x="544" y="1446"/>
                  </a:lnTo>
                  <a:lnTo>
                    <a:pt x="538" y="1460"/>
                  </a:lnTo>
                  <a:lnTo>
                    <a:pt x="533" y="1473"/>
                  </a:lnTo>
                  <a:lnTo>
                    <a:pt x="520" y="1498"/>
                  </a:lnTo>
                  <a:lnTo>
                    <a:pt x="507" y="1520"/>
                  </a:lnTo>
                  <a:lnTo>
                    <a:pt x="494" y="1543"/>
                  </a:lnTo>
                  <a:lnTo>
                    <a:pt x="480" y="1562"/>
                  </a:lnTo>
                  <a:lnTo>
                    <a:pt x="466" y="1581"/>
                  </a:lnTo>
                  <a:lnTo>
                    <a:pt x="451" y="1597"/>
                  </a:lnTo>
                  <a:lnTo>
                    <a:pt x="437" y="1612"/>
                  </a:lnTo>
                  <a:lnTo>
                    <a:pt x="422" y="1626"/>
                  </a:lnTo>
                  <a:lnTo>
                    <a:pt x="406" y="1637"/>
                  </a:lnTo>
                  <a:lnTo>
                    <a:pt x="390" y="1646"/>
                  </a:lnTo>
                  <a:lnTo>
                    <a:pt x="374" y="1653"/>
                  </a:lnTo>
                  <a:lnTo>
                    <a:pt x="359" y="1659"/>
                  </a:lnTo>
                  <a:lnTo>
                    <a:pt x="342" y="1662"/>
                  </a:lnTo>
                  <a:lnTo>
                    <a:pt x="325" y="1663"/>
                  </a:lnTo>
                  <a:lnTo>
                    <a:pt x="316" y="1663"/>
                  </a:lnTo>
                  <a:lnTo>
                    <a:pt x="308" y="1662"/>
                  </a:lnTo>
                  <a:lnTo>
                    <a:pt x="299" y="1661"/>
                  </a:lnTo>
                  <a:lnTo>
                    <a:pt x="292" y="1659"/>
                  </a:lnTo>
                  <a:lnTo>
                    <a:pt x="275" y="1653"/>
                  </a:lnTo>
                  <a:lnTo>
                    <a:pt x="259" y="1646"/>
                  </a:lnTo>
                  <a:lnTo>
                    <a:pt x="243" y="1637"/>
                  </a:lnTo>
                  <a:lnTo>
                    <a:pt x="236" y="1631"/>
                  </a:lnTo>
                  <a:lnTo>
                    <a:pt x="228" y="1626"/>
                  </a:lnTo>
                  <a:lnTo>
                    <a:pt x="214" y="1612"/>
                  </a:lnTo>
                  <a:lnTo>
                    <a:pt x="199" y="1597"/>
                  </a:lnTo>
                  <a:lnTo>
                    <a:pt x="171" y="1562"/>
                  </a:lnTo>
                  <a:lnTo>
                    <a:pt x="143" y="1520"/>
                  </a:lnTo>
                  <a:lnTo>
                    <a:pt x="118" y="1473"/>
                  </a:lnTo>
                  <a:lnTo>
                    <a:pt x="106" y="1446"/>
                  </a:lnTo>
                  <a:lnTo>
                    <a:pt x="95" y="1419"/>
                  </a:lnTo>
                  <a:lnTo>
                    <a:pt x="73" y="1360"/>
                  </a:lnTo>
                  <a:lnTo>
                    <a:pt x="56" y="1296"/>
                  </a:lnTo>
                  <a:lnTo>
                    <a:pt x="39" y="1227"/>
                  </a:lnTo>
                  <a:lnTo>
                    <a:pt x="25" y="1154"/>
                  </a:lnTo>
                  <a:lnTo>
                    <a:pt x="14" y="1079"/>
                  </a:lnTo>
                  <a:lnTo>
                    <a:pt x="6" y="999"/>
                  </a:lnTo>
                  <a:lnTo>
                    <a:pt x="1" y="916"/>
                  </a:lnTo>
                  <a:lnTo>
                    <a:pt x="0" y="831"/>
                  </a:lnTo>
                  <a:lnTo>
                    <a:pt x="0" y="788"/>
                  </a:lnTo>
                  <a:lnTo>
                    <a:pt x="1" y="746"/>
                  </a:lnTo>
                  <a:lnTo>
                    <a:pt x="3" y="704"/>
                  </a:lnTo>
                  <a:lnTo>
                    <a:pt x="6" y="663"/>
                  </a:lnTo>
                  <a:lnTo>
                    <a:pt x="9" y="623"/>
                  </a:lnTo>
                  <a:lnTo>
                    <a:pt x="14" y="584"/>
                  </a:lnTo>
                  <a:lnTo>
                    <a:pt x="20" y="545"/>
                  </a:lnTo>
                  <a:lnTo>
                    <a:pt x="25" y="507"/>
                  </a:lnTo>
                  <a:lnTo>
                    <a:pt x="39" y="434"/>
                  </a:lnTo>
                  <a:lnTo>
                    <a:pt x="47" y="399"/>
                  </a:lnTo>
                  <a:lnTo>
                    <a:pt x="56" y="365"/>
                  </a:lnTo>
                  <a:lnTo>
                    <a:pt x="64" y="334"/>
                  </a:lnTo>
                  <a:lnTo>
                    <a:pt x="73" y="302"/>
                  </a:lnTo>
                  <a:lnTo>
                    <a:pt x="84" y="271"/>
                  </a:lnTo>
                  <a:lnTo>
                    <a:pt x="95" y="243"/>
                  </a:lnTo>
                  <a:lnTo>
                    <a:pt x="106" y="216"/>
                  </a:lnTo>
                  <a:lnTo>
                    <a:pt x="118" y="189"/>
                  </a:lnTo>
                  <a:lnTo>
                    <a:pt x="131" y="165"/>
                  </a:lnTo>
                  <a:lnTo>
                    <a:pt x="143" y="141"/>
                  </a:lnTo>
                  <a:lnTo>
                    <a:pt x="157" y="119"/>
                  </a:lnTo>
                  <a:lnTo>
                    <a:pt x="171" y="100"/>
                  </a:lnTo>
                  <a:lnTo>
                    <a:pt x="184" y="82"/>
                  </a:lnTo>
                  <a:lnTo>
                    <a:pt x="199" y="65"/>
                  </a:lnTo>
                  <a:lnTo>
                    <a:pt x="214" y="50"/>
                  </a:lnTo>
                  <a:lnTo>
                    <a:pt x="228" y="36"/>
                  </a:lnTo>
                  <a:lnTo>
                    <a:pt x="243" y="25"/>
                  </a:lnTo>
                  <a:lnTo>
                    <a:pt x="259" y="16"/>
                  </a:lnTo>
                  <a:lnTo>
                    <a:pt x="275" y="9"/>
                  </a:lnTo>
                  <a:lnTo>
                    <a:pt x="292" y="4"/>
                  </a:lnTo>
                  <a:lnTo>
                    <a:pt x="308" y="1"/>
                  </a:lnTo>
                  <a:lnTo>
                    <a:pt x="325" y="0"/>
                  </a:lnTo>
                  <a:close/>
                </a:path>
              </a:pathLst>
            </a:custGeom>
            <a:noFill/>
            <a:ln w="46038">
              <a:solidFill>
                <a:srgbClr val="FFFFFF"/>
              </a:solidFill>
              <a:round/>
              <a:headEnd/>
              <a:tailEnd/>
            </a:ln>
          </p:spPr>
          <p:txBody>
            <a:bodyPr/>
            <a:lstStyle/>
            <a:p>
              <a:endParaRPr lang="en-IN"/>
            </a:p>
          </p:txBody>
        </p:sp>
        <p:sp>
          <p:nvSpPr>
            <p:cNvPr id="6" name="Freeform 7"/>
            <p:cNvSpPr>
              <a:spLocks/>
            </p:cNvSpPr>
            <p:nvPr/>
          </p:nvSpPr>
          <p:spPr bwMode="auto">
            <a:xfrm>
              <a:off x="3346" y="1457"/>
              <a:ext cx="217" cy="554"/>
            </a:xfrm>
            <a:custGeom>
              <a:avLst/>
              <a:gdLst>
                <a:gd name="T0" fmla="*/ 0 w 652"/>
                <a:gd name="T1" fmla="*/ 0 h 1663"/>
                <a:gd name="T2" fmla="*/ 0 w 652"/>
                <a:gd name="T3" fmla="*/ 0 h 1663"/>
                <a:gd name="T4" fmla="*/ 1 w 652"/>
                <a:gd name="T5" fmla="*/ 0 h 1663"/>
                <a:gd name="T6" fmla="*/ 1 w 652"/>
                <a:gd name="T7" fmla="*/ 0 h 1663"/>
                <a:gd name="T8" fmla="*/ 1 w 652"/>
                <a:gd name="T9" fmla="*/ 0 h 1663"/>
                <a:gd name="T10" fmla="*/ 1 w 652"/>
                <a:gd name="T11" fmla="*/ 0 h 1663"/>
                <a:gd name="T12" fmla="*/ 1 w 652"/>
                <a:gd name="T13" fmla="*/ 0 h 1663"/>
                <a:gd name="T14" fmla="*/ 1 w 652"/>
                <a:gd name="T15" fmla="*/ 0 h 1663"/>
                <a:gd name="T16" fmla="*/ 1 w 652"/>
                <a:gd name="T17" fmla="*/ 1 h 1663"/>
                <a:gd name="T18" fmla="*/ 1 w 652"/>
                <a:gd name="T19" fmla="*/ 1 h 1663"/>
                <a:gd name="T20" fmla="*/ 1 w 652"/>
                <a:gd name="T21" fmla="*/ 1 h 1663"/>
                <a:gd name="T22" fmla="*/ 1 w 652"/>
                <a:gd name="T23" fmla="*/ 1 h 1663"/>
                <a:gd name="T24" fmla="*/ 1 w 652"/>
                <a:gd name="T25" fmla="*/ 1 h 1663"/>
                <a:gd name="T26" fmla="*/ 1 w 652"/>
                <a:gd name="T27" fmla="*/ 1 h 1663"/>
                <a:gd name="T28" fmla="*/ 1 w 652"/>
                <a:gd name="T29" fmla="*/ 1 h 1663"/>
                <a:gd name="T30" fmla="*/ 1 w 652"/>
                <a:gd name="T31" fmla="*/ 2 h 1663"/>
                <a:gd name="T32" fmla="*/ 1 w 652"/>
                <a:gd name="T33" fmla="*/ 2 h 1663"/>
                <a:gd name="T34" fmla="*/ 1 w 652"/>
                <a:gd name="T35" fmla="*/ 2 h 1663"/>
                <a:gd name="T36" fmla="*/ 1 w 652"/>
                <a:gd name="T37" fmla="*/ 2 h 1663"/>
                <a:gd name="T38" fmla="*/ 1 w 652"/>
                <a:gd name="T39" fmla="*/ 2 h 1663"/>
                <a:gd name="T40" fmla="*/ 1 w 652"/>
                <a:gd name="T41" fmla="*/ 2 h 1663"/>
                <a:gd name="T42" fmla="*/ 1 w 652"/>
                <a:gd name="T43" fmla="*/ 2 h 1663"/>
                <a:gd name="T44" fmla="*/ 1 w 652"/>
                <a:gd name="T45" fmla="*/ 2 h 1663"/>
                <a:gd name="T46" fmla="*/ 1 w 652"/>
                <a:gd name="T47" fmla="*/ 2 h 1663"/>
                <a:gd name="T48" fmla="*/ 1 w 652"/>
                <a:gd name="T49" fmla="*/ 2 h 1663"/>
                <a:gd name="T50" fmla="*/ 1 w 652"/>
                <a:gd name="T51" fmla="*/ 2 h 1663"/>
                <a:gd name="T52" fmla="*/ 0 w 652"/>
                <a:gd name="T53" fmla="*/ 2 h 1663"/>
                <a:gd name="T54" fmla="*/ 0 w 652"/>
                <a:gd name="T55" fmla="*/ 2 h 1663"/>
                <a:gd name="T56" fmla="*/ 0 w 652"/>
                <a:gd name="T57" fmla="*/ 2 h 1663"/>
                <a:gd name="T58" fmla="*/ 0 w 652"/>
                <a:gd name="T59" fmla="*/ 2 h 1663"/>
                <a:gd name="T60" fmla="*/ 0 w 652"/>
                <a:gd name="T61" fmla="*/ 2 h 1663"/>
                <a:gd name="T62" fmla="*/ 0 w 652"/>
                <a:gd name="T63" fmla="*/ 2 h 1663"/>
                <a:gd name="T64" fmla="*/ 0 w 652"/>
                <a:gd name="T65" fmla="*/ 2 h 1663"/>
                <a:gd name="T66" fmla="*/ 0 w 652"/>
                <a:gd name="T67" fmla="*/ 2 h 1663"/>
                <a:gd name="T68" fmla="*/ 0 w 652"/>
                <a:gd name="T69" fmla="*/ 2 h 1663"/>
                <a:gd name="T70" fmla="*/ 0 w 652"/>
                <a:gd name="T71" fmla="*/ 2 h 1663"/>
                <a:gd name="T72" fmla="*/ 0 w 652"/>
                <a:gd name="T73" fmla="*/ 2 h 1663"/>
                <a:gd name="T74" fmla="*/ 0 w 652"/>
                <a:gd name="T75" fmla="*/ 1 h 1663"/>
                <a:gd name="T76" fmla="*/ 0 w 652"/>
                <a:gd name="T77" fmla="*/ 1 h 1663"/>
                <a:gd name="T78" fmla="*/ 0 w 652"/>
                <a:gd name="T79" fmla="*/ 1 h 1663"/>
                <a:gd name="T80" fmla="*/ 0 w 652"/>
                <a:gd name="T81" fmla="*/ 1 h 1663"/>
                <a:gd name="T82" fmla="*/ 0 w 652"/>
                <a:gd name="T83" fmla="*/ 1 h 1663"/>
                <a:gd name="T84" fmla="*/ 0 w 652"/>
                <a:gd name="T85" fmla="*/ 1 h 1663"/>
                <a:gd name="T86" fmla="*/ 0 w 652"/>
                <a:gd name="T87" fmla="*/ 1 h 1663"/>
                <a:gd name="T88" fmla="*/ 0 w 652"/>
                <a:gd name="T89" fmla="*/ 1 h 1663"/>
                <a:gd name="T90" fmla="*/ 0 w 652"/>
                <a:gd name="T91" fmla="*/ 0 h 1663"/>
                <a:gd name="T92" fmla="*/ 0 w 652"/>
                <a:gd name="T93" fmla="*/ 0 h 1663"/>
                <a:gd name="T94" fmla="*/ 0 w 652"/>
                <a:gd name="T95" fmla="*/ 0 h 1663"/>
                <a:gd name="T96" fmla="*/ 0 w 652"/>
                <a:gd name="T97" fmla="*/ 0 h 1663"/>
                <a:gd name="T98" fmla="*/ 0 w 652"/>
                <a:gd name="T99" fmla="*/ 0 h 1663"/>
                <a:gd name="T100" fmla="*/ 0 w 652"/>
                <a:gd name="T101" fmla="*/ 0 h 1663"/>
                <a:gd name="T102" fmla="*/ 0 w 652"/>
                <a:gd name="T103" fmla="*/ 0 h 1663"/>
                <a:gd name="T104" fmla="*/ 0 w 652"/>
                <a:gd name="T105" fmla="*/ 0 h 1663"/>
                <a:gd name="T106" fmla="*/ 0 w 652"/>
                <a:gd name="T107" fmla="*/ 0 h 1663"/>
                <a:gd name="T108" fmla="*/ 0 w 652"/>
                <a:gd name="T109" fmla="*/ 0 h 1663"/>
                <a:gd name="T110" fmla="*/ 0 w 652"/>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2"/>
                <a:gd name="T169" fmla="*/ 0 h 1663"/>
                <a:gd name="T170" fmla="*/ 652 w 652"/>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2" h="1663">
                  <a:moveTo>
                    <a:pt x="326" y="0"/>
                  </a:moveTo>
                  <a:lnTo>
                    <a:pt x="334" y="0"/>
                  </a:lnTo>
                  <a:lnTo>
                    <a:pt x="342" y="1"/>
                  </a:lnTo>
                  <a:lnTo>
                    <a:pt x="351" y="2"/>
                  </a:lnTo>
                  <a:lnTo>
                    <a:pt x="358" y="4"/>
                  </a:lnTo>
                  <a:lnTo>
                    <a:pt x="375" y="9"/>
                  </a:lnTo>
                  <a:lnTo>
                    <a:pt x="391" y="16"/>
                  </a:lnTo>
                  <a:lnTo>
                    <a:pt x="407" y="25"/>
                  </a:lnTo>
                  <a:lnTo>
                    <a:pt x="414" y="31"/>
                  </a:lnTo>
                  <a:lnTo>
                    <a:pt x="423" y="36"/>
                  </a:lnTo>
                  <a:lnTo>
                    <a:pt x="437" y="50"/>
                  </a:lnTo>
                  <a:lnTo>
                    <a:pt x="452" y="65"/>
                  </a:lnTo>
                  <a:lnTo>
                    <a:pt x="481" y="100"/>
                  </a:lnTo>
                  <a:lnTo>
                    <a:pt x="507" y="141"/>
                  </a:lnTo>
                  <a:lnTo>
                    <a:pt x="532" y="189"/>
                  </a:lnTo>
                  <a:lnTo>
                    <a:pt x="556" y="243"/>
                  </a:lnTo>
                  <a:lnTo>
                    <a:pt x="577" y="302"/>
                  </a:lnTo>
                  <a:lnTo>
                    <a:pt x="596" y="365"/>
                  </a:lnTo>
                  <a:lnTo>
                    <a:pt x="612" y="434"/>
                  </a:lnTo>
                  <a:lnTo>
                    <a:pt x="625" y="507"/>
                  </a:lnTo>
                  <a:lnTo>
                    <a:pt x="637" y="584"/>
                  </a:lnTo>
                  <a:lnTo>
                    <a:pt x="644" y="663"/>
                  </a:lnTo>
                  <a:lnTo>
                    <a:pt x="650" y="746"/>
                  </a:lnTo>
                  <a:lnTo>
                    <a:pt x="652" y="831"/>
                  </a:lnTo>
                  <a:lnTo>
                    <a:pt x="651" y="874"/>
                  </a:lnTo>
                  <a:lnTo>
                    <a:pt x="650" y="916"/>
                  </a:lnTo>
                  <a:lnTo>
                    <a:pt x="648" y="958"/>
                  </a:lnTo>
                  <a:lnTo>
                    <a:pt x="644" y="999"/>
                  </a:lnTo>
                  <a:lnTo>
                    <a:pt x="641" y="1039"/>
                  </a:lnTo>
                  <a:lnTo>
                    <a:pt x="637" y="1079"/>
                  </a:lnTo>
                  <a:lnTo>
                    <a:pt x="632" y="1117"/>
                  </a:lnTo>
                  <a:lnTo>
                    <a:pt x="625" y="1154"/>
                  </a:lnTo>
                  <a:lnTo>
                    <a:pt x="612" y="1227"/>
                  </a:lnTo>
                  <a:lnTo>
                    <a:pt x="596" y="1296"/>
                  </a:lnTo>
                  <a:lnTo>
                    <a:pt x="586" y="1329"/>
                  </a:lnTo>
                  <a:lnTo>
                    <a:pt x="577" y="1360"/>
                  </a:lnTo>
                  <a:lnTo>
                    <a:pt x="566" y="1390"/>
                  </a:lnTo>
                  <a:lnTo>
                    <a:pt x="556" y="1419"/>
                  </a:lnTo>
                  <a:lnTo>
                    <a:pt x="544" y="1446"/>
                  </a:lnTo>
                  <a:lnTo>
                    <a:pt x="539" y="1460"/>
                  </a:lnTo>
                  <a:lnTo>
                    <a:pt x="532" y="1473"/>
                  </a:lnTo>
                  <a:lnTo>
                    <a:pt x="526" y="1485"/>
                  </a:lnTo>
                  <a:lnTo>
                    <a:pt x="521" y="1498"/>
                  </a:lnTo>
                  <a:lnTo>
                    <a:pt x="507" y="1520"/>
                  </a:lnTo>
                  <a:lnTo>
                    <a:pt x="494" y="1543"/>
                  </a:lnTo>
                  <a:lnTo>
                    <a:pt x="481" y="1562"/>
                  </a:lnTo>
                  <a:lnTo>
                    <a:pt x="467" y="1581"/>
                  </a:lnTo>
                  <a:lnTo>
                    <a:pt x="452" y="1597"/>
                  </a:lnTo>
                  <a:lnTo>
                    <a:pt x="437" y="1612"/>
                  </a:lnTo>
                  <a:lnTo>
                    <a:pt x="423" y="1626"/>
                  </a:lnTo>
                  <a:lnTo>
                    <a:pt x="407" y="1637"/>
                  </a:lnTo>
                  <a:lnTo>
                    <a:pt x="391" y="1646"/>
                  </a:lnTo>
                  <a:lnTo>
                    <a:pt x="375" y="1653"/>
                  </a:lnTo>
                  <a:lnTo>
                    <a:pt x="358" y="1659"/>
                  </a:lnTo>
                  <a:lnTo>
                    <a:pt x="342" y="1662"/>
                  </a:lnTo>
                  <a:lnTo>
                    <a:pt x="326" y="1663"/>
                  </a:lnTo>
                  <a:lnTo>
                    <a:pt x="317" y="1663"/>
                  </a:lnTo>
                  <a:lnTo>
                    <a:pt x="309" y="1662"/>
                  </a:lnTo>
                  <a:lnTo>
                    <a:pt x="300" y="1661"/>
                  </a:lnTo>
                  <a:lnTo>
                    <a:pt x="292" y="1659"/>
                  </a:lnTo>
                  <a:lnTo>
                    <a:pt x="276" y="1653"/>
                  </a:lnTo>
                  <a:lnTo>
                    <a:pt x="260" y="1646"/>
                  </a:lnTo>
                  <a:lnTo>
                    <a:pt x="244" y="1637"/>
                  </a:lnTo>
                  <a:lnTo>
                    <a:pt x="236" y="1631"/>
                  </a:lnTo>
                  <a:lnTo>
                    <a:pt x="228" y="1626"/>
                  </a:lnTo>
                  <a:lnTo>
                    <a:pt x="214" y="1612"/>
                  </a:lnTo>
                  <a:lnTo>
                    <a:pt x="199" y="1597"/>
                  </a:lnTo>
                  <a:lnTo>
                    <a:pt x="170" y="1562"/>
                  </a:lnTo>
                  <a:lnTo>
                    <a:pt x="144" y="1520"/>
                  </a:lnTo>
                  <a:lnTo>
                    <a:pt x="119" y="1473"/>
                  </a:lnTo>
                  <a:lnTo>
                    <a:pt x="95" y="1419"/>
                  </a:lnTo>
                  <a:lnTo>
                    <a:pt x="74" y="1360"/>
                  </a:lnTo>
                  <a:lnTo>
                    <a:pt x="55" y="1296"/>
                  </a:lnTo>
                  <a:lnTo>
                    <a:pt x="39" y="1227"/>
                  </a:lnTo>
                  <a:lnTo>
                    <a:pt x="26" y="1154"/>
                  </a:lnTo>
                  <a:lnTo>
                    <a:pt x="15" y="1079"/>
                  </a:lnTo>
                  <a:lnTo>
                    <a:pt x="7" y="999"/>
                  </a:lnTo>
                  <a:lnTo>
                    <a:pt x="1" y="916"/>
                  </a:lnTo>
                  <a:lnTo>
                    <a:pt x="0" y="831"/>
                  </a:lnTo>
                  <a:lnTo>
                    <a:pt x="0" y="788"/>
                  </a:lnTo>
                  <a:lnTo>
                    <a:pt x="1" y="746"/>
                  </a:lnTo>
                  <a:lnTo>
                    <a:pt x="4" y="704"/>
                  </a:lnTo>
                  <a:lnTo>
                    <a:pt x="7" y="663"/>
                  </a:lnTo>
                  <a:lnTo>
                    <a:pt x="10" y="623"/>
                  </a:lnTo>
                  <a:lnTo>
                    <a:pt x="15" y="584"/>
                  </a:lnTo>
                  <a:lnTo>
                    <a:pt x="19" y="545"/>
                  </a:lnTo>
                  <a:lnTo>
                    <a:pt x="26" y="507"/>
                  </a:lnTo>
                  <a:lnTo>
                    <a:pt x="32" y="470"/>
                  </a:lnTo>
                  <a:lnTo>
                    <a:pt x="39" y="434"/>
                  </a:lnTo>
                  <a:lnTo>
                    <a:pt x="47" y="399"/>
                  </a:lnTo>
                  <a:lnTo>
                    <a:pt x="55" y="365"/>
                  </a:lnTo>
                  <a:lnTo>
                    <a:pt x="65" y="334"/>
                  </a:lnTo>
                  <a:lnTo>
                    <a:pt x="74" y="302"/>
                  </a:lnTo>
                  <a:lnTo>
                    <a:pt x="85" y="271"/>
                  </a:lnTo>
                  <a:lnTo>
                    <a:pt x="90" y="257"/>
                  </a:lnTo>
                  <a:lnTo>
                    <a:pt x="95" y="243"/>
                  </a:lnTo>
                  <a:lnTo>
                    <a:pt x="107" y="216"/>
                  </a:lnTo>
                  <a:lnTo>
                    <a:pt x="119" y="189"/>
                  </a:lnTo>
                  <a:lnTo>
                    <a:pt x="131" y="165"/>
                  </a:lnTo>
                  <a:lnTo>
                    <a:pt x="144" y="141"/>
                  </a:lnTo>
                  <a:lnTo>
                    <a:pt x="157" y="119"/>
                  </a:lnTo>
                  <a:lnTo>
                    <a:pt x="170" y="100"/>
                  </a:lnTo>
                  <a:lnTo>
                    <a:pt x="184" y="82"/>
                  </a:lnTo>
                  <a:lnTo>
                    <a:pt x="199" y="65"/>
                  </a:lnTo>
                  <a:lnTo>
                    <a:pt x="214" y="50"/>
                  </a:lnTo>
                  <a:lnTo>
                    <a:pt x="228" y="36"/>
                  </a:lnTo>
                  <a:lnTo>
                    <a:pt x="244" y="25"/>
                  </a:lnTo>
                  <a:lnTo>
                    <a:pt x="260" y="16"/>
                  </a:lnTo>
                  <a:lnTo>
                    <a:pt x="276" y="9"/>
                  </a:lnTo>
                  <a:lnTo>
                    <a:pt x="292" y="4"/>
                  </a:lnTo>
                  <a:lnTo>
                    <a:pt x="309" y="1"/>
                  </a:lnTo>
                  <a:lnTo>
                    <a:pt x="326" y="0"/>
                  </a:lnTo>
                  <a:close/>
                </a:path>
              </a:pathLst>
            </a:custGeom>
            <a:noFill/>
            <a:ln w="46038">
              <a:solidFill>
                <a:srgbClr val="FFFFFF"/>
              </a:solidFill>
              <a:round/>
              <a:headEnd/>
              <a:tailEnd/>
            </a:ln>
          </p:spPr>
          <p:txBody>
            <a:bodyPr/>
            <a:lstStyle/>
            <a:p>
              <a:endParaRPr lang="en-IN"/>
            </a:p>
          </p:txBody>
        </p:sp>
        <p:sp>
          <p:nvSpPr>
            <p:cNvPr id="7" name="Freeform 8"/>
            <p:cNvSpPr>
              <a:spLocks/>
            </p:cNvSpPr>
            <p:nvPr/>
          </p:nvSpPr>
          <p:spPr bwMode="auto">
            <a:xfrm>
              <a:off x="3050" y="1457"/>
              <a:ext cx="217" cy="554"/>
            </a:xfrm>
            <a:custGeom>
              <a:avLst/>
              <a:gdLst>
                <a:gd name="T0" fmla="*/ 0 w 652"/>
                <a:gd name="T1" fmla="*/ 0 h 1663"/>
                <a:gd name="T2" fmla="*/ 0 w 652"/>
                <a:gd name="T3" fmla="*/ 0 h 1663"/>
                <a:gd name="T4" fmla="*/ 1 w 652"/>
                <a:gd name="T5" fmla="*/ 0 h 1663"/>
                <a:gd name="T6" fmla="*/ 1 w 652"/>
                <a:gd name="T7" fmla="*/ 0 h 1663"/>
                <a:gd name="T8" fmla="*/ 1 w 652"/>
                <a:gd name="T9" fmla="*/ 0 h 1663"/>
                <a:gd name="T10" fmla="*/ 1 w 652"/>
                <a:gd name="T11" fmla="*/ 0 h 1663"/>
                <a:gd name="T12" fmla="*/ 1 w 652"/>
                <a:gd name="T13" fmla="*/ 0 h 1663"/>
                <a:gd name="T14" fmla="*/ 1 w 652"/>
                <a:gd name="T15" fmla="*/ 0 h 1663"/>
                <a:gd name="T16" fmla="*/ 1 w 652"/>
                <a:gd name="T17" fmla="*/ 1 h 1663"/>
                <a:gd name="T18" fmla="*/ 1 w 652"/>
                <a:gd name="T19" fmla="*/ 1 h 1663"/>
                <a:gd name="T20" fmla="*/ 1 w 652"/>
                <a:gd name="T21" fmla="*/ 1 h 1663"/>
                <a:gd name="T22" fmla="*/ 1 w 652"/>
                <a:gd name="T23" fmla="*/ 1 h 1663"/>
                <a:gd name="T24" fmla="*/ 1 w 652"/>
                <a:gd name="T25" fmla="*/ 1 h 1663"/>
                <a:gd name="T26" fmla="*/ 1 w 652"/>
                <a:gd name="T27" fmla="*/ 1 h 1663"/>
                <a:gd name="T28" fmla="*/ 1 w 652"/>
                <a:gd name="T29" fmla="*/ 1 h 1663"/>
                <a:gd name="T30" fmla="*/ 1 w 652"/>
                <a:gd name="T31" fmla="*/ 2 h 1663"/>
                <a:gd name="T32" fmla="*/ 1 w 652"/>
                <a:gd name="T33" fmla="*/ 2 h 1663"/>
                <a:gd name="T34" fmla="*/ 1 w 652"/>
                <a:gd name="T35" fmla="*/ 2 h 1663"/>
                <a:gd name="T36" fmla="*/ 1 w 652"/>
                <a:gd name="T37" fmla="*/ 2 h 1663"/>
                <a:gd name="T38" fmla="*/ 1 w 652"/>
                <a:gd name="T39" fmla="*/ 2 h 1663"/>
                <a:gd name="T40" fmla="*/ 1 w 652"/>
                <a:gd name="T41" fmla="*/ 2 h 1663"/>
                <a:gd name="T42" fmla="*/ 1 w 652"/>
                <a:gd name="T43" fmla="*/ 2 h 1663"/>
                <a:gd name="T44" fmla="*/ 1 w 652"/>
                <a:gd name="T45" fmla="*/ 2 h 1663"/>
                <a:gd name="T46" fmla="*/ 1 w 652"/>
                <a:gd name="T47" fmla="*/ 2 h 1663"/>
                <a:gd name="T48" fmla="*/ 1 w 652"/>
                <a:gd name="T49" fmla="*/ 2 h 1663"/>
                <a:gd name="T50" fmla="*/ 1 w 652"/>
                <a:gd name="T51" fmla="*/ 2 h 1663"/>
                <a:gd name="T52" fmla="*/ 0 w 652"/>
                <a:gd name="T53" fmla="*/ 2 h 1663"/>
                <a:gd name="T54" fmla="*/ 0 w 652"/>
                <a:gd name="T55" fmla="*/ 2 h 1663"/>
                <a:gd name="T56" fmla="*/ 0 w 652"/>
                <a:gd name="T57" fmla="*/ 2 h 1663"/>
                <a:gd name="T58" fmla="*/ 0 w 652"/>
                <a:gd name="T59" fmla="*/ 2 h 1663"/>
                <a:gd name="T60" fmla="*/ 0 w 652"/>
                <a:gd name="T61" fmla="*/ 2 h 1663"/>
                <a:gd name="T62" fmla="*/ 0 w 652"/>
                <a:gd name="T63" fmla="*/ 2 h 1663"/>
                <a:gd name="T64" fmla="*/ 0 w 652"/>
                <a:gd name="T65" fmla="*/ 2 h 1663"/>
                <a:gd name="T66" fmla="*/ 0 w 652"/>
                <a:gd name="T67" fmla="*/ 2 h 1663"/>
                <a:gd name="T68" fmla="*/ 0 w 652"/>
                <a:gd name="T69" fmla="*/ 2 h 1663"/>
                <a:gd name="T70" fmla="*/ 0 w 652"/>
                <a:gd name="T71" fmla="*/ 2 h 1663"/>
                <a:gd name="T72" fmla="*/ 0 w 652"/>
                <a:gd name="T73" fmla="*/ 2 h 1663"/>
                <a:gd name="T74" fmla="*/ 0 w 652"/>
                <a:gd name="T75" fmla="*/ 2 h 1663"/>
                <a:gd name="T76" fmla="*/ 0 w 652"/>
                <a:gd name="T77" fmla="*/ 2 h 1663"/>
                <a:gd name="T78" fmla="*/ 0 w 652"/>
                <a:gd name="T79" fmla="*/ 2 h 1663"/>
                <a:gd name="T80" fmla="*/ 0 w 652"/>
                <a:gd name="T81" fmla="*/ 1 h 1663"/>
                <a:gd name="T82" fmla="*/ 0 w 652"/>
                <a:gd name="T83" fmla="*/ 1 h 1663"/>
                <a:gd name="T84" fmla="*/ 0 w 652"/>
                <a:gd name="T85" fmla="*/ 1 h 1663"/>
                <a:gd name="T86" fmla="*/ 0 w 652"/>
                <a:gd name="T87" fmla="*/ 1 h 1663"/>
                <a:gd name="T88" fmla="*/ 0 w 652"/>
                <a:gd name="T89" fmla="*/ 1 h 1663"/>
                <a:gd name="T90" fmla="*/ 0 w 652"/>
                <a:gd name="T91" fmla="*/ 1 h 1663"/>
                <a:gd name="T92" fmla="*/ 0 w 652"/>
                <a:gd name="T93" fmla="*/ 1 h 1663"/>
                <a:gd name="T94" fmla="*/ 0 w 652"/>
                <a:gd name="T95" fmla="*/ 0 h 1663"/>
                <a:gd name="T96" fmla="*/ 0 w 652"/>
                <a:gd name="T97" fmla="*/ 0 h 1663"/>
                <a:gd name="T98" fmla="*/ 0 w 652"/>
                <a:gd name="T99" fmla="*/ 0 h 1663"/>
                <a:gd name="T100" fmla="*/ 0 w 652"/>
                <a:gd name="T101" fmla="*/ 0 h 1663"/>
                <a:gd name="T102" fmla="*/ 0 w 652"/>
                <a:gd name="T103" fmla="*/ 0 h 1663"/>
                <a:gd name="T104" fmla="*/ 0 w 652"/>
                <a:gd name="T105" fmla="*/ 0 h 1663"/>
                <a:gd name="T106" fmla="*/ 0 w 652"/>
                <a:gd name="T107" fmla="*/ 0 h 1663"/>
                <a:gd name="T108" fmla="*/ 0 w 652"/>
                <a:gd name="T109" fmla="*/ 0 h 1663"/>
                <a:gd name="T110" fmla="*/ 0 w 652"/>
                <a:gd name="T111" fmla="*/ 0 h 1663"/>
                <a:gd name="T112" fmla="*/ 0 w 652"/>
                <a:gd name="T113" fmla="*/ 0 h 1663"/>
                <a:gd name="T114" fmla="*/ 0 w 652"/>
                <a:gd name="T115" fmla="*/ 0 h 1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2"/>
                <a:gd name="T175" fmla="*/ 0 h 1663"/>
                <a:gd name="T176" fmla="*/ 652 w 652"/>
                <a:gd name="T177" fmla="*/ 1663 h 16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2" h="1663">
                  <a:moveTo>
                    <a:pt x="326" y="0"/>
                  </a:moveTo>
                  <a:lnTo>
                    <a:pt x="334" y="0"/>
                  </a:lnTo>
                  <a:lnTo>
                    <a:pt x="342" y="1"/>
                  </a:lnTo>
                  <a:lnTo>
                    <a:pt x="351" y="2"/>
                  </a:lnTo>
                  <a:lnTo>
                    <a:pt x="359" y="4"/>
                  </a:lnTo>
                  <a:lnTo>
                    <a:pt x="375" y="9"/>
                  </a:lnTo>
                  <a:lnTo>
                    <a:pt x="391" y="16"/>
                  </a:lnTo>
                  <a:lnTo>
                    <a:pt x="407" y="25"/>
                  </a:lnTo>
                  <a:lnTo>
                    <a:pt x="415" y="31"/>
                  </a:lnTo>
                  <a:lnTo>
                    <a:pt x="423" y="36"/>
                  </a:lnTo>
                  <a:lnTo>
                    <a:pt x="438" y="50"/>
                  </a:lnTo>
                  <a:lnTo>
                    <a:pt x="452" y="65"/>
                  </a:lnTo>
                  <a:lnTo>
                    <a:pt x="481" y="100"/>
                  </a:lnTo>
                  <a:lnTo>
                    <a:pt x="508" y="141"/>
                  </a:lnTo>
                  <a:lnTo>
                    <a:pt x="534" y="189"/>
                  </a:lnTo>
                  <a:lnTo>
                    <a:pt x="556" y="243"/>
                  </a:lnTo>
                  <a:lnTo>
                    <a:pt x="577" y="302"/>
                  </a:lnTo>
                  <a:lnTo>
                    <a:pt x="596" y="365"/>
                  </a:lnTo>
                  <a:lnTo>
                    <a:pt x="612" y="434"/>
                  </a:lnTo>
                  <a:lnTo>
                    <a:pt x="625" y="507"/>
                  </a:lnTo>
                  <a:lnTo>
                    <a:pt x="637" y="584"/>
                  </a:lnTo>
                  <a:lnTo>
                    <a:pt x="644" y="663"/>
                  </a:lnTo>
                  <a:lnTo>
                    <a:pt x="650" y="746"/>
                  </a:lnTo>
                  <a:lnTo>
                    <a:pt x="652" y="831"/>
                  </a:lnTo>
                  <a:lnTo>
                    <a:pt x="651" y="874"/>
                  </a:lnTo>
                  <a:lnTo>
                    <a:pt x="650" y="916"/>
                  </a:lnTo>
                  <a:lnTo>
                    <a:pt x="648" y="958"/>
                  </a:lnTo>
                  <a:lnTo>
                    <a:pt x="644" y="999"/>
                  </a:lnTo>
                  <a:lnTo>
                    <a:pt x="641" y="1039"/>
                  </a:lnTo>
                  <a:lnTo>
                    <a:pt x="637" y="1079"/>
                  </a:lnTo>
                  <a:lnTo>
                    <a:pt x="632" y="1117"/>
                  </a:lnTo>
                  <a:lnTo>
                    <a:pt x="625" y="1154"/>
                  </a:lnTo>
                  <a:lnTo>
                    <a:pt x="612" y="1227"/>
                  </a:lnTo>
                  <a:lnTo>
                    <a:pt x="596" y="1296"/>
                  </a:lnTo>
                  <a:lnTo>
                    <a:pt x="586" y="1329"/>
                  </a:lnTo>
                  <a:lnTo>
                    <a:pt x="577" y="1360"/>
                  </a:lnTo>
                  <a:lnTo>
                    <a:pt x="566" y="1390"/>
                  </a:lnTo>
                  <a:lnTo>
                    <a:pt x="556" y="1419"/>
                  </a:lnTo>
                  <a:lnTo>
                    <a:pt x="544" y="1446"/>
                  </a:lnTo>
                  <a:lnTo>
                    <a:pt x="539" y="1460"/>
                  </a:lnTo>
                  <a:lnTo>
                    <a:pt x="534" y="1473"/>
                  </a:lnTo>
                  <a:lnTo>
                    <a:pt x="527" y="1485"/>
                  </a:lnTo>
                  <a:lnTo>
                    <a:pt x="521" y="1498"/>
                  </a:lnTo>
                  <a:lnTo>
                    <a:pt x="508" y="1520"/>
                  </a:lnTo>
                  <a:lnTo>
                    <a:pt x="495" y="1543"/>
                  </a:lnTo>
                  <a:lnTo>
                    <a:pt x="481" y="1562"/>
                  </a:lnTo>
                  <a:lnTo>
                    <a:pt x="467" y="1581"/>
                  </a:lnTo>
                  <a:lnTo>
                    <a:pt x="452" y="1597"/>
                  </a:lnTo>
                  <a:lnTo>
                    <a:pt x="438" y="1612"/>
                  </a:lnTo>
                  <a:lnTo>
                    <a:pt x="423" y="1626"/>
                  </a:lnTo>
                  <a:lnTo>
                    <a:pt x="407" y="1637"/>
                  </a:lnTo>
                  <a:lnTo>
                    <a:pt x="391" y="1646"/>
                  </a:lnTo>
                  <a:lnTo>
                    <a:pt x="375" y="1653"/>
                  </a:lnTo>
                  <a:lnTo>
                    <a:pt x="359" y="1659"/>
                  </a:lnTo>
                  <a:lnTo>
                    <a:pt x="342" y="1662"/>
                  </a:lnTo>
                  <a:lnTo>
                    <a:pt x="326" y="1663"/>
                  </a:lnTo>
                  <a:lnTo>
                    <a:pt x="317" y="1663"/>
                  </a:lnTo>
                  <a:lnTo>
                    <a:pt x="309" y="1662"/>
                  </a:lnTo>
                  <a:lnTo>
                    <a:pt x="301" y="1661"/>
                  </a:lnTo>
                  <a:lnTo>
                    <a:pt x="293" y="1659"/>
                  </a:lnTo>
                  <a:lnTo>
                    <a:pt x="276" y="1653"/>
                  </a:lnTo>
                  <a:lnTo>
                    <a:pt x="269" y="1650"/>
                  </a:lnTo>
                  <a:lnTo>
                    <a:pt x="260" y="1646"/>
                  </a:lnTo>
                  <a:lnTo>
                    <a:pt x="253" y="1641"/>
                  </a:lnTo>
                  <a:lnTo>
                    <a:pt x="244" y="1637"/>
                  </a:lnTo>
                  <a:lnTo>
                    <a:pt x="230" y="1626"/>
                  </a:lnTo>
                  <a:lnTo>
                    <a:pt x="214" y="1612"/>
                  </a:lnTo>
                  <a:lnTo>
                    <a:pt x="199" y="1597"/>
                  </a:lnTo>
                  <a:lnTo>
                    <a:pt x="185" y="1581"/>
                  </a:lnTo>
                  <a:lnTo>
                    <a:pt x="170" y="1562"/>
                  </a:lnTo>
                  <a:lnTo>
                    <a:pt x="157" y="1543"/>
                  </a:lnTo>
                  <a:lnTo>
                    <a:pt x="144" y="1520"/>
                  </a:lnTo>
                  <a:lnTo>
                    <a:pt x="131" y="1498"/>
                  </a:lnTo>
                  <a:lnTo>
                    <a:pt x="119" y="1473"/>
                  </a:lnTo>
                  <a:lnTo>
                    <a:pt x="107" y="1446"/>
                  </a:lnTo>
                  <a:lnTo>
                    <a:pt x="95" y="1419"/>
                  </a:lnTo>
                  <a:lnTo>
                    <a:pt x="74" y="1360"/>
                  </a:lnTo>
                  <a:lnTo>
                    <a:pt x="56" y="1296"/>
                  </a:lnTo>
                  <a:lnTo>
                    <a:pt x="39" y="1227"/>
                  </a:lnTo>
                  <a:lnTo>
                    <a:pt x="26" y="1154"/>
                  </a:lnTo>
                  <a:lnTo>
                    <a:pt x="15" y="1079"/>
                  </a:lnTo>
                  <a:lnTo>
                    <a:pt x="8" y="999"/>
                  </a:lnTo>
                  <a:lnTo>
                    <a:pt x="3" y="916"/>
                  </a:lnTo>
                  <a:lnTo>
                    <a:pt x="0" y="831"/>
                  </a:lnTo>
                  <a:lnTo>
                    <a:pt x="1" y="788"/>
                  </a:lnTo>
                  <a:lnTo>
                    <a:pt x="3" y="746"/>
                  </a:lnTo>
                  <a:lnTo>
                    <a:pt x="5" y="704"/>
                  </a:lnTo>
                  <a:lnTo>
                    <a:pt x="8" y="663"/>
                  </a:lnTo>
                  <a:lnTo>
                    <a:pt x="11" y="623"/>
                  </a:lnTo>
                  <a:lnTo>
                    <a:pt x="15" y="584"/>
                  </a:lnTo>
                  <a:lnTo>
                    <a:pt x="20" y="545"/>
                  </a:lnTo>
                  <a:lnTo>
                    <a:pt x="26" y="507"/>
                  </a:lnTo>
                  <a:lnTo>
                    <a:pt x="39" y="434"/>
                  </a:lnTo>
                  <a:lnTo>
                    <a:pt x="48" y="399"/>
                  </a:lnTo>
                  <a:lnTo>
                    <a:pt x="56" y="365"/>
                  </a:lnTo>
                  <a:lnTo>
                    <a:pt x="65" y="334"/>
                  </a:lnTo>
                  <a:lnTo>
                    <a:pt x="74" y="302"/>
                  </a:lnTo>
                  <a:lnTo>
                    <a:pt x="85" y="271"/>
                  </a:lnTo>
                  <a:lnTo>
                    <a:pt x="95" y="243"/>
                  </a:lnTo>
                  <a:lnTo>
                    <a:pt x="107" y="216"/>
                  </a:lnTo>
                  <a:lnTo>
                    <a:pt x="119" y="189"/>
                  </a:lnTo>
                  <a:lnTo>
                    <a:pt x="131" y="165"/>
                  </a:lnTo>
                  <a:lnTo>
                    <a:pt x="144" y="141"/>
                  </a:lnTo>
                  <a:lnTo>
                    <a:pt x="150" y="131"/>
                  </a:lnTo>
                  <a:lnTo>
                    <a:pt x="157" y="119"/>
                  </a:lnTo>
                  <a:lnTo>
                    <a:pt x="164" y="109"/>
                  </a:lnTo>
                  <a:lnTo>
                    <a:pt x="170" y="100"/>
                  </a:lnTo>
                  <a:lnTo>
                    <a:pt x="185" y="82"/>
                  </a:lnTo>
                  <a:lnTo>
                    <a:pt x="199" y="65"/>
                  </a:lnTo>
                  <a:lnTo>
                    <a:pt x="214" y="50"/>
                  </a:lnTo>
                  <a:lnTo>
                    <a:pt x="230" y="36"/>
                  </a:lnTo>
                  <a:lnTo>
                    <a:pt x="244" y="25"/>
                  </a:lnTo>
                  <a:lnTo>
                    <a:pt x="260" y="16"/>
                  </a:lnTo>
                  <a:lnTo>
                    <a:pt x="276" y="9"/>
                  </a:lnTo>
                  <a:lnTo>
                    <a:pt x="293" y="4"/>
                  </a:lnTo>
                  <a:lnTo>
                    <a:pt x="309" y="1"/>
                  </a:lnTo>
                  <a:lnTo>
                    <a:pt x="326" y="0"/>
                  </a:lnTo>
                  <a:close/>
                </a:path>
              </a:pathLst>
            </a:custGeom>
            <a:noFill/>
            <a:ln w="46038">
              <a:solidFill>
                <a:srgbClr val="FFFFFF"/>
              </a:solidFill>
              <a:round/>
              <a:headEnd/>
              <a:tailEnd/>
            </a:ln>
          </p:spPr>
          <p:txBody>
            <a:bodyPr/>
            <a:lstStyle/>
            <a:p>
              <a:endParaRPr lang="en-IN"/>
            </a:p>
          </p:txBody>
        </p:sp>
        <p:sp>
          <p:nvSpPr>
            <p:cNvPr id="8" name="Freeform 9"/>
            <p:cNvSpPr>
              <a:spLocks/>
            </p:cNvSpPr>
            <p:nvPr/>
          </p:nvSpPr>
          <p:spPr bwMode="auto">
            <a:xfrm>
              <a:off x="2754" y="1457"/>
              <a:ext cx="217" cy="554"/>
            </a:xfrm>
            <a:custGeom>
              <a:avLst/>
              <a:gdLst>
                <a:gd name="T0" fmla="*/ 0 w 650"/>
                <a:gd name="T1" fmla="*/ 0 h 1663"/>
                <a:gd name="T2" fmla="*/ 0 w 650"/>
                <a:gd name="T3" fmla="*/ 0 h 1663"/>
                <a:gd name="T4" fmla="*/ 1 w 650"/>
                <a:gd name="T5" fmla="*/ 0 h 1663"/>
                <a:gd name="T6" fmla="*/ 1 w 650"/>
                <a:gd name="T7" fmla="*/ 0 h 1663"/>
                <a:gd name="T8" fmla="*/ 1 w 650"/>
                <a:gd name="T9" fmla="*/ 0 h 1663"/>
                <a:gd name="T10" fmla="*/ 1 w 650"/>
                <a:gd name="T11" fmla="*/ 0 h 1663"/>
                <a:gd name="T12" fmla="*/ 1 w 650"/>
                <a:gd name="T13" fmla="*/ 0 h 1663"/>
                <a:gd name="T14" fmla="*/ 1 w 650"/>
                <a:gd name="T15" fmla="*/ 0 h 1663"/>
                <a:gd name="T16" fmla="*/ 1 w 650"/>
                <a:gd name="T17" fmla="*/ 0 h 1663"/>
                <a:gd name="T18" fmla="*/ 1 w 650"/>
                <a:gd name="T19" fmla="*/ 1 h 1663"/>
                <a:gd name="T20" fmla="*/ 1 w 650"/>
                <a:gd name="T21" fmla="*/ 1 h 1663"/>
                <a:gd name="T22" fmla="*/ 1 w 650"/>
                <a:gd name="T23" fmla="*/ 1 h 1663"/>
                <a:gd name="T24" fmla="*/ 1 w 650"/>
                <a:gd name="T25" fmla="*/ 1 h 1663"/>
                <a:gd name="T26" fmla="*/ 1 w 650"/>
                <a:gd name="T27" fmla="*/ 1 h 1663"/>
                <a:gd name="T28" fmla="*/ 1 w 650"/>
                <a:gd name="T29" fmla="*/ 1 h 1663"/>
                <a:gd name="T30" fmla="*/ 1 w 650"/>
                <a:gd name="T31" fmla="*/ 1 h 1663"/>
                <a:gd name="T32" fmla="*/ 1 w 650"/>
                <a:gd name="T33" fmla="*/ 2 h 1663"/>
                <a:gd name="T34" fmla="*/ 1 w 650"/>
                <a:gd name="T35" fmla="*/ 2 h 1663"/>
                <a:gd name="T36" fmla="*/ 1 w 650"/>
                <a:gd name="T37" fmla="*/ 2 h 1663"/>
                <a:gd name="T38" fmla="*/ 1 w 650"/>
                <a:gd name="T39" fmla="*/ 2 h 1663"/>
                <a:gd name="T40" fmla="*/ 1 w 650"/>
                <a:gd name="T41" fmla="*/ 2 h 1663"/>
                <a:gd name="T42" fmla="*/ 1 w 650"/>
                <a:gd name="T43" fmla="*/ 2 h 1663"/>
                <a:gd name="T44" fmla="*/ 1 w 650"/>
                <a:gd name="T45" fmla="*/ 2 h 1663"/>
                <a:gd name="T46" fmla="*/ 1 w 650"/>
                <a:gd name="T47" fmla="*/ 2 h 1663"/>
                <a:gd name="T48" fmla="*/ 1 w 650"/>
                <a:gd name="T49" fmla="*/ 2 h 1663"/>
                <a:gd name="T50" fmla="*/ 1 w 650"/>
                <a:gd name="T51" fmla="*/ 2 h 1663"/>
                <a:gd name="T52" fmla="*/ 1 w 650"/>
                <a:gd name="T53" fmla="*/ 2 h 1663"/>
                <a:gd name="T54" fmla="*/ 0 w 650"/>
                <a:gd name="T55" fmla="*/ 2 h 1663"/>
                <a:gd name="T56" fmla="*/ 0 w 650"/>
                <a:gd name="T57" fmla="*/ 2 h 1663"/>
                <a:gd name="T58" fmla="*/ 0 w 650"/>
                <a:gd name="T59" fmla="*/ 2 h 1663"/>
                <a:gd name="T60" fmla="*/ 0 w 650"/>
                <a:gd name="T61" fmla="*/ 2 h 1663"/>
                <a:gd name="T62" fmla="*/ 0 w 650"/>
                <a:gd name="T63" fmla="*/ 2 h 1663"/>
                <a:gd name="T64" fmla="*/ 0 w 650"/>
                <a:gd name="T65" fmla="*/ 2 h 1663"/>
                <a:gd name="T66" fmla="*/ 0 w 650"/>
                <a:gd name="T67" fmla="*/ 2 h 1663"/>
                <a:gd name="T68" fmla="*/ 0 w 650"/>
                <a:gd name="T69" fmla="*/ 2 h 1663"/>
                <a:gd name="T70" fmla="*/ 0 w 650"/>
                <a:gd name="T71" fmla="*/ 2 h 1663"/>
                <a:gd name="T72" fmla="*/ 0 w 650"/>
                <a:gd name="T73" fmla="*/ 2 h 1663"/>
                <a:gd name="T74" fmla="*/ 0 w 650"/>
                <a:gd name="T75" fmla="*/ 2 h 1663"/>
                <a:gd name="T76" fmla="*/ 0 w 650"/>
                <a:gd name="T77" fmla="*/ 2 h 1663"/>
                <a:gd name="T78" fmla="*/ 0 w 650"/>
                <a:gd name="T79" fmla="*/ 1 h 1663"/>
                <a:gd name="T80" fmla="*/ 0 w 650"/>
                <a:gd name="T81" fmla="*/ 1 h 1663"/>
                <a:gd name="T82" fmla="*/ 0 w 650"/>
                <a:gd name="T83" fmla="*/ 1 h 1663"/>
                <a:gd name="T84" fmla="*/ 0 w 650"/>
                <a:gd name="T85" fmla="*/ 1 h 1663"/>
                <a:gd name="T86" fmla="*/ 0 w 650"/>
                <a:gd name="T87" fmla="*/ 1 h 1663"/>
                <a:gd name="T88" fmla="*/ 0 w 650"/>
                <a:gd name="T89" fmla="*/ 1 h 1663"/>
                <a:gd name="T90" fmla="*/ 0 w 650"/>
                <a:gd name="T91" fmla="*/ 1 h 1663"/>
                <a:gd name="T92" fmla="*/ 0 w 650"/>
                <a:gd name="T93" fmla="*/ 0 h 1663"/>
                <a:gd name="T94" fmla="*/ 0 w 650"/>
                <a:gd name="T95" fmla="*/ 0 h 1663"/>
                <a:gd name="T96" fmla="*/ 0 w 650"/>
                <a:gd name="T97" fmla="*/ 0 h 1663"/>
                <a:gd name="T98" fmla="*/ 0 w 650"/>
                <a:gd name="T99" fmla="*/ 0 h 1663"/>
                <a:gd name="T100" fmla="*/ 0 w 650"/>
                <a:gd name="T101" fmla="*/ 0 h 1663"/>
                <a:gd name="T102" fmla="*/ 0 w 650"/>
                <a:gd name="T103" fmla="*/ 0 h 1663"/>
                <a:gd name="T104" fmla="*/ 0 w 650"/>
                <a:gd name="T105" fmla="*/ 0 h 1663"/>
                <a:gd name="T106" fmla="*/ 0 w 650"/>
                <a:gd name="T107" fmla="*/ 0 h 1663"/>
                <a:gd name="T108" fmla="*/ 0 w 650"/>
                <a:gd name="T109" fmla="*/ 0 h 1663"/>
                <a:gd name="T110" fmla="*/ 0 w 650"/>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0"/>
                <a:gd name="T169" fmla="*/ 0 h 1663"/>
                <a:gd name="T170" fmla="*/ 650 w 650"/>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0" h="1663">
                  <a:moveTo>
                    <a:pt x="326" y="0"/>
                  </a:moveTo>
                  <a:lnTo>
                    <a:pt x="334" y="0"/>
                  </a:lnTo>
                  <a:lnTo>
                    <a:pt x="343" y="1"/>
                  </a:lnTo>
                  <a:lnTo>
                    <a:pt x="351" y="2"/>
                  </a:lnTo>
                  <a:lnTo>
                    <a:pt x="360" y="4"/>
                  </a:lnTo>
                  <a:lnTo>
                    <a:pt x="375" y="9"/>
                  </a:lnTo>
                  <a:lnTo>
                    <a:pt x="390" y="16"/>
                  </a:lnTo>
                  <a:lnTo>
                    <a:pt x="406" y="25"/>
                  </a:lnTo>
                  <a:lnTo>
                    <a:pt x="421" y="36"/>
                  </a:lnTo>
                  <a:lnTo>
                    <a:pt x="437" y="50"/>
                  </a:lnTo>
                  <a:lnTo>
                    <a:pt x="451" y="65"/>
                  </a:lnTo>
                  <a:lnTo>
                    <a:pt x="465" y="82"/>
                  </a:lnTo>
                  <a:lnTo>
                    <a:pt x="480" y="100"/>
                  </a:lnTo>
                  <a:lnTo>
                    <a:pt x="494" y="119"/>
                  </a:lnTo>
                  <a:lnTo>
                    <a:pt x="506" y="141"/>
                  </a:lnTo>
                  <a:lnTo>
                    <a:pt x="519" y="165"/>
                  </a:lnTo>
                  <a:lnTo>
                    <a:pt x="532" y="189"/>
                  </a:lnTo>
                  <a:lnTo>
                    <a:pt x="555" y="243"/>
                  </a:lnTo>
                  <a:lnTo>
                    <a:pt x="576" y="302"/>
                  </a:lnTo>
                  <a:lnTo>
                    <a:pt x="594" y="365"/>
                  </a:lnTo>
                  <a:lnTo>
                    <a:pt x="611" y="434"/>
                  </a:lnTo>
                  <a:lnTo>
                    <a:pt x="625" y="507"/>
                  </a:lnTo>
                  <a:lnTo>
                    <a:pt x="635" y="584"/>
                  </a:lnTo>
                  <a:lnTo>
                    <a:pt x="644" y="663"/>
                  </a:lnTo>
                  <a:lnTo>
                    <a:pt x="649" y="746"/>
                  </a:lnTo>
                  <a:lnTo>
                    <a:pt x="650" y="831"/>
                  </a:lnTo>
                  <a:lnTo>
                    <a:pt x="650" y="874"/>
                  </a:lnTo>
                  <a:lnTo>
                    <a:pt x="649" y="916"/>
                  </a:lnTo>
                  <a:lnTo>
                    <a:pt x="647" y="958"/>
                  </a:lnTo>
                  <a:lnTo>
                    <a:pt x="644" y="999"/>
                  </a:lnTo>
                  <a:lnTo>
                    <a:pt x="640" y="1039"/>
                  </a:lnTo>
                  <a:lnTo>
                    <a:pt x="635" y="1079"/>
                  </a:lnTo>
                  <a:lnTo>
                    <a:pt x="630" y="1117"/>
                  </a:lnTo>
                  <a:lnTo>
                    <a:pt x="625" y="1154"/>
                  </a:lnTo>
                  <a:lnTo>
                    <a:pt x="611" y="1227"/>
                  </a:lnTo>
                  <a:lnTo>
                    <a:pt x="594" y="1296"/>
                  </a:lnTo>
                  <a:lnTo>
                    <a:pt x="585" y="1329"/>
                  </a:lnTo>
                  <a:lnTo>
                    <a:pt x="576" y="1360"/>
                  </a:lnTo>
                  <a:lnTo>
                    <a:pt x="565" y="1390"/>
                  </a:lnTo>
                  <a:lnTo>
                    <a:pt x="555" y="1419"/>
                  </a:lnTo>
                  <a:lnTo>
                    <a:pt x="543" y="1446"/>
                  </a:lnTo>
                  <a:lnTo>
                    <a:pt x="532" y="1473"/>
                  </a:lnTo>
                  <a:lnTo>
                    <a:pt x="519" y="1498"/>
                  </a:lnTo>
                  <a:lnTo>
                    <a:pt x="506" y="1520"/>
                  </a:lnTo>
                  <a:lnTo>
                    <a:pt x="500" y="1532"/>
                  </a:lnTo>
                  <a:lnTo>
                    <a:pt x="494" y="1543"/>
                  </a:lnTo>
                  <a:lnTo>
                    <a:pt x="486" y="1553"/>
                  </a:lnTo>
                  <a:lnTo>
                    <a:pt x="480" y="1562"/>
                  </a:lnTo>
                  <a:lnTo>
                    <a:pt x="465" y="1581"/>
                  </a:lnTo>
                  <a:lnTo>
                    <a:pt x="451" y="1597"/>
                  </a:lnTo>
                  <a:lnTo>
                    <a:pt x="437" y="1612"/>
                  </a:lnTo>
                  <a:lnTo>
                    <a:pt x="421" y="1626"/>
                  </a:lnTo>
                  <a:lnTo>
                    <a:pt x="406" y="1637"/>
                  </a:lnTo>
                  <a:lnTo>
                    <a:pt x="390" y="1646"/>
                  </a:lnTo>
                  <a:lnTo>
                    <a:pt x="375" y="1653"/>
                  </a:lnTo>
                  <a:lnTo>
                    <a:pt x="360" y="1659"/>
                  </a:lnTo>
                  <a:lnTo>
                    <a:pt x="343" y="1662"/>
                  </a:lnTo>
                  <a:lnTo>
                    <a:pt x="326" y="1663"/>
                  </a:lnTo>
                  <a:lnTo>
                    <a:pt x="317" y="1663"/>
                  </a:lnTo>
                  <a:lnTo>
                    <a:pt x="309" y="1662"/>
                  </a:lnTo>
                  <a:lnTo>
                    <a:pt x="300" y="1661"/>
                  </a:lnTo>
                  <a:lnTo>
                    <a:pt x="293" y="1659"/>
                  </a:lnTo>
                  <a:lnTo>
                    <a:pt x="276" y="1653"/>
                  </a:lnTo>
                  <a:lnTo>
                    <a:pt x="260" y="1646"/>
                  </a:lnTo>
                  <a:lnTo>
                    <a:pt x="244" y="1637"/>
                  </a:lnTo>
                  <a:lnTo>
                    <a:pt x="237" y="1631"/>
                  </a:lnTo>
                  <a:lnTo>
                    <a:pt x="229" y="1626"/>
                  </a:lnTo>
                  <a:lnTo>
                    <a:pt x="214" y="1612"/>
                  </a:lnTo>
                  <a:lnTo>
                    <a:pt x="199" y="1597"/>
                  </a:lnTo>
                  <a:lnTo>
                    <a:pt x="171" y="1562"/>
                  </a:lnTo>
                  <a:lnTo>
                    <a:pt x="144" y="1520"/>
                  </a:lnTo>
                  <a:lnTo>
                    <a:pt x="119" y="1473"/>
                  </a:lnTo>
                  <a:lnTo>
                    <a:pt x="107" y="1446"/>
                  </a:lnTo>
                  <a:lnTo>
                    <a:pt x="96" y="1419"/>
                  </a:lnTo>
                  <a:lnTo>
                    <a:pt x="74" y="1360"/>
                  </a:lnTo>
                  <a:lnTo>
                    <a:pt x="55" y="1296"/>
                  </a:lnTo>
                  <a:lnTo>
                    <a:pt x="40" y="1227"/>
                  </a:lnTo>
                  <a:lnTo>
                    <a:pt x="26" y="1154"/>
                  </a:lnTo>
                  <a:lnTo>
                    <a:pt x="14" y="1079"/>
                  </a:lnTo>
                  <a:lnTo>
                    <a:pt x="7" y="999"/>
                  </a:lnTo>
                  <a:lnTo>
                    <a:pt x="2" y="916"/>
                  </a:lnTo>
                  <a:lnTo>
                    <a:pt x="0" y="831"/>
                  </a:lnTo>
                  <a:lnTo>
                    <a:pt x="1" y="788"/>
                  </a:lnTo>
                  <a:lnTo>
                    <a:pt x="2" y="746"/>
                  </a:lnTo>
                  <a:lnTo>
                    <a:pt x="4" y="704"/>
                  </a:lnTo>
                  <a:lnTo>
                    <a:pt x="7" y="663"/>
                  </a:lnTo>
                  <a:lnTo>
                    <a:pt x="10" y="623"/>
                  </a:lnTo>
                  <a:lnTo>
                    <a:pt x="14" y="584"/>
                  </a:lnTo>
                  <a:lnTo>
                    <a:pt x="20" y="545"/>
                  </a:lnTo>
                  <a:lnTo>
                    <a:pt x="26" y="507"/>
                  </a:lnTo>
                  <a:lnTo>
                    <a:pt x="40" y="434"/>
                  </a:lnTo>
                  <a:lnTo>
                    <a:pt x="47" y="399"/>
                  </a:lnTo>
                  <a:lnTo>
                    <a:pt x="55" y="365"/>
                  </a:lnTo>
                  <a:lnTo>
                    <a:pt x="65" y="334"/>
                  </a:lnTo>
                  <a:lnTo>
                    <a:pt x="74" y="302"/>
                  </a:lnTo>
                  <a:lnTo>
                    <a:pt x="85" y="271"/>
                  </a:lnTo>
                  <a:lnTo>
                    <a:pt x="96" y="243"/>
                  </a:lnTo>
                  <a:lnTo>
                    <a:pt x="107" y="216"/>
                  </a:lnTo>
                  <a:lnTo>
                    <a:pt x="119" y="189"/>
                  </a:lnTo>
                  <a:lnTo>
                    <a:pt x="130" y="165"/>
                  </a:lnTo>
                  <a:lnTo>
                    <a:pt x="144" y="141"/>
                  </a:lnTo>
                  <a:lnTo>
                    <a:pt x="157" y="119"/>
                  </a:lnTo>
                  <a:lnTo>
                    <a:pt x="171" y="100"/>
                  </a:lnTo>
                  <a:lnTo>
                    <a:pt x="184" y="82"/>
                  </a:lnTo>
                  <a:lnTo>
                    <a:pt x="199" y="65"/>
                  </a:lnTo>
                  <a:lnTo>
                    <a:pt x="214" y="50"/>
                  </a:lnTo>
                  <a:lnTo>
                    <a:pt x="229" y="36"/>
                  </a:lnTo>
                  <a:lnTo>
                    <a:pt x="244" y="25"/>
                  </a:lnTo>
                  <a:lnTo>
                    <a:pt x="260" y="16"/>
                  </a:lnTo>
                  <a:lnTo>
                    <a:pt x="276" y="9"/>
                  </a:lnTo>
                  <a:lnTo>
                    <a:pt x="293" y="4"/>
                  </a:lnTo>
                  <a:lnTo>
                    <a:pt x="309" y="1"/>
                  </a:lnTo>
                  <a:lnTo>
                    <a:pt x="326" y="0"/>
                  </a:lnTo>
                  <a:close/>
                </a:path>
              </a:pathLst>
            </a:custGeom>
            <a:noFill/>
            <a:ln w="46038">
              <a:solidFill>
                <a:srgbClr val="FFFFFF"/>
              </a:solidFill>
              <a:round/>
              <a:headEnd/>
              <a:tailEnd/>
            </a:ln>
          </p:spPr>
          <p:txBody>
            <a:bodyPr/>
            <a:lstStyle/>
            <a:p>
              <a:endParaRPr lang="en-IN"/>
            </a:p>
          </p:txBody>
        </p:sp>
        <p:sp>
          <p:nvSpPr>
            <p:cNvPr id="9" name="Freeform 10"/>
            <p:cNvSpPr>
              <a:spLocks/>
            </p:cNvSpPr>
            <p:nvPr/>
          </p:nvSpPr>
          <p:spPr bwMode="auto">
            <a:xfrm>
              <a:off x="3642" y="1457"/>
              <a:ext cx="217" cy="554"/>
            </a:xfrm>
            <a:custGeom>
              <a:avLst/>
              <a:gdLst>
                <a:gd name="T0" fmla="*/ 0 w 652"/>
                <a:gd name="T1" fmla="*/ 0 h 1663"/>
                <a:gd name="T2" fmla="*/ 0 w 652"/>
                <a:gd name="T3" fmla="*/ 0 h 1663"/>
                <a:gd name="T4" fmla="*/ 1 w 652"/>
                <a:gd name="T5" fmla="*/ 0 h 1663"/>
                <a:gd name="T6" fmla="*/ 1 w 652"/>
                <a:gd name="T7" fmla="*/ 0 h 1663"/>
                <a:gd name="T8" fmla="*/ 1 w 652"/>
                <a:gd name="T9" fmla="*/ 0 h 1663"/>
                <a:gd name="T10" fmla="*/ 1 w 652"/>
                <a:gd name="T11" fmla="*/ 0 h 1663"/>
                <a:gd name="T12" fmla="*/ 1 w 652"/>
                <a:gd name="T13" fmla="*/ 0 h 1663"/>
                <a:gd name="T14" fmla="*/ 1 w 652"/>
                <a:gd name="T15" fmla="*/ 0 h 1663"/>
                <a:gd name="T16" fmla="*/ 1 w 652"/>
                <a:gd name="T17" fmla="*/ 1 h 1663"/>
                <a:gd name="T18" fmla="*/ 1 w 652"/>
                <a:gd name="T19" fmla="*/ 1 h 1663"/>
                <a:gd name="T20" fmla="*/ 1 w 652"/>
                <a:gd name="T21" fmla="*/ 1 h 1663"/>
                <a:gd name="T22" fmla="*/ 1 w 652"/>
                <a:gd name="T23" fmla="*/ 1 h 1663"/>
                <a:gd name="T24" fmla="*/ 1 w 652"/>
                <a:gd name="T25" fmla="*/ 1 h 1663"/>
                <a:gd name="T26" fmla="*/ 1 w 652"/>
                <a:gd name="T27" fmla="*/ 1 h 1663"/>
                <a:gd name="T28" fmla="*/ 1 w 652"/>
                <a:gd name="T29" fmla="*/ 1 h 1663"/>
                <a:gd name="T30" fmla="*/ 1 w 652"/>
                <a:gd name="T31" fmla="*/ 2 h 1663"/>
                <a:gd name="T32" fmla="*/ 1 w 652"/>
                <a:gd name="T33" fmla="*/ 2 h 1663"/>
                <a:gd name="T34" fmla="*/ 1 w 652"/>
                <a:gd name="T35" fmla="*/ 2 h 1663"/>
                <a:gd name="T36" fmla="*/ 1 w 652"/>
                <a:gd name="T37" fmla="*/ 2 h 1663"/>
                <a:gd name="T38" fmla="*/ 1 w 652"/>
                <a:gd name="T39" fmla="*/ 2 h 1663"/>
                <a:gd name="T40" fmla="*/ 1 w 652"/>
                <a:gd name="T41" fmla="*/ 2 h 1663"/>
                <a:gd name="T42" fmla="*/ 1 w 652"/>
                <a:gd name="T43" fmla="*/ 2 h 1663"/>
                <a:gd name="T44" fmla="*/ 1 w 652"/>
                <a:gd name="T45" fmla="*/ 2 h 1663"/>
                <a:gd name="T46" fmla="*/ 1 w 652"/>
                <a:gd name="T47" fmla="*/ 2 h 1663"/>
                <a:gd name="T48" fmla="*/ 1 w 652"/>
                <a:gd name="T49" fmla="*/ 2 h 1663"/>
                <a:gd name="T50" fmla="*/ 1 w 652"/>
                <a:gd name="T51" fmla="*/ 2 h 1663"/>
                <a:gd name="T52" fmla="*/ 0 w 652"/>
                <a:gd name="T53" fmla="*/ 2 h 1663"/>
                <a:gd name="T54" fmla="*/ 0 w 652"/>
                <a:gd name="T55" fmla="*/ 2 h 1663"/>
                <a:gd name="T56" fmla="*/ 0 w 652"/>
                <a:gd name="T57" fmla="*/ 2 h 1663"/>
                <a:gd name="T58" fmla="*/ 0 w 652"/>
                <a:gd name="T59" fmla="*/ 2 h 1663"/>
                <a:gd name="T60" fmla="*/ 0 w 652"/>
                <a:gd name="T61" fmla="*/ 2 h 1663"/>
                <a:gd name="T62" fmla="*/ 0 w 652"/>
                <a:gd name="T63" fmla="*/ 2 h 1663"/>
                <a:gd name="T64" fmla="*/ 0 w 652"/>
                <a:gd name="T65" fmla="*/ 2 h 1663"/>
                <a:gd name="T66" fmla="*/ 0 w 652"/>
                <a:gd name="T67" fmla="*/ 2 h 1663"/>
                <a:gd name="T68" fmla="*/ 0 w 652"/>
                <a:gd name="T69" fmla="*/ 2 h 1663"/>
                <a:gd name="T70" fmla="*/ 0 w 652"/>
                <a:gd name="T71" fmla="*/ 2 h 1663"/>
                <a:gd name="T72" fmla="*/ 0 w 652"/>
                <a:gd name="T73" fmla="*/ 2 h 1663"/>
                <a:gd name="T74" fmla="*/ 0 w 652"/>
                <a:gd name="T75" fmla="*/ 1 h 1663"/>
                <a:gd name="T76" fmla="*/ 0 w 652"/>
                <a:gd name="T77" fmla="*/ 1 h 1663"/>
                <a:gd name="T78" fmla="*/ 0 w 652"/>
                <a:gd name="T79" fmla="*/ 1 h 1663"/>
                <a:gd name="T80" fmla="*/ 0 w 652"/>
                <a:gd name="T81" fmla="*/ 1 h 1663"/>
                <a:gd name="T82" fmla="*/ 0 w 652"/>
                <a:gd name="T83" fmla="*/ 1 h 1663"/>
                <a:gd name="T84" fmla="*/ 0 w 652"/>
                <a:gd name="T85" fmla="*/ 1 h 1663"/>
                <a:gd name="T86" fmla="*/ 0 w 652"/>
                <a:gd name="T87" fmla="*/ 1 h 1663"/>
                <a:gd name="T88" fmla="*/ 0 w 652"/>
                <a:gd name="T89" fmla="*/ 1 h 1663"/>
                <a:gd name="T90" fmla="*/ 0 w 652"/>
                <a:gd name="T91" fmla="*/ 0 h 1663"/>
                <a:gd name="T92" fmla="*/ 0 w 652"/>
                <a:gd name="T93" fmla="*/ 0 h 1663"/>
                <a:gd name="T94" fmla="*/ 0 w 652"/>
                <a:gd name="T95" fmla="*/ 0 h 1663"/>
                <a:gd name="T96" fmla="*/ 0 w 652"/>
                <a:gd name="T97" fmla="*/ 0 h 1663"/>
                <a:gd name="T98" fmla="*/ 0 w 652"/>
                <a:gd name="T99" fmla="*/ 0 h 1663"/>
                <a:gd name="T100" fmla="*/ 0 w 652"/>
                <a:gd name="T101" fmla="*/ 0 h 1663"/>
                <a:gd name="T102" fmla="*/ 0 w 652"/>
                <a:gd name="T103" fmla="*/ 0 h 1663"/>
                <a:gd name="T104" fmla="*/ 0 w 652"/>
                <a:gd name="T105" fmla="*/ 0 h 1663"/>
                <a:gd name="T106" fmla="*/ 0 w 652"/>
                <a:gd name="T107" fmla="*/ 0 h 1663"/>
                <a:gd name="T108" fmla="*/ 0 w 652"/>
                <a:gd name="T109" fmla="*/ 0 h 1663"/>
                <a:gd name="T110" fmla="*/ 0 w 652"/>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2"/>
                <a:gd name="T169" fmla="*/ 0 h 1663"/>
                <a:gd name="T170" fmla="*/ 652 w 652"/>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2" h="1663">
                  <a:moveTo>
                    <a:pt x="327" y="0"/>
                  </a:moveTo>
                  <a:lnTo>
                    <a:pt x="334" y="0"/>
                  </a:lnTo>
                  <a:lnTo>
                    <a:pt x="342" y="1"/>
                  </a:lnTo>
                  <a:lnTo>
                    <a:pt x="351" y="2"/>
                  </a:lnTo>
                  <a:lnTo>
                    <a:pt x="359" y="4"/>
                  </a:lnTo>
                  <a:lnTo>
                    <a:pt x="375" y="9"/>
                  </a:lnTo>
                  <a:lnTo>
                    <a:pt x="391" y="16"/>
                  </a:lnTo>
                  <a:lnTo>
                    <a:pt x="407" y="25"/>
                  </a:lnTo>
                  <a:lnTo>
                    <a:pt x="415" y="31"/>
                  </a:lnTo>
                  <a:lnTo>
                    <a:pt x="423" y="36"/>
                  </a:lnTo>
                  <a:lnTo>
                    <a:pt x="437" y="50"/>
                  </a:lnTo>
                  <a:lnTo>
                    <a:pt x="452" y="65"/>
                  </a:lnTo>
                  <a:lnTo>
                    <a:pt x="481" y="100"/>
                  </a:lnTo>
                  <a:lnTo>
                    <a:pt x="508" y="141"/>
                  </a:lnTo>
                  <a:lnTo>
                    <a:pt x="533" y="189"/>
                  </a:lnTo>
                  <a:lnTo>
                    <a:pt x="557" y="243"/>
                  </a:lnTo>
                  <a:lnTo>
                    <a:pt x="578" y="302"/>
                  </a:lnTo>
                  <a:lnTo>
                    <a:pt x="596" y="365"/>
                  </a:lnTo>
                  <a:lnTo>
                    <a:pt x="613" y="434"/>
                  </a:lnTo>
                  <a:lnTo>
                    <a:pt x="626" y="507"/>
                  </a:lnTo>
                  <a:lnTo>
                    <a:pt x="637" y="584"/>
                  </a:lnTo>
                  <a:lnTo>
                    <a:pt x="645" y="663"/>
                  </a:lnTo>
                  <a:lnTo>
                    <a:pt x="651" y="746"/>
                  </a:lnTo>
                  <a:lnTo>
                    <a:pt x="652" y="831"/>
                  </a:lnTo>
                  <a:lnTo>
                    <a:pt x="652" y="874"/>
                  </a:lnTo>
                  <a:lnTo>
                    <a:pt x="651" y="916"/>
                  </a:lnTo>
                  <a:lnTo>
                    <a:pt x="649" y="958"/>
                  </a:lnTo>
                  <a:lnTo>
                    <a:pt x="645" y="999"/>
                  </a:lnTo>
                  <a:lnTo>
                    <a:pt x="642" y="1039"/>
                  </a:lnTo>
                  <a:lnTo>
                    <a:pt x="637" y="1079"/>
                  </a:lnTo>
                  <a:lnTo>
                    <a:pt x="632" y="1117"/>
                  </a:lnTo>
                  <a:lnTo>
                    <a:pt x="626" y="1154"/>
                  </a:lnTo>
                  <a:lnTo>
                    <a:pt x="613" y="1227"/>
                  </a:lnTo>
                  <a:lnTo>
                    <a:pt x="596" y="1296"/>
                  </a:lnTo>
                  <a:lnTo>
                    <a:pt x="587" y="1329"/>
                  </a:lnTo>
                  <a:lnTo>
                    <a:pt x="578" y="1360"/>
                  </a:lnTo>
                  <a:lnTo>
                    <a:pt x="567" y="1390"/>
                  </a:lnTo>
                  <a:lnTo>
                    <a:pt x="557" y="1419"/>
                  </a:lnTo>
                  <a:lnTo>
                    <a:pt x="545" y="1446"/>
                  </a:lnTo>
                  <a:lnTo>
                    <a:pt x="539" y="1460"/>
                  </a:lnTo>
                  <a:lnTo>
                    <a:pt x="533" y="1473"/>
                  </a:lnTo>
                  <a:lnTo>
                    <a:pt x="527" y="1485"/>
                  </a:lnTo>
                  <a:lnTo>
                    <a:pt x="521" y="1498"/>
                  </a:lnTo>
                  <a:lnTo>
                    <a:pt x="508" y="1520"/>
                  </a:lnTo>
                  <a:lnTo>
                    <a:pt x="494" y="1543"/>
                  </a:lnTo>
                  <a:lnTo>
                    <a:pt x="481" y="1562"/>
                  </a:lnTo>
                  <a:lnTo>
                    <a:pt x="467" y="1581"/>
                  </a:lnTo>
                  <a:lnTo>
                    <a:pt x="452" y="1597"/>
                  </a:lnTo>
                  <a:lnTo>
                    <a:pt x="437" y="1612"/>
                  </a:lnTo>
                  <a:lnTo>
                    <a:pt x="423" y="1626"/>
                  </a:lnTo>
                  <a:lnTo>
                    <a:pt x="407" y="1637"/>
                  </a:lnTo>
                  <a:lnTo>
                    <a:pt x="391" y="1646"/>
                  </a:lnTo>
                  <a:lnTo>
                    <a:pt x="375" y="1653"/>
                  </a:lnTo>
                  <a:lnTo>
                    <a:pt x="359" y="1659"/>
                  </a:lnTo>
                  <a:lnTo>
                    <a:pt x="342" y="1662"/>
                  </a:lnTo>
                  <a:lnTo>
                    <a:pt x="327" y="1663"/>
                  </a:lnTo>
                  <a:lnTo>
                    <a:pt x="318" y="1663"/>
                  </a:lnTo>
                  <a:lnTo>
                    <a:pt x="310" y="1662"/>
                  </a:lnTo>
                  <a:lnTo>
                    <a:pt x="301" y="1661"/>
                  </a:lnTo>
                  <a:lnTo>
                    <a:pt x="293" y="1659"/>
                  </a:lnTo>
                  <a:lnTo>
                    <a:pt x="277" y="1653"/>
                  </a:lnTo>
                  <a:lnTo>
                    <a:pt x="261" y="1646"/>
                  </a:lnTo>
                  <a:lnTo>
                    <a:pt x="245" y="1637"/>
                  </a:lnTo>
                  <a:lnTo>
                    <a:pt x="237" y="1631"/>
                  </a:lnTo>
                  <a:lnTo>
                    <a:pt x="229" y="1626"/>
                  </a:lnTo>
                  <a:lnTo>
                    <a:pt x="215" y="1612"/>
                  </a:lnTo>
                  <a:lnTo>
                    <a:pt x="200" y="1597"/>
                  </a:lnTo>
                  <a:lnTo>
                    <a:pt x="171" y="1562"/>
                  </a:lnTo>
                  <a:lnTo>
                    <a:pt x="144" y="1520"/>
                  </a:lnTo>
                  <a:lnTo>
                    <a:pt x="119" y="1473"/>
                  </a:lnTo>
                  <a:lnTo>
                    <a:pt x="96" y="1419"/>
                  </a:lnTo>
                  <a:lnTo>
                    <a:pt x="75" y="1360"/>
                  </a:lnTo>
                  <a:lnTo>
                    <a:pt x="56" y="1296"/>
                  </a:lnTo>
                  <a:lnTo>
                    <a:pt x="39" y="1227"/>
                  </a:lnTo>
                  <a:lnTo>
                    <a:pt x="26" y="1154"/>
                  </a:lnTo>
                  <a:lnTo>
                    <a:pt x="15" y="1079"/>
                  </a:lnTo>
                  <a:lnTo>
                    <a:pt x="8" y="999"/>
                  </a:lnTo>
                  <a:lnTo>
                    <a:pt x="2" y="916"/>
                  </a:lnTo>
                  <a:lnTo>
                    <a:pt x="0" y="831"/>
                  </a:lnTo>
                  <a:lnTo>
                    <a:pt x="1" y="788"/>
                  </a:lnTo>
                  <a:lnTo>
                    <a:pt x="2" y="746"/>
                  </a:lnTo>
                  <a:lnTo>
                    <a:pt x="5" y="704"/>
                  </a:lnTo>
                  <a:lnTo>
                    <a:pt x="8" y="663"/>
                  </a:lnTo>
                  <a:lnTo>
                    <a:pt x="11" y="623"/>
                  </a:lnTo>
                  <a:lnTo>
                    <a:pt x="15" y="584"/>
                  </a:lnTo>
                  <a:lnTo>
                    <a:pt x="20" y="545"/>
                  </a:lnTo>
                  <a:lnTo>
                    <a:pt x="26" y="507"/>
                  </a:lnTo>
                  <a:lnTo>
                    <a:pt x="33" y="470"/>
                  </a:lnTo>
                  <a:lnTo>
                    <a:pt x="39" y="434"/>
                  </a:lnTo>
                  <a:lnTo>
                    <a:pt x="48" y="399"/>
                  </a:lnTo>
                  <a:lnTo>
                    <a:pt x="56" y="365"/>
                  </a:lnTo>
                  <a:lnTo>
                    <a:pt x="66" y="334"/>
                  </a:lnTo>
                  <a:lnTo>
                    <a:pt x="75" y="302"/>
                  </a:lnTo>
                  <a:lnTo>
                    <a:pt x="85" y="271"/>
                  </a:lnTo>
                  <a:lnTo>
                    <a:pt x="90" y="257"/>
                  </a:lnTo>
                  <a:lnTo>
                    <a:pt x="96" y="243"/>
                  </a:lnTo>
                  <a:lnTo>
                    <a:pt x="107" y="216"/>
                  </a:lnTo>
                  <a:lnTo>
                    <a:pt x="119" y="189"/>
                  </a:lnTo>
                  <a:lnTo>
                    <a:pt x="131" y="165"/>
                  </a:lnTo>
                  <a:lnTo>
                    <a:pt x="144" y="141"/>
                  </a:lnTo>
                  <a:lnTo>
                    <a:pt x="158" y="119"/>
                  </a:lnTo>
                  <a:lnTo>
                    <a:pt x="171" y="100"/>
                  </a:lnTo>
                  <a:lnTo>
                    <a:pt x="185" y="82"/>
                  </a:lnTo>
                  <a:lnTo>
                    <a:pt x="200" y="65"/>
                  </a:lnTo>
                  <a:lnTo>
                    <a:pt x="215" y="50"/>
                  </a:lnTo>
                  <a:lnTo>
                    <a:pt x="229" y="36"/>
                  </a:lnTo>
                  <a:lnTo>
                    <a:pt x="245" y="25"/>
                  </a:lnTo>
                  <a:lnTo>
                    <a:pt x="261" y="16"/>
                  </a:lnTo>
                  <a:lnTo>
                    <a:pt x="277" y="9"/>
                  </a:lnTo>
                  <a:lnTo>
                    <a:pt x="293" y="4"/>
                  </a:lnTo>
                  <a:lnTo>
                    <a:pt x="310" y="1"/>
                  </a:lnTo>
                  <a:lnTo>
                    <a:pt x="327" y="0"/>
                  </a:lnTo>
                  <a:close/>
                </a:path>
              </a:pathLst>
            </a:custGeom>
            <a:noFill/>
            <a:ln w="46038">
              <a:solidFill>
                <a:srgbClr val="FFFFFF"/>
              </a:solidFill>
              <a:round/>
              <a:headEnd/>
              <a:tailEnd/>
            </a:ln>
          </p:spPr>
          <p:txBody>
            <a:bodyPr/>
            <a:lstStyle/>
            <a:p>
              <a:endParaRPr lang="en-IN"/>
            </a:p>
          </p:txBody>
        </p:sp>
        <p:sp>
          <p:nvSpPr>
            <p:cNvPr id="10" name="Freeform 11"/>
            <p:cNvSpPr>
              <a:spLocks/>
            </p:cNvSpPr>
            <p:nvPr/>
          </p:nvSpPr>
          <p:spPr bwMode="auto">
            <a:xfrm>
              <a:off x="2257" y="2017"/>
              <a:ext cx="297" cy="59"/>
            </a:xfrm>
            <a:custGeom>
              <a:avLst/>
              <a:gdLst>
                <a:gd name="T0" fmla="*/ 0 w 842"/>
                <a:gd name="T1" fmla="*/ 0 h 173"/>
                <a:gd name="T2" fmla="*/ 0 w 842"/>
                <a:gd name="T3" fmla="*/ 0 h 173"/>
                <a:gd name="T4" fmla="*/ 0 w 842"/>
                <a:gd name="T5" fmla="*/ 0 h 173"/>
                <a:gd name="T6" fmla="*/ 0 w 842"/>
                <a:gd name="T7" fmla="*/ 0 h 173"/>
                <a:gd name="T8" fmla="*/ 0 w 842"/>
                <a:gd name="T9" fmla="*/ 0 h 173"/>
                <a:gd name="T10" fmla="*/ 0 w 842"/>
                <a:gd name="T11" fmla="*/ 0 h 173"/>
                <a:gd name="T12" fmla="*/ 0 w 842"/>
                <a:gd name="T13" fmla="*/ 0 h 173"/>
                <a:gd name="T14" fmla="*/ 0 w 842"/>
                <a:gd name="T15" fmla="*/ 0 h 173"/>
                <a:gd name="T16" fmla="*/ 0 w 842"/>
                <a:gd name="T17" fmla="*/ 0 h 173"/>
                <a:gd name="T18" fmla="*/ 0 w 842"/>
                <a:gd name="T19" fmla="*/ 0 h 173"/>
                <a:gd name="T20" fmla="*/ 0 w 842"/>
                <a:gd name="T21" fmla="*/ 0 h 173"/>
                <a:gd name="T22" fmla="*/ 0 w 842"/>
                <a:gd name="T23" fmla="*/ 0 h 173"/>
                <a:gd name="T24" fmla="*/ 0 w 842"/>
                <a:gd name="T25" fmla="*/ 0 h 173"/>
                <a:gd name="T26" fmla="*/ 1 w 842"/>
                <a:gd name="T27" fmla="*/ 0 h 173"/>
                <a:gd name="T28" fmla="*/ 1 w 842"/>
                <a:gd name="T29" fmla="*/ 0 h 173"/>
                <a:gd name="T30" fmla="*/ 1 w 842"/>
                <a:gd name="T31" fmla="*/ 0 h 173"/>
                <a:gd name="T32" fmla="*/ 1 w 842"/>
                <a:gd name="T33" fmla="*/ 0 h 173"/>
                <a:gd name="T34" fmla="*/ 1 w 842"/>
                <a:gd name="T35" fmla="*/ 0 h 173"/>
                <a:gd name="T36" fmla="*/ 1 w 842"/>
                <a:gd name="T37" fmla="*/ 0 h 173"/>
                <a:gd name="T38" fmla="*/ 1 w 842"/>
                <a:gd name="T39" fmla="*/ 0 h 173"/>
                <a:gd name="T40" fmla="*/ 1 w 842"/>
                <a:gd name="T41" fmla="*/ 0 h 173"/>
                <a:gd name="T42" fmla="*/ 1 w 842"/>
                <a:gd name="T43" fmla="*/ 0 h 173"/>
                <a:gd name="T44" fmla="*/ 1 w 842"/>
                <a:gd name="T45" fmla="*/ 0 h 173"/>
                <a:gd name="T46" fmla="*/ 1 w 842"/>
                <a:gd name="T47" fmla="*/ 0 h 173"/>
                <a:gd name="T48" fmla="*/ 1 w 842"/>
                <a:gd name="T49" fmla="*/ 0 h 173"/>
                <a:gd name="T50" fmla="*/ 1 w 842"/>
                <a:gd name="T51" fmla="*/ 0 h 173"/>
                <a:gd name="T52" fmla="*/ 1 w 842"/>
                <a:gd name="T53" fmla="*/ 0 h 173"/>
                <a:gd name="T54" fmla="*/ 1 w 842"/>
                <a:gd name="T55" fmla="*/ 0 h 173"/>
                <a:gd name="T56" fmla="*/ 1 w 842"/>
                <a:gd name="T57" fmla="*/ 0 h 173"/>
                <a:gd name="T58" fmla="*/ 1 w 842"/>
                <a:gd name="T59" fmla="*/ 0 h 173"/>
                <a:gd name="T60" fmla="*/ 1 w 842"/>
                <a:gd name="T61" fmla="*/ 0 h 173"/>
                <a:gd name="T62" fmla="*/ 2 w 842"/>
                <a:gd name="T63" fmla="*/ 0 h 173"/>
                <a:gd name="T64" fmla="*/ 2 w 842"/>
                <a:gd name="T65" fmla="*/ 0 h 173"/>
                <a:gd name="T66" fmla="*/ 2 w 842"/>
                <a:gd name="T67" fmla="*/ 0 h 173"/>
                <a:gd name="T68" fmla="*/ 2 w 842"/>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2"/>
                <a:gd name="T106" fmla="*/ 0 h 173"/>
                <a:gd name="T107" fmla="*/ 842 w 842"/>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2" h="173">
                  <a:moveTo>
                    <a:pt x="0" y="0"/>
                  </a:moveTo>
                  <a:lnTo>
                    <a:pt x="14" y="19"/>
                  </a:lnTo>
                  <a:lnTo>
                    <a:pt x="31" y="37"/>
                  </a:lnTo>
                  <a:lnTo>
                    <a:pt x="49" y="54"/>
                  </a:lnTo>
                  <a:lnTo>
                    <a:pt x="69" y="70"/>
                  </a:lnTo>
                  <a:lnTo>
                    <a:pt x="91" y="85"/>
                  </a:lnTo>
                  <a:lnTo>
                    <a:pt x="115" y="99"/>
                  </a:lnTo>
                  <a:lnTo>
                    <a:pt x="127" y="106"/>
                  </a:lnTo>
                  <a:lnTo>
                    <a:pt x="140" y="112"/>
                  </a:lnTo>
                  <a:lnTo>
                    <a:pt x="167" y="124"/>
                  </a:lnTo>
                  <a:lnTo>
                    <a:pt x="195" y="135"/>
                  </a:lnTo>
                  <a:lnTo>
                    <a:pt x="224" y="145"/>
                  </a:lnTo>
                  <a:lnTo>
                    <a:pt x="255" y="153"/>
                  </a:lnTo>
                  <a:lnTo>
                    <a:pt x="286" y="160"/>
                  </a:lnTo>
                  <a:lnTo>
                    <a:pt x="318" y="166"/>
                  </a:lnTo>
                  <a:lnTo>
                    <a:pt x="352" y="169"/>
                  </a:lnTo>
                  <a:lnTo>
                    <a:pt x="386" y="172"/>
                  </a:lnTo>
                  <a:lnTo>
                    <a:pt x="421" y="173"/>
                  </a:lnTo>
                  <a:lnTo>
                    <a:pt x="456" y="172"/>
                  </a:lnTo>
                  <a:lnTo>
                    <a:pt x="490" y="169"/>
                  </a:lnTo>
                  <a:lnTo>
                    <a:pt x="523" y="166"/>
                  </a:lnTo>
                  <a:lnTo>
                    <a:pt x="556" y="160"/>
                  </a:lnTo>
                  <a:lnTo>
                    <a:pt x="587" y="153"/>
                  </a:lnTo>
                  <a:lnTo>
                    <a:pt x="618" y="145"/>
                  </a:lnTo>
                  <a:lnTo>
                    <a:pt x="647" y="135"/>
                  </a:lnTo>
                  <a:lnTo>
                    <a:pt x="675" y="124"/>
                  </a:lnTo>
                  <a:lnTo>
                    <a:pt x="702" y="112"/>
                  </a:lnTo>
                  <a:lnTo>
                    <a:pt x="727" y="99"/>
                  </a:lnTo>
                  <a:lnTo>
                    <a:pt x="750" y="85"/>
                  </a:lnTo>
                  <a:lnTo>
                    <a:pt x="772" y="70"/>
                  </a:lnTo>
                  <a:lnTo>
                    <a:pt x="792" y="54"/>
                  </a:lnTo>
                  <a:lnTo>
                    <a:pt x="811" y="37"/>
                  </a:lnTo>
                  <a:lnTo>
                    <a:pt x="819" y="28"/>
                  </a:lnTo>
                  <a:lnTo>
                    <a:pt x="827" y="19"/>
                  </a:lnTo>
                  <a:lnTo>
                    <a:pt x="842" y="0"/>
                  </a:lnTo>
                </a:path>
              </a:pathLst>
            </a:custGeom>
            <a:noFill/>
            <a:ln w="46038">
              <a:solidFill>
                <a:srgbClr val="FFFFFF"/>
              </a:solidFill>
              <a:round/>
              <a:headEnd/>
              <a:tailEnd/>
            </a:ln>
          </p:spPr>
          <p:txBody>
            <a:bodyPr/>
            <a:lstStyle/>
            <a:p>
              <a:endParaRPr lang="en-IN"/>
            </a:p>
          </p:txBody>
        </p:sp>
        <p:sp>
          <p:nvSpPr>
            <p:cNvPr id="11" name="Freeform 12"/>
            <p:cNvSpPr>
              <a:spLocks/>
            </p:cNvSpPr>
            <p:nvPr/>
          </p:nvSpPr>
          <p:spPr bwMode="auto">
            <a:xfrm>
              <a:off x="2550" y="2014"/>
              <a:ext cx="297" cy="59"/>
            </a:xfrm>
            <a:custGeom>
              <a:avLst/>
              <a:gdLst>
                <a:gd name="T0" fmla="*/ 0 w 843"/>
                <a:gd name="T1" fmla="*/ 0 h 173"/>
                <a:gd name="T2" fmla="*/ 0 w 843"/>
                <a:gd name="T3" fmla="*/ 0 h 173"/>
                <a:gd name="T4" fmla="*/ 0 w 843"/>
                <a:gd name="T5" fmla="*/ 0 h 173"/>
                <a:gd name="T6" fmla="*/ 0 w 843"/>
                <a:gd name="T7" fmla="*/ 0 h 173"/>
                <a:gd name="T8" fmla="*/ 0 w 843"/>
                <a:gd name="T9" fmla="*/ 0 h 173"/>
                <a:gd name="T10" fmla="*/ 0 w 843"/>
                <a:gd name="T11" fmla="*/ 0 h 173"/>
                <a:gd name="T12" fmla="*/ 0 w 843"/>
                <a:gd name="T13" fmla="*/ 0 h 173"/>
                <a:gd name="T14" fmla="*/ 0 w 843"/>
                <a:gd name="T15" fmla="*/ 0 h 173"/>
                <a:gd name="T16" fmla="*/ 0 w 843"/>
                <a:gd name="T17" fmla="*/ 0 h 173"/>
                <a:gd name="T18" fmla="*/ 0 w 843"/>
                <a:gd name="T19" fmla="*/ 0 h 173"/>
                <a:gd name="T20" fmla="*/ 0 w 843"/>
                <a:gd name="T21" fmla="*/ 0 h 173"/>
                <a:gd name="T22" fmla="*/ 0 w 843"/>
                <a:gd name="T23" fmla="*/ 0 h 173"/>
                <a:gd name="T24" fmla="*/ 0 w 843"/>
                <a:gd name="T25" fmla="*/ 0 h 173"/>
                <a:gd name="T26" fmla="*/ 1 w 843"/>
                <a:gd name="T27" fmla="*/ 0 h 173"/>
                <a:gd name="T28" fmla="*/ 1 w 843"/>
                <a:gd name="T29" fmla="*/ 0 h 173"/>
                <a:gd name="T30" fmla="*/ 1 w 843"/>
                <a:gd name="T31" fmla="*/ 0 h 173"/>
                <a:gd name="T32" fmla="*/ 1 w 843"/>
                <a:gd name="T33" fmla="*/ 0 h 173"/>
                <a:gd name="T34" fmla="*/ 1 w 843"/>
                <a:gd name="T35" fmla="*/ 0 h 173"/>
                <a:gd name="T36" fmla="*/ 1 w 843"/>
                <a:gd name="T37" fmla="*/ 0 h 173"/>
                <a:gd name="T38" fmla="*/ 1 w 843"/>
                <a:gd name="T39" fmla="*/ 0 h 173"/>
                <a:gd name="T40" fmla="*/ 1 w 843"/>
                <a:gd name="T41" fmla="*/ 0 h 173"/>
                <a:gd name="T42" fmla="*/ 1 w 843"/>
                <a:gd name="T43" fmla="*/ 0 h 173"/>
                <a:gd name="T44" fmla="*/ 1 w 843"/>
                <a:gd name="T45" fmla="*/ 0 h 173"/>
                <a:gd name="T46" fmla="*/ 1 w 843"/>
                <a:gd name="T47" fmla="*/ 0 h 173"/>
                <a:gd name="T48" fmla="*/ 1 w 843"/>
                <a:gd name="T49" fmla="*/ 0 h 173"/>
                <a:gd name="T50" fmla="*/ 1 w 843"/>
                <a:gd name="T51" fmla="*/ 0 h 173"/>
                <a:gd name="T52" fmla="*/ 1 w 843"/>
                <a:gd name="T53" fmla="*/ 0 h 173"/>
                <a:gd name="T54" fmla="*/ 1 w 843"/>
                <a:gd name="T55" fmla="*/ 0 h 173"/>
                <a:gd name="T56" fmla="*/ 1 w 843"/>
                <a:gd name="T57" fmla="*/ 0 h 173"/>
                <a:gd name="T58" fmla="*/ 1 w 843"/>
                <a:gd name="T59" fmla="*/ 0 h 173"/>
                <a:gd name="T60" fmla="*/ 1 w 843"/>
                <a:gd name="T61" fmla="*/ 0 h 173"/>
                <a:gd name="T62" fmla="*/ 2 w 843"/>
                <a:gd name="T63" fmla="*/ 0 h 173"/>
                <a:gd name="T64" fmla="*/ 2 w 843"/>
                <a:gd name="T65" fmla="*/ 0 h 173"/>
                <a:gd name="T66" fmla="*/ 2 w 843"/>
                <a:gd name="T67" fmla="*/ 0 h 173"/>
                <a:gd name="T68" fmla="*/ 2 w 843"/>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173"/>
                <a:gd name="T107" fmla="*/ 843 w 843"/>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173">
                  <a:moveTo>
                    <a:pt x="0" y="0"/>
                  </a:moveTo>
                  <a:lnTo>
                    <a:pt x="15" y="19"/>
                  </a:lnTo>
                  <a:lnTo>
                    <a:pt x="31" y="37"/>
                  </a:lnTo>
                  <a:lnTo>
                    <a:pt x="50" y="54"/>
                  </a:lnTo>
                  <a:lnTo>
                    <a:pt x="70" y="70"/>
                  </a:lnTo>
                  <a:lnTo>
                    <a:pt x="92" y="85"/>
                  </a:lnTo>
                  <a:lnTo>
                    <a:pt x="116" y="99"/>
                  </a:lnTo>
                  <a:lnTo>
                    <a:pt x="128" y="106"/>
                  </a:lnTo>
                  <a:lnTo>
                    <a:pt x="141" y="112"/>
                  </a:lnTo>
                  <a:lnTo>
                    <a:pt x="168" y="124"/>
                  </a:lnTo>
                  <a:lnTo>
                    <a:pt x="196" y="135"/>
                  </a:lnTo>
                  <a:lnTo>
                    <a:pt x="225" y="145"/>
                  </a:lnTo>
                  <a:lnTo>
                    <a:pt x="255" y="153"/>
                  </a:lnTo>
                  <a:lnTo>
                    <a:pt x="287" y="160"/>
                  </a:lnTo>
                  <a:lnTo>
                    <a:pt x="319" y="166"/>
                  </a:lnTo>
                  <a:lnTo>
                    <a:pt x="353" y="169"/>
                  </a:lnTo>
                  <a:lnTo>
                    <a:pt x="387" y="172"/>
                  </a:lnTo>
                  <a:lnTo>
                    <a:pt x="422" y="173"/>
                  </a:lnTo>
                  <a:lnTo>
                    <a:pt x="456" y="172"/>
                  </a:lnTo>
                  <a:lnTo>
                    <a:pt x="491" y="169"/>
                  </a:lnTo>
                  <a:lnTo>
                    <a:pt x="524" y="166"/>
                  </a:lnTo>
                  <a:lnTo>
                    <a:pt x="557" y="160"/>
                  </a:lnTo>
                  <a:lnTo>
                    <a:pt x="588" y="153"/>
                  </a:lnTo>
                  <a:lnTo>
                    <a:pt x="619" y="145"/>
                  </a:lnTo>
                  <a:lnTo>
                    <a:pt x="648" y="135"/>
                  </a:lnTo>
                  <a:lnTo>
                    <a:pt x="676" y="124"/>
                  </a:lnTo>
                  <a:lnTo>
                    <a:pt x="703" y="112"/>
                  </a:lnTo>
                  <a:lnTo>
                    <a:pt x="728" y="99"/>
                  </a:lnTo>
                  <a:lnTo>
                    <a:pt x="751" y="85"/>
                  </a:lnTo>
                  <a:lnTo>
                    <a:pt x="773" y="70"/>
                  </a:lnTo>
                  <a:lnTo>
                    <a:pt x="794" y="54"/>
                  </a:lnTo>
                  <a:lnTo>
                    <a:pt x="812" y="37"/>
                  </a:lnTo>
                  <a:lnTo>
                    <a:pt x="821" y="28"/>
                  </a:lnTo>
                  <a:lnTo>
                    <a:pt x="829" y="19"/>
                  </a:lnTo>
                  <a:lnTo>
                    <a:pt x="843" y="0"/>
                  </a:lnTo>
                </a:path>
              </a:pathLst>
            </a:custGeom>
            <a:noFill/>
            <a:ln w="46038">
              <a:solidFill>
                <a:srgbClr val="FFFFFF"/>
              </a:solidFill>
              <a:round/>
              <a:headEnd/>
              <a:tailEnd/>
            </a:ln>
          </p:spPr>
          <p:txBody>
            <a:bodyPr/>
            <a:lstStyle/>
            <a:p>
              <a:endParaRPr lang="en-IN"/>
            </a:p>
          </p:txBody>
        </p:sp>
        <p:sp>
          <p:nvSpPr>
            <p:cNvPr id="12" name="Freeform 13"/>
            <p:cNvSpPr>
              <a:spLocks/>
            </p:cNvSpPr>
            <p:nvPr/>
          </p:nvSpPr>
          <p:spPr bwMode="auto">
            <a:xfrm>
              <a:off x="2850" y="2017"/>
              <a:ext cx="296" cy="59"/>
            </a:xfrm>
            <a:custGeom>
              <a:avLst/>
              <a:gdLst>
                <a:gd name="T0" fmla="*/ 0 w 841"/>
                <a:gd name="T1" fmla="*/ 0 h 173"/>
                <a:gd name="T2" fmla="*/ 0 w 841"/>
                <a:gd name="T3" fmla="*/ 0 h 173"/>
                <a:gd name="T4" fmla="*/ 0 w 841"/>
                <a:gd name="T5" fmla="*/ 0 h 173"/>
                <a:gd name="T6" fmla="*/ 0 w 841"/>
                <a:gd name="T7" fmla="*/ 0 h 173"/>
                <a:gd name="T8" fmla="*/ 0 w 841"/>
                <a:gd name="T9" fmla="*/ 0 h 173"/>
                <a:gd name="T10" fmla="*/ 0 w 841"/>
                <a:gd name="T11" fmla="*/ 0 h 173"/>
                <a:gd name="T12" fmla="*/ 0 w 841"/>
                <a:gd name="T13" fmla="*/ 0 h 173"/>
                <a:gd name="T14" fmla="*/ 0 w 841"/>
                <a:gd name="T15" fmla="*/ 0 h 173"/>
                <a:gd name="T16" fmla="*/ 0 w 841"/>
                <a:gd name="T17" fmla="*/ 0 h 173"/>
                <a:gd name="T18" fmla="*/ 0 w 841"/>
                <a:gd name="T19" fmla="*/ 0 h 173"/>
                <a:gd name="T20" fmla="*/ 0 w 841"/>
                <a:gd name="T21" fmla="*/ 0 h 173"/>
                <a:gd name="T22" fmla="*/ 0 w 841"/>
                <a:gd name="T23" fmla="*/ 0 h 173"/>
                <a:gd name="T24" fmla="*/ 0 w 841"/>
                <a:gd name="T25" fmla="*/ 0 h 173"/>
                <a:gd name="T26" fmla="*/ 1 w 841"/>
                <a:gd name="T27" fmla="*/ 0 h 173"/>
                <a:gd name="T28" fmla="*/ 1 w 841"/>
                <a:gd name="T29" fmla="*/ 0 h 173"/>
                <a:gd name="T30" fmla="*/ 1 w 841"/>
                <a:gd name="T31" fmla="*/ 0 h 173"/>
                <a:gd name="T32" fmla="*/ 1 w 841"/>
                <a:gd name="T33" fmla="*/ 0 h 173"/>
                <a:gd name="T34" fmla="*/ 1 w 841"/>
                <a:gd name="T35" fmla="*/ 0 h 173"/>
                <a:gd name="T36" fmla="*/ 1 w 841"/>
                <a:gd name="T37" fmla="*/ 0 h 173"/>
                <a:gd name="T38" fmla="*/ 1 w 841"/>
                <a:gd name="T39" fmla="*/ 0 h 173"/>
                <a:gd name="T40" fmla="*/ 1 w 841"/>
                <a:gd name="T41" fmla="*/ 0 h 173"/>
                <a:gd name="T42" fmla="*/ 1 w 841"/>
                <a:gd name="T43" fmla="*/ 0 h 173"/>
                <a:gd name="T44" fmla="*/ 1 w 841"/>
                <a:gd name="T45" fmla="*/ 0 h 173"/>
                <a:gd name="T46" fmla="*/ 1 w 841"/>
                <a:gd name="T47" fmla="*/ 0 h 173"/>
                <a:gd name="T48" fmla="*/ 1 w 841"/>
                <a:gd name="T49" fmla="*/ 0 h 173"/>
                <a:gd name="T50" fmla="*/ 1 w 841"/>
                <a:gd name="T51" fmla="*/ 0 h 173"/>
                <a:gd name="T52" fmla="*/ 1 w 841"/>
                <a:gd name="T53" fmla="*/ 0 h 173"/>
                <a:gd name="T54" fmla="*/ 1 w 841"/>
                <a:gd name="T55" fmla="*/ 0 h 173"/>
                <a:gd name="T56" fmla="*/ 1 w 841"/>
                <a:gd name="T57" fmla="*/ 0 h 173"/>
                <a:gd name="T58" fmla="*/ 1 w 841"/>
                <a:gd name="T59" fmla="*/ 0 h 173"/>
                <a:gd name="T60" fmla="*/ 1 w 841"/>
                <a:gd name="T61" fmla="*/ 0 h 173"/>
                <a:gd name="T62" fmla="*/ 2 w 841"/>
                <a:gd name="T63" fmla="*/ 0 h 173"/>
                <a:gd name="T64" fmla="*/ 2 w 841"/>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1"/>
                <a:gd name="T100" fmla="*/ 0 h 173"/>
                <a:gd name="T101" fmla="*/ 841 w 841"/>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1" h="173">
                  <a:moveTo>
                    <a:pt x="0" y="0"/>
                  </a:moveTo>
                  <a:lnTo>
                    <a:pt x="15" y="19"/>
                  </a:lnTo>
                  <a:lnTo>
                    <a:pt x="31" y="37"/>
                  </a:lnTo>
                  <a:lnTo>
                    <a:pt x="50" y="54"/>
                  </a:lnTo>
                  <a:lnTo>
                    <a:pt x="70" y="70"/>
                  </a:lnTo>
                  <a:lnTo>
                    <a:pt x="91" y="85"/>
                  </a:lnTo>
                  <a:lnTo>
                    <a:pt x="114" y="99"/>
                  </a:lnTo>
                  <a:lnTo>
                    <a:pt x="139" y="112"/>
                  </a:lnTo>
                  <a:lnTo>
                    <a:pt x="166" y="124"/>
                  </a:lnTo>
                  <a:lnTo>
                    <a:pt x="194" y="135"/>
                  </a:lnTo>
                  <a:lnTo>
                    <a:pt x="223" y="145"/>
                  </a:lnTo>
                  <a:lnTo>
                    <a:pt x="254" y="153"/>
                  </a:lnTo>
                  <a:lnTo>
                    <a:pt x="285" y="160"/>
                  </a:lnTo>
                  <a:lnTo>
                    <a:pt x="318" y="166"/>
                  </a:lnTo>
                  <a:lnTo>
                    <a:pt x="351" y="169"/>
                  </a:lnTo>
                  <a:lnTo>
                    <a:pt x="385" y="172"/>
                  </a:lnTo>
                  <a:lnTo>
                    <a:pt x="420" y="173"/>
                  </a:lnTo>
                  <a:lnTo>
                    <a:pt x="455" y="172"/>
                  </a:lnTo>
                  <a:lnTo>
                    <a:pt x="489" y="169"/>
                  </a:lnTo>
                  <a:lnTo>
                    <a:pt x="523" y="166"/>
                  </a:lnTo>
                  <a:lnTo>
                    <a:pt x="555" y="160"/>
                  </a:lnTo>
                  <a:lnTo>
                    <a:pt x="586" y="153"/>
                  </a:lnTo>
                  <a:lnTo>
                    <a:pt x="617" y="145"/>
                  </a:lnTo>
                  <a:lnTo>
                    <a:pt x="646" y="135"/>
                  </a:lnTo>
                  <a:lnTo>
                    <a:pt x="674" y="124"/>
                  </a:lnTo>
                  <a:lnTo>
                    <a:pt x="701" y="112"/>
                  </a:lnTo>
                  <a:lnTo>
                    <a:pt x="726" y="99"/>
                  </a:lnTo>
                  <a:lnTo>
                    <a:pt x="750" y="85"/>
                  </a:lnTo>
                  <a:lnTo>
                    <a:pt x="772" y="70"/>
                  </a:lnTo>
                  <a:lnTo>
                    <a:pt x="792" y="54"/>
                  </a:lnTo>
                  <a:lnTo>
                    <a:pt x="810" y="37"/>
                  </a:lnTo>
                  <a:lnTo>
                    <a:pt x="827" y="19"/>
                  </a:lnTo>
                  <a:lnTo>
                    <a:pt x="841" y="0"/>
                  </a:lnTo>
                </a:path>
              </a:pathLst>
            </a:custGeom>
            <a:noFill/>
            <a:ln w="46038">
              <a:solidFill>
                <a:srgbClr val="FFFFFF"/>
              </a:solidFill>
              <a:round/>
              <a:headEnd/>
              <a:tailEnd/>
            </a:ln>
          </p:spPr>
          <p:txBody>
            <a:bodyPr/>
            <a:lstStyle/>
            <a:p>
              <a:endParaRPr lang="en-IN"/>
            </a:p>
          </p:txBody>
        </p:sp>
        <p:sp>
          <p:nvSpPr>
            <p:cNvPr id="13" name="Freeform 14"/>
            <p:cNvSpPr>
              <a:spLocks/>
            </p:cNvSpPr>
            <p:nvPr/>
          </p:nvSpPr>
          <p:spPr bwMode="auto">
            <a:xfrm>
              <a:off x="3149" y="2007"/>
              <a:ext cx="296" cy="60"/>
            </a:xfrm>
            <a:custGeom>
              <a:avLst/>
              <a:gdLst>
                <a:gd name="T0" fmla="*/ 0 w 842"/>
                <a:gd name="T1" fmla="*/ 0 h 173"/>
                <a:gd name="T2" fmla="*/ 0 w 842"/>
                <a:gd name="T3" fmla="*/ 0 h 173"/>
                <a:gd name="T4" fmla="*/ 0 w 842"/>
                <a:gd name="T5" fmla="*/ 0 h 173"/>
                <a:gd name="T6" fmla="*/ 0 w 842"/>
                <a:gd name="T7" fmla="*/ 0 h 173"/>
                <a:gd name="T8" fmla="*/ 0 w 842"/>
                <a:gd name="T9" fmla="*/ 0 h 173"/>
                <a:gd name="T10" fmla="*/ 0 w 842"/>
                <a:gd name="T11" fmla="*/ 0 h 173"/>
                <a:gd name="T12" fmla="*/ 0 w 842"/>
                <a:gd name="T13" fmla="*/ 0 h 173"/>
                <a:gd name="T14" fmla="*/ 0 w 842"/>
                <a:gd name="T15" fmla="*/ 0 h 173"/>
                <a:gd name="T16" fmla="*/ 0 w 842"/>
                <a:gd name="T17" fmla="*/ 0 h 173"/>
                <a:gd name="T18" fmla="*/ 0 w 842"/>
                <a:gd name="T19" fmla="*/ 0 h 173"/>
                <a:gd name="T20" fmla="*/ 0 w 842"/>
                <a:gd name="T21" fmla="*/ 0 h 173"/>
                <a:gd name="T22" fmla="*/ 0 w 842"/>
                <a:gd name="T23" fmla="*/ 0 h 173"/>
                <a:gd name="T24" fmla="*/ 0 w 842"/>
                <a:gd name="T25" fmla="*/ 0 h 173"/>
                <a:gd name="T26" fmla="*/ 0 w 842"/>
                <a:gd name="T27" fmla="*/ 0 h 173"/>
                <a:gd name="T28" fmla="*/ 0 w 842"/>
                <a:gd name="T29" fmla="*/ 0 h 173"/>
                <a:gd name="T30" fmla="*/ 0 w 842"/>
                <a:gd name="T31" fmla="*/ 0 h 173"/>
                <a:gd name="T32" fmla="*/ 1 w 842"/>
                <a:gd name="T33" fmla="*/ 0 h 173"/>
                <a:gd name="T34" fmla="*/ 1 w 842"/>
                <a:gd name="T35" fmla="*/ 0 h 173"/>
                <a:gd name="T36" fmla="*/ 1 w 842"/>
                <a:gd name="T37" fmla="*/ 0 h 173"/>
                <a:gd name="T38" fmla="*/ 1 w 842"/>
                <a:gd name="T39" fmla="*/ 0 h 173"/>
                <a:gd name="T40" fmla="*/ 1 w 842"/>
                <a:gd name="T41" fmla="*/ 0 h 173"/>
                <a:gd name="T42" fmla="*/ 1 w 842"/>
                <a:gd name="T43" fmla="*/ 0 h 173"/>
                <a:gd name="T44" fmla="*/ 1 w 842"/>
                <a:gd name="T45" fmla="*/ 0 h 173"/>
                <a:gd name="T46" fmla="*/ 1 w 842"/>
                <a:gd name="T47" fmla="*/ 0 h 173"/>
                <a:gd name="T48" fmla="*/ 1 w 842"/>
                <a:gd name="T49" fmla="*/ 0 h 173"/>
                <a:gd name="T50" fmla="*/ 1 w 842"/>
                <a:gd name="T51" fmla="*/ 0 h 173"/>
                <a:gd name="T52" fmla="*/ 1 w 842"/>
                <a:gd name="T53" fmla="*/ 0 h 173"/>
                <a:gd name="T54" fmla="*/ 1 w 842"/>
                <a:gd name="T55" fmla="*/ 0 h 173"/>
                <a:gd name="T56" fmla="*/ 1 w 842"/>
                <a:gd name="T57" fmla="*/ 0 h 173"/>
                <a:gd name="T58" fmla="*/ 1 w 842"/>
                <a:gd name="T59" fmla="*/ 0 h 173"/>
                <a:gd name="T60" fmla="*/ 1 w 842"/>
                <a:gd name="T61" fmla="*/ 0 h 173"/>
                <a:gd name="T62" fmla="*/ 1 w 842"/>
                <a:gd name="T63" fmla="*/ 0 h 173"/>
                <a:gd name="T64" fmla="*/ 1 w 842"/>
                <a:gd name="T65" fmla="*/ 0 h 173"/>
                <a:gd name="T66" fmla="*/ 1 w 842"/>
                <a:gd name="T67" fmla="*/ 0 h 173"/>
                <a:gd name="T68" fmla="*/ 1 w 842"/>
                <a:gd name="T69" fmla="*/ 0 h 173"/>
                <a:gd name="T70" fmla="*/ 2 w 842"/>
                <a:gd name="T71" fmla="*/ 0 h 173"/>
                <a:gd name="T72" fmla="*/ 2 w 842"/>
                <a:gd name="T73" fmla="*/ 0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2"/>
                <a:gd name="T112" fmla="*/ 0 h 173"/>
                <a:gd name="T113" fmla="*/ 842 w 842"/>
                <a:gd name="T114" fmla="*/ 173 h 1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2" h="173">
                  <a:moveTo>
                    <a:pt x="0" y="0"/>
                  </a:moveTo>
                  <a:lnTo>
                    <a:pt x="14" y="19"/>
                  </a:lnTo>
                  <a:lnTo>
                    <a:pt x="31" y="36"/>
                  </a:lnTo>
                  <a:lnTo>
                    <a:pt x="40" y="45"/>
                  </a:lnTo>
                  <a:lnTo>
                    <a:pt x="49" y="54"/>
                  </a:lnTo>
                  <a:lnTo>
                    <a:pt x="70" y="70"/>
                  </a:lnTo>
                  <a:lnTo>
                    <a:pt x="92" y="85"/>
                  </a:lnTo>
                  <a:lnTo>
                    <a:pt x="115" y="99"/>
                  </a:lnTo>
                  <a:lnTo>
                    <a:pt x="128" y="106"/>
                  </a:lnTo>
                  <a:lnTo>
                    <a:pt x="140" y="112"/>
                  </a:lnTo>
                  <a:lnTo>
                    <a:pt x="154" y="118"/>
                  </a:lnTo>
                  <a:lnTo>
                    <a:pt x="167" y="124"/>
                  </a:lnTo>
                  <a:lnTo>
                    <a:pt x="195" y="135"/>
                  </a:lnTo>
                  <a:lnTo>
                    <a:pt x="209" y="140"/>
                  </a:lnTo>
                  <a:lnTo>
                    <a:pt x="224" y="145"/>
                  </a:lnTo>
                  <a:lnTo>
                    <a:pt x="254" y="153"/>
                  </a:lnTo>
                  <a:lnTo>
                    <a:pt x="286" y="160"/>
                  </a:lnTo>
                  <a:lnTo>
                    <a:pt x="318" y="165"/>
                  </a:lnTo>
                  <a:lnTo>
                    <a:pt x="352" y="169"/>
                  </a:lnTo>
                  <a:lnTo>
                    <a:pt x="386" y="172"/>
                  </a:lnTo>
                  <a:lnTo>
                    <a:pt x="421" y="173"/>
                  </a:lnTo>
                  <a:lnTo>
                    <a:pt x="456" y="172"/>
                  </a:lnTo>
                  <a:lnTo>
                    <a:pt x="490" y="169"/>
                  </a:lnTo>
                  <a:lnTo>
                    <a:pt x="523" y="165"/>
                  </a:lnTo>
                  <a:lnTo>
                    <a:pt x="556" y="160"/>
                  </a:lnTo>
                  <a:lnTo>
                    <a:pt x="587" y="153"/>
                  </a:lnTo>
                  <a:lnTo>
                    <a:pt x="618" y="145"/>
                  </a:lnTo>
                  <a:lnTo>
                    <a:pt x="647" y="135"/>
                  </a:lnTo>
                  <a:lnTo>
                    <a:pt x="675" y="124"/>
                  </a:lnTo>
                  <a:lnTo>
                    <a:pt x="702" y="112"/>
                  </a:lnTo>
                  <a:lnTo>
                    <a:pt x="727" y="99"/>
                  </a:lnTo>
                  <a:lnTo>
                    <a:pt x="750" y="85"/>
                  </a:lnTo>
                  <a:lnTo>
                    <a:pt x="772" y="70"/>
                  </a:lnTo>
                  <a:lnTo>
                    <a:pt x="793" y="54"/>
                  </a:lnTo>
                  <a:lnTo>
                    <a:pt x="811" y="36"/>
                  </a:lnTo>
                  <a:lnTo>
                    <a:pt x="828" y="19"/>
                  </a:lnTo>
                  <a:lnTo>
                    <a:pt x="842" y="0"/>
                  </a:lnTo>
                </a:path>
              </a:pathLst>
            </a:custGeom>
            <a:noFill/>
            <a:ln w="46038">
              <a:solidFill>
                <a:srgbClr val="FFFFFF"/>
              </a:solidFill>
              <a:round/>
              <a:headEnd/>
              <a:tailEnd/>
            </a:ln>
          </p:spPr>
          <p:txBody>
            <a:bodyPr/>
            <a:lstStyle/>
            <a:p>
              <a:endParaRPr lang="en-IN"/>
            </a:p>
          </p:txBody>
        </p:sp>
        <p:sp>
          <p:nvSpPr>
            <p:cNvPr id="14" name="Freeform 15"/>
            <p:cNvSpPr>
              <a:spLocks/>
            </p:cNvSpPr>
            <p:nvPr/>
          </p:nvSpPr>
          <p:spPr bwMode="auto">
            <a:xfrm>
              <a:off x="3436" y="2004"/>
              <a:ext cx="297" cy="60"/>
            </a:xfrm>
            <a:custGeom>
              <a:avLst/>
              <a:gdLst>
                <a:gd name="T0" fmla="*/ 0 w 843"/>
                <a:gd name="T1" fmla="*/ 0 h 173"/>
                <a:gd name="T2" fmla="*/ 0 w 843"/>
                <a:gd name="T3" fmla="*/ 0 h 173"/>
                <a:gd name="T4" fmla="*/ 0 w 843"/>
                <a:gd name="T5" fmla="*/ 0 h 173"/>
                <a:gd name="T6" fmla="*/ 0 w 843"/>
                <a:gd name="T7" fmla="*/ 0 h 173"/>
                <a:gd name="T8" fmla="*/ 0 w 843"/>
                <a:gd name="T9" fmla="*/ 0 h 173"/>
                <a:gd name="T10" fmla="*/ 0 w 843"/>
                <a:gd name="T11" fmla="*/ 0 h 173"/>
                <a:gd name="T12" fmla="*/ 0 w 843"/>
                <a:gd name="T13" fmla="*/ 0 h 173"/>
                <a:gd name="T14" fmla="*/ 0 w 843"/>
                <a:gd name="T15" fmla="*/ 0 h 173"/>
                <a:gd name="T16" fmla="*/ 0 w 843"/>
                <a:gd name="T17" fmla="*/ 0 h 173"/>
                <a:gd name="T18" fmla="*/ 0 w 843"/>
                <a:gd name="T19" fmla="*/ 0 h 173"/>
                <a:gd name="T20" fmla="*/ 0 w 843"/>
                <a:gd name="T21" fmla="*/ 0 h 173"/>
                <a:gd name="T22" fmla="*/ 0 w 843"/>
                <a:gd name="T23" fmla="*/ 0 h 173"/>
                <a:gd name="T24" fmla="*/ 0 w 843"/>
                <a:gd name="T25" fmla="*/ 0 h 173"/>
                <a:gd name="T26" fmla="*/ 1 w 843"/>
                <a:gd name="T27" fmla="*/ 0 h 173"/>
                <a:gd name="T28" fmla="*/ 1 w 843"/>
                <a:gd name="T29" fmla="*/ 0 h 173"/>
                <a:gd name="T30" fmla="*/ 1 w 843"/>
                <a:gd name="T31" fmla="*/ 0 h 173"/>
                <a:gd name="T32" fmla="*/ 1 w 843"/>
                <a:gd name="T33" fmla="*/ 0 h 173"/>
                <a:gd name="T34" fmla="*/ 1 w 843"/>
                <a:gd name="T35" fmla="*/ 0 h 173"/>
                <a:gd name="T36" fmla="*/ 1 w 843"/>
                <a:gd name="T37" fmla="*/ 0 h 173"/>
                <a:gd name="T38" fmla="*/ 1 w 843"/>
                <a:gd name="T39" fmla="*/ 0 h 173"/>
                <a:gd name="T40" fmla="*/ 1 w 843"/>
                <a:gd name="T41" fmla="*/ 0 h 173"/>
                <a:gd name="T42" fmla="*/ 1 w 843"/>
                <a:gd name="T43" fmla="*/ 0 h 173"/>
                <a:gd name="T44" fmla="*/ 1 w 843"/>
                <a:gd name="T45" fmla="*/ 0 h 173"/>
                <a:gd name="T46" fmla="*/ 1 w 843"/>
                <a:gd name="T47" fmla="*/ 0 h 173"/>
                <a:gd name="T48" fmla="*/ 1 w 843"/>
                <a:gd name="T49" fmla="*/ 0 h 173"/>
                <a:gd name="T50" fmla="*/ 1 w 843"/>
                <a:gd name="T51" fmla="*/ 0 h 173"/>
                <a:gd name="T52" fmla="*/ 1 w 843"/>
                <a:gd name="T53" fmla="*/ 0 h 173"/>
                <a:gd name="T54" fmla="*/ 1 w 843"/>
                <a:gd name="T55" fmla="*/ 0 h 173"/>
                <a:gd name="T56" fmla="*/ 1 w 843"/>
                <a:gd name="T57" fmla="*/ 0 h 173"/>
                <a:gd name="T58" fmla="*/ 1 w 843"/>
                <a:gd name="T59" fmla="*/ 0 h 173"/>
                <a:gd name="T60" fmla="*/ 1 w 843"/>
                <a:gd name="T61" fmla="*/ 0 h 173"/>
                <a:gd name="T62" fmla="*/ 2 w 843"/>
                <a:gd name="T63" fmla="*/ 0 h 173"/>
                <a:gd name="T64" fmla="*/ 2 w 843"/>
                <a:gd name="T65" fmla="*/ 0 h 173"/>
                <a:gd name="T66" fmla="*/ 2 w 843"/>
                <a:gd name="T67" fmla="*/ 0 h 173"/>
                <a:gd name="T68" fmla="*/ 2 w 843"/>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173"/>
                <a:gd name="T107" fmla="*/ 843 w 843"/>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173">
                  <a:moveTo>
                    <a:pt x="0" y="0"/>
                  </a:moveTo>
                  <a:lnTo>
                    <a:pt x="14" y="19"/>
                  </a:lnTo>
                  <a:lnTo>
                    <a:pt x="31" y="37"/>
                  </a:lnTo>
                  <a:lnTo>
                    <a:pt x="49" y="54"/>
                  </a:lnTo>
                  <a:lnTo>
                    <a:pt x="70" y="70"/>
                  </a:lnTo>
                  <a:lnTo>
                    <a:pt x="92" y="85"/>
                  </a:lnTo>
                  <a:lnTo>
                    <a:pt x="115" y="99"/>
                  </a:lnTo>
                  <a:lnTo>
                    <a:pt x="128" y="106"/>
                  </a:lnTo>
                  <a:lnTo>
                    <a:pt x="141" y="112"/>
                  </a:lnTo>
                  <a:lnTo>
                    <a:pt x="167" y="124"/>
                  </a:lnTo>
                  <a:lnTo>
                    <a:pt x="195" y="135"/>
                  </a:lnTo>
                  <a:lnTo>
                    <a:pt x="224" y="145"/>
                  </a:lnTo>
                  <a:lnTo>
                    <a:pt x="255" y="153"/>
                  </a:lnTo>
                  <a:lnTo>
                    <a:pt x="286" y="160"/>
                  </a:lnTo>
                  <a:lnTo>
                    <a:pt x="319" y="166"/>
                  </a:lnTo>
                  <a:lnTo>
                    <a:pt x="352" y="169"/>
                  </a:lnTo>
                  <a:lnTo>
                    <a:pt x="386" y="172"/>
                  </a:lnTo>
                  <a:lnTo>
                    <a:pt x="421" y="173"/>
                  </a:lnTo>
                  <a:lnTo>
                    <a:pt x="456" y="172"/>
                  </a:lnTo>
                  <a:lnTo>
                    <a:pt x="490" y="169"/>
                  </a:lnTo>
                  <a:lnTo>
                    <a:pt x="524" y="166"/>
                  </a:lnTo>
                  <a:lnTo>
                    <a:pt x="556" y="160"/>
                  </a:lnTo>
                  <a:lnTo>
                    <a:pt x="588" y="153"/>
                  </a:lnTo>
                  <a:lnTo>
                    <a:pt x="618" y="145"/>
                  </a:lnTo>
                  <a:lnTo>
                    <a:pt x="647" y="135"/>
                  </a:lnTo>
                  <a:lnTo>
                    <a:pt x="675" y="124"/>
                  </a:lnTo>
                  <a:lnTo>
                    <a:pt x="702" y="112"/>
                  </a:lnTo>
                  <a:lnTo>
                    <a:pt x="727" y="99"/>
                  </a:lnTo>
                  <a:lnTo>
                    <a:pt x="751" y="85"/>
                  </a:lnTo>
                  <a:lnTo>
                    <a:pt x="773" y="70"/>
                  </a:lnTo>
                  <a:lnTo>
                    <a:pt x="793" y="54"/>
                  </a:lnTo>
                  <a:lnTo>
                    <a:pt x="812" y="37"/>
                  </a:lnTo>
                  <a:lnTo>
                    <a:pt x="820" y="28"/>
                  </a:lnTo>
                  <a:lnTo>
                    <a:pt x="828" y="19"/>
                  </a:lnTo>
                  <a:lnTo>
                    <a:pt x="843" y="0"/>
                  </a:lnTo>
                </a:path>
              </a:pathLst>
            </a:custGeom>
            <a:noFill/>
            <a:ln w="46038">
              <a:solidFill>
                <a:srgbClr val="FFFFFF"/>
              </a:solidFill>
              <a:round/>
              <a:headEnd/>
              <a:tailEnd/>
            </a:ln>
          </p:spPr>
          <p:txBody>
            <a:bodyPr/>
            <a:lstStyle/>
            <a:p>
              <a:endParaRPr lang="en-IN"/>
            </a:p>
          </p:txBody>
        </p:sp>
        <p:sp>
          <p:nvSpPr>
            <p:cNvPr id="15" name="Freeform 16"/>
            <p:cNvSpPr>
              <a:spLocks/>
            </p:cNvSpPr>
            <p:nvPr/>
          </p:nvSpPr>
          <p:spPr bwMode="auto">
            <a:xfrm>
              <a:off x="1964" y="2020"/>
              <a:ext cx="296" cy="59"/>
            </a:xfrm>
            <a:custGeom>
              <a:avLst/>
              <a:gdLst>
                <a:gd name="T0" fmla="*/ 0 w 842"/>
                <a:gd name="T1" fmla="*/ 0 h 173"/>
                <a:gd name="T2" fmla="*/ 0 w 842"/>
                <a:gd name="T3" fmla="*/ 0 h 173"/>
                <a:gd name="T4" fmla="*/ 0 w 842"/>
                <a:gd name="T5" fmla="*/ 0 h 173"/>
                <a:gd name="T6" fmla="*/ 0 w 842"/>
                <a:gd name="T7" fmla="*/ 0 h 173"/>
                <a:gd name="T8" fmla="*/ 0 w 842"/>
                <a:gd name="T9" fmla="*/ 0 h 173"/>
                <a:gd name="T10" fmla="*/ 0 w 842"/>
                <a:gd name="T11" fmla="*/ 0 h 173"/>
                <a:gd name="T12" fmla="*/ 0 w 842"/>
                <a:gd name="T13" fmla="*/ 0 h 173"/>
                <a:gd name="T14" fmla="*/ 0 w 842"/>
                <a:gd name="T15" fmla="*/ 0 h 173"/>
                <a:gd name="T16" fmla="*/ 0 w 842"/>
                <a:gd name="T17" fmla="*/ 0 h 173"/>
                <a:gd name="T18" fmla="*/ 0 w 842"/>
                <a:gd name="T19" fmla="*/ 0 h 173"/>
                <a:gd name="T20" fmla="*/ 0 w 842"/>
                <a:gd name="T21" fmla="*/ 0 h 173"/>
                <a:gd name="T22" fmla="*/ 0 w 842"/>
                <a:gd name="T23" fmla="*/ 0 h 173"/>
                <a:gd name="T24" fmla="*/ 0 w 842"/>
                <a:gd name="T25" fmla="*/ 0 h 173"/>
                <a:gd name="T26" fmla="*/ 1 w 842"/>
                <a:gd name="T27" fmla="*/ 0 h 173"/>
                <a:gd name="T28" fmla="*/ 1 w 842"/>
                <a:gd name="T29" fmla="*/ 0 h 173"/>
                <a:gd name="T30" fmla="*/ 1 w 842"/>
                <a:gd name="T31" fmla="*/ 0 h 173"/>
                <a:gd name="T32" fmla="*/ 1 w 842"/>
                <a:gd name="T33" fmla="*/ 0 h 173"/>
                <a:gd name="T34" fmla="*/ 1 w 842"/>
                <a:gd name="T35" fmla="*/ 0 h 173"/>
                <a:gd name="T36" fmla="*/ 1 w 842"/>
                <a:gd name="T37" fmla="*/ 0 h 173"/>
                <a:gd name="T38" fmla="*/ 1 w 842"/>
                <a:gd name="T39" fmla="*/ 0 h 173"/>
                <a:gd name="T40" fmla="*/ 1 w 842"/>
                <a:gd name="T41" fmla="*/ 0 h 173"/>
                <a:gd name="T42" fmla="*/ 1 w 842"/>
                <a:gd name="T43" fmla="*/ 0 h 173"/>
                <a:gd name="T44" fmla="*/ 1 w 842"/>
                <a:gd name="T45" fmla="*/ 0 h 173"/>
                <a:gd name="T46" fmla="*/ 1 w 842"/>
                <a:gd name="T47" fmla="*/ 0 h 173"/>
                <a:gd name="T48" fmla="*/ 1 w 842"/>
                <a:gd name="T49" fmla="*/ 0 h 173"/>
                <a:gd name="T50" fmla="*/ 1 w 842"/>
                <a:gd name="T51" fmla="*/ 0 h 173"/>
                <a:gd name="T52" fmla="*/ 1 w 842"/>
                <a:gd name="T53" fmla="*/ 0 h 173"/>
                <a:gd name="T54" fmla="*/ 1 w 842"/>
                <a:gd name="T55" fmla="*/ 0 h 173"/>
                <a:gd name="T56" fmla="*/ 1 w 842"/>
                <a:gd name="T57" fmla="*/ 0 h 173"/>
                <a:gd name="T58" fmla="*/ 1 w 842"/>
                <a:gd name="T59" fmla="*/ 0 h 173"/>
                <a:gd name="T60" fmla="*/ 1 w 842"/>
                <a:gd name="T61" fmla="*/ 0 h 173"/>
                <a:gd name="T62" fmla="*/ 1 w 842"/>
                <a:gd name="T63" fmla="*/ 0 h 173"/>
                <a:gd name="T64" fmla="*/ 2 w 842"/>
                <a:gd name="T65" fmla="*/ 0 h 173"/>
                <a:gd name="T66" fmla="*/ 2 w 842"/>
                <a:gd name="T67" fmla="*/ 0 h 1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2"/>
                <a:gd name="T103" fmla="*/ 0 h 173"/>
                <a:gd name="T104" fmla="*/ 842 w 842"/>
                <a:gd name="T105" fmla="*/ 173 h 1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2" h="173">
                  <a:moveTo>
                    <a:pt x="0" y="0"/>
                  </a:moveTo>
                  <a:lnTo>
                    <a:pt x="14" y="19"/>
                  </a:lnTo>
                  <a:lnTo>
                    <a:pt x="31" y="37"/>
                  </a:lnTo>
                  <a:lnTo>
                    <a:pt x="40" y="46"/>
                  </a:lnTo>
                  <a:lnTo>
                    <a:pt x="49" y="54"/>
                  </a:lnTo>
                  <a:lnTo>
                    <a:pt x="70" y="70"/>
                  </a:lnTo>
                  <a:lnTo>
                    <a:pt x="92" y="85"/>
                  </a:lnTo>
                  <a:lnTo>
                    <a:pt x="115" y="99"/>
                  </a:lnTo>
                  <a:lnTo>
                    <a:pt x="140" y="112"/>
                  </a:lnTo>
                  <a:lnTo>
                    <a:pt x="167" y="124"/>
                  </a:lnTo>
                  <a:lnTo>
                    <a:pt x="195" y="135"/>
                  </a:lnTo>
                  <a:lnTo>
                    <a:pt x="224" y="145"/>
                  </a:lnTo>
                  <a:lnTo>
                    <a:pt x="254" y="153"/>
                  </a:lnTo>
                  <a:lnTo>
                    <a:pt x="286" y="160"/>
                  </a:lnTo>
                  <a:lnTo>
                    <a:pt x="318" y="166"/>
                  </a:lnTo>
                  <a:lnTo>
                    <a:pt x="352" y="169"/>
                  </a:lnTo>
                  <a:lnTo>
                    <a:pt x="386" y="172"/>
                  </a:lnTo>
                  <a:lnTo>
                    <a:pt x="421" y="173"/>
                  </a:lnTo>
                  <a:lnTo>
                    <a:pt x="456" y="172"/>
                  </a:lnTo>
                  <a:lnTo>
                    <a:pt x="490" y="169"/>
                  </a:lnTo>
                  <a:lnTo>
                    <a:pt x="523" y="166"/>
                  </a:lnTo>
                  <a:lnTo>
                    <a:pt x="556" y="160"/>
                  </a:lnTo>
                  <a:lnTo>
                    <a:pt x="587" y="153"/>
                  </a:lnTo>
                  <a:lnTo>
                    <a:pt x="618" y="145"/>
                  </a:lnTo>
                  <a:lnTo>
                    <a:pt x="647" y="135"/>
                  </a:lnTo>
                  <a:lnTo>
                    <a:pt x="675" y="124"/>
                  </a:lnTo>
                  <a:lnTo>
                    <a:pt x="701" y="112"/>
                  </a:lnTo>
                  <a:lnTo>
                    <a:pt x="727" y="99"/>
                  </a:lnTo>
                  <a:lnTo>
                    <a:pt x="750" y="85"/>
                  </a:lnTo>
                  <a:lnTo>
                    <a:pt x="772" y="70"/>
                  </a:lnTo>
                  <a:lnTo>
                    <a:pt x="793" y="54"/>
                  </a:lnTo>
                  <a:lnTo>
                    <a:pt x="811" y="37"/>
                  </a:lnTo>
                  <a:lnTo>
                    <a:pt x="828" y="19"/>
                  </a:lnTo>
                  <a:lnTo>
                    <a:pt x="842" y="0"/>
                  </a:lnTo>
                </a:path>
              </a:pathLst>
            </a:custGeom>
            <a:noFill/>
            <a:ln w="46038">
              <a:solidFill>
                <a:srgbClr val="FFFFFF"/>
              </a:solidFill>
              <a:round/>
              <a:headEnd/>
              <a:tailEnd/>
            </a:ln>
          </p:spPr>
          <p:txBody>
            <a:bodyPr/>
            <a:lstStyle/>
            <a:p>
              <a:endParaRPr lang="en-IN"/>
            </a:p>
          </p:txBody>
        </p:sp>
        <p:sp>
          <p:nvSpPr>
            <p:cNvPr id="16" name="Freeform 17"/>
            <p:cNvSpPr>
              <a:spLocks/>
            </p:cNvSpPr>
            <p:nvPr/>
          </p:nvSpPr>
          <p:spPr bwMode="auto">
            <a:xfrm>
              <a:off x="3740" y="1856"/>
              <a:ext cx="396" cy="224"/>
            </a:xfrm>
            <a:custGeom>
              <a:avLst/>
              <a:gdLst>
                <a:gd name="T0" fmla="*/ 2 w 1126"/>
                <a:gd name="T1" fmla="*/ 0 h 655"/>
                <a:gd name="T2" fmla="*/ 2 w 1126"/>
                <a:gd name="T3" fmla="*/ 0 h 655"/>
                <a:gd name="T4" fmla="*/ 2 w 1126"/>
                <a:gd name="T5" fmla="*/ 0 h 655"/>
                <a:gd name="T6" fmla="*/ 2 w 1126"/>
                <a:gd name="T7" fmla="*/ 0 h 655"/>
                <a:gd name="T8" fmla="*/ 2 w 1126"/>
                <a:gd name="T9" fmla="*/ 0 h 655"/>
                <a:gd name="T10" fmla="*/ 2 w 1126"/>
                <a:gd name="T11" fmla="*/ 0 h 655"/>
                <a:gd name="T12" fmla="*/ 2 w 1126"/>
                <a:gd name="T13" fmla="*/ 0 h 655"/>
                <a:gd name="T14" fmla="*/ 2 w 1126"/>
                <a:gd name="T15" fmla="*/ 0 h 655"/>
                <a:gd name="T16" fmla="*/ 2 w 1126"/>
                <a:gd name="T17" fmla="*/ 0 h 655"/>
                <a:gd name="T18" fmla="*/ 2 w 1126"/>
                <a:gd name="T19" fmla="*/ 0 h 655"/>
                <a:gd name="T20" fmla="*/ 2 w 1126"/>
                <a:gd name="T21" fmla="*/ 0 h 655"/>
                <a:gd name="T22" fmla="*/ 2 w 1126"/>
                <a:gd name="T23" fmla="*/ 0 h 655"/>
                <a:gd name="T24" fmla="*/ 2 w 1126"/>
                <a:gd name="T25" fmla="*/ 0 h 655"/>
                <a:gd name="T26" fmla="*/ 2 w 1126"/>
                <a:gd name="T27" fmla="*/ 0 h 655"/>
                <a:gd name="T28" fmla="*/ 2 w 1126"/>
                <a:gd name="T29" fmla="*/ 1 h 655"/>
                <a:gd name="T30" fmla="*/ 2 w 1126"/>
                <a:gd name="T31" fmla="*/ 1 h 655"/>
                <a:gd name="T32" fmla="*/ 2 w 1126"/>
                <a:gd name="T33" fmla="*/ 1 h 655"/>
                <a:gd name="T34" fmla="*/ 2 w 1126"/>
                <a:gd name="T35" fmla="*/ 1 h 655"/>
                <a:gd name="T36" fmla="*/ 2 w 1126"/>
                <a:gd name="T37" fmla="*/ 1 h 655"/>
                <a:gd name="T38" fmla="*/ 2 w 1126"/>
                <a:gd name="T39" fmla="*/ 1 h 655"/>
                <a:gd name="T40" fmla="*/ 2 w 1126"/>
                <a:gd name="T41" fmla="*/ 1 h 655"/>
                <a:gd name="T42" fmla="*/ 2 w 1126"/>
                <a:gd name="T43" fmla="*/ 1 h 655"/>
                <a:gd name="T44" fmla="*/ 2 w 1126"/>
                <a:gd name="T45" fmla="*/ 1 h 655"/>
                <a:gd name="T46" fmla="*/ 2 w 1126"/>
                <a:gd name="T47" fmla="*/ 1 h 655"/>
                <a:gd name="T48" fmla="*/ 2 w 1126"/>
                <a:gd name="T49" fmla="*/ 1 h 655"/>
                <a:gd name="T50" fmla="*/ 2 w 1126"/>
                <a:gd name="T51" fmla="*/ 1 h 655"/>
                <a:gd name="T52" fmla="*/ 2 w 1126"/>
                <a:gd name="T53" fmla="*/ 1 h 655"/>
                <a:gd name="T54" fmla="*/ 2 w 1126"/>
                <a:gd name="T55" fmla="*/ 1 h 655"/>
                <a:gd name="T56" fmla="*/ 2 w 1126"/>
                <a:gd name="T57" fmla="*/ 1 h 655"/>
                <a:gd name="T58" fmla="*/ 2 w 1126"/>
                <a:gd name="T59" fmla="*/ 1 h 655"/>
                <a:gd name="T60" fmla="*/ 2 w 1126"/>
                <a:gd name="T61" fmla="*/ 1 h 655"/>
                <a:gd name="T62" fmla="*/ 2 w 1126"/>
                <a:gd name="T63" fmla="*/ 1 h 655"/>
                <a:gd name="T64" fmla="*/ 2 w 1126"/>
                <a:gd name="T65" fmla="*/ 1 h 655"/>
                <a:gd name="T66" fmla="*/ 2 w 1126"/>
                <a:gd name="T67" fmla="*/ 1 h 655"/>
                <a:gd name="T68" fmla="*/ 2 w 1126"/>
                <a:gd name="T69" fmla="*/ 1 h 655"/>
                <a:gd name="T70" fmla="*/ 2 w 1126"/>
                <a:gd name="T71" fmla="*/ 1 h 655"/>
                <a:gd name="T72" fmla="*/ 1 w 1126"/>
                <a:gd name="T73" fmla="*/ 1 h 655"/>
                <a:gd name="T74" fmla="*/ 1 w 1126"/>
                <a:gd name="T75" fmla="*/ 1 h 655"/>
                <a:gd name="T76" fmla="*/ 1 w 1126"/>
                <a:gd name="T77" fmla="*/ 1 h 655"/>
                <a:gd name="T78" fmla="*/ 1 w 1126"/>
                <a:gd name="T79" fmla="*/ 1 h 655"/>
                <a:gd name="T80" fmla="*/ 1 w 1126"/>
                <a:gd name="T81" fmla="*/ 1 h 655"/>
                <a:gd name="T82" fmla="*/ 1 w 1126"/>
                <a:gd name="T83" fmla="*/ 1 h 655"/>
                <a:gd name="T84" fmla="*/ 1 w 1126"/>
                <a:gd name="T85" fmla="*/ 1 h 655"/>
                <a:gd name="T86" fmla="*/ 1 w 1126"/>
                <a:gd name="T87" fmla="*/ 1 h 655"/>
                <a:gd name="T88" fmla="*/ 1 w 1126"/>
                <a:gd name="T89" fmla="*/ 1 h 655"/>
                <a:gd name="T90" fmla="*/ 1 w 1126"/>
                <a:gd name="T91" fmla="*/ 1 h 655"/>
                <a:gd name="T92" fmla="*/ 1 w 1126"/>
                <a:gd name="T93" fmla="*/ 1 h 655"/>
                <a:gd name="T94" fmla="*/ 1 w 1126"/>
                <a:gd name="T95" fmla="*/ 1 h 655"/>
                <a:gd name="T96" fmla="*/ 1 w 1126"/>
                <a:gd name="T97" fmla="*/ 1 h 655"/>
                <a:gd name="T98" fmla="*/ 0 w 1126"/>
                <a:gd name="T99" fmla="*/ 1 h 655"/>
                <a:gd name="T100" fmla="*/ 0 w 1126"/>
                <a:gd name="T101" fmla="*/ 1 h 655"/>
                <a:gd name="T102" fmla="*/ 0 w 1126"/>
                <a:gd name="T103" fmla="*/ 1 h 655"/>
                <a:gd name="T104" fmla="*/ 0 w 1126"/>
                <a:gd name="T105" fmla="*/ 1 h 655"/>
                <a:gd name="T106" fmla="*/ 0 w 1126"/>
                <a:gd name="T107" fmla="*/ 1 h 655"/>
                <a:gd name="T108" fmla="*/ 0 w 1126"/>
                <a:gd name="T109" fmla="*/ 1 h 655"/>
                <a:gd name="T110" fmla="*/ 0 w 1126"/>
                <a:gd name="T111" fmla="*/ 1 h 655"/>
                <a:gd name="T112" fmla="*/ 0 w 1126"/>
                <a:gd name="T113" fmla="*/ 1 h 655"/>
                <a:gd name="T114" fmla="*/ 0 w 1126"/>
                <a:gd name="T115" fmla="*/ 1 h 655"/>
                <a:gd name="T116" fmla="*/ 0 w 1126"/>
                <a:gd name="T117" fmla="*/ 1 h 65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26"/>
                <a:gd name="T178" fmla="*/ 0 h 655"/>
                <a:gd name="T179" fmla="*/ 1126 w 1126"/>
                <a:gd name="T180" fmla="*/ 655 h 65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26" h="655">
                  <a:moveTo>
                    <a:pt x="1122" y="0"/>
                  </a:moveTo>
                  <a:lnTo>
                    <a:pt x="1120" y="13"/>
                  </a:lnTo>
                  <a:lnTo>
                    <a:pt x="1120" y="24"/>
                  </a:lnTo>
                  <a:lnTo>
                    <a:pt x="1123" y="44"/>
                  </a:lnTo>
                  <a:lnTo>
                    <a:pt x="1124" y="53"/>
                  </a:lnTo>
                  <a:lnTo>
                    <a:pt x="1125" y="64"/>
                  </a:lnTo>
                  <a:lnTo>
                    <a:pt x="1126" y="76"/>
                  </a:lnTo>
                  <a:lnTo>
                    <a:pt x="1124" y="91"/>
                  </a:lnTo>
                  <a:lnTo>
                    <a:pt x="1121" y="120"/>
                  </a:lnTo>
                  <a:lnTo>
                    <a:pt x="1119" y="148"/>
                  </a:lnTo>
                  <a:lnTo>
                    <a:pt x="1115" y="175"/>
                  </a:lnTo>
                  <a:lnTo>
                    <a:pt x="1108" y="203"/>
                  </a:lnTo>
                  <a:lnTo>
                    <a:pt x="1082" y="274"/>
                  </a:lnTo>
                  <a:lnTo>
                    <a:pt x="1063" y="317"/>
                  </a:lnTo>
                  <a:lnTo>
                    <a:pt x="1048" y="344"/>
                  </a:lnTo>
                  <a:lnTo>
                    <a:pt x="1034" y="371"/>
                  </a:lnTo>
                  <a:lnTo>
                    <a:pt x="1023" y="397"/>
                  </a:lnTo>
                  <a:lnTo>
                    <a:pt x="1014" y="422"/>
                  </a:lnTo>
                  <a:lnTo>
                    <a:pt x="1006" y="441"/>
                  </a:lnTo>
                  <a:lnTo>
                    <a:pt x="996" y="456"/>
                  </a:lnTo>
                  <a:lnTo>
                    <a:pt x="987" y="467"/>
                  </a:lnTo>
                  <a:lnTo>
                    <a:pt x="976" y="475"/>
                  </a:lnTo>
                  <a:lnTo>
                    <a:pt x="966" y="483"/>
                  </a:lnTo>
                  <a:lnTo>
                    <a:pt x="956" y="490"/>
                  </a:lnTo>
                  <a:lnTo>
                    <a:pt x="947" y="500"/>
                  </a:lnTo>
                  <a:lnTo>
                    <a:pt x="943" y="505"/>
                  </a:lnTo>
                  <a:lnTo>
                    <a:pt x="939" y="512"/>
                  </a:lnTo>
                  <a:lnTo>
                    <a:pt x="933" y="520"/>
                  </a:lnTo>
                  <a:lnTo>
                    <a:pt x="925" y="529"/>
                  </a:lnTo>
                  <a:lnTo>
                    <a:pt x="913" y="539"/>
                  </a:lnTo>
                  <a:lnTo>
                    <a:pt x="900" y="548"/>
                  </a:lnTo>
                  <a:lnTo>
                    <a:pt x="873" y="567"/>
                  </a:lnTo>
                  <a:lnTo>
                    <a:pt x="860" y="574"/>
                  </a:lnTo>
                  <a:lnTo>
                    <a:pt x="849" y="580"/>
                  </a:lnTo>
                  <a:lnTo>
                    <a:pt x="831" y="588"/>
                  </a:lnTo>
                  <a:lnTo>
                    <a:pt x="812" y="596"/>
                  </a:lnTo>
                  <a:lnTo>
                    <a:pt x="792" y="604"/>
                  </a:lnTo>
                  <a:lnTo>
                    <a:pt x="772" y="611"/>
                  </a:lnTo>
                  <a:lnTo>
                    <a:pt x="728" y="624"/>
                  </a:lnTo>
                  <a:lnTo>
                    <a:pt x="682" y="634"/>
                  </a:lnTo>
                  <a:lnTo>
                    <a:pt x="633" y="643"/>
                  </a:lnTo>
                  <a:lnTo>
                    <a:pt x="608" y="647"/>
                  </a:lnTo>
                  <a:lnTo>
                    <a:pt x="582" y="649"/>
                  </a:lnTo>
                  <a:lnTo>
                    <a:pt x="529" y="653"/>
                  </a:lnTo>
                  <a:lnTo>
                    <a:pt x="502" y="654"/>
                  </a:lnTo>
                  <a:lnTo>
                    <a:pt x="475" y="655"/>
                  </a:lnTo>
                  <a:lnTo>
                    <a:pt x="435" y="654"/>
                  </a:lnTo>
                  <a:lnTo>
                    <a:pt x="397" y="652"/>
                  </a:lnTo>
                  <a:lnTo>
                    <a:pt x="322" y="644"/>
                  </a:lnTo>
                  <a:lnTo>
                    <a:pt x="252" y="631"/>
                  </a:lnTo>
                  <a:lnTo>
                    <a:pt x="188" y="614"/>
                  </a:lnTo>
                  <a:lnTo>
                    <a:pt x="158" y="604"/>
                  </a:lnTo>
                  <a:lnTo>
                    <a:pt x="129" y="593"/>
                  </a:lnTo>
                  <a:lnTo>
                    <a:pt x="103" y="581"/>
                  </a:lnTo>
                  <a:lnTo>
                    <a:pt x="78" y="568"/>
                  </a:lnTo>
                  <a:lnTo>
                    <a:pt x="55" y="555"/>
                  </a:lnTo>
                  <a:lnTo>
                    <a:pt x="35" y="541"/>
                  </a:lnTo>
                  <a:lnTo>
                    <a:pt x="16" y="526"/>
                  </a:lnTo>
                  <a:lnTo>
                    <a:pt x="0" y="510"/>
                  </a:lnTo>
                </a:path>
              </a:pathLst>
            </a:custGeom>
            <a:noFill/>
            <a:ln w="46038">
              <a:solidFill>
                <a:srgbClr val="FFFFFF"/>
              </a:solidFill>
              <a:round/>
              <a:headEnd/>
              <a:tailEnd/>
            </a:ln>
          </p:spPr>
          <p:txBody>
            <a:bodyPr/>
            <a:lstStyle/>
            <a:p>
              <a:endParaRPr lang="en-IN"/>
            </a:p>
          </p:txBody>
        </p:sp>
        <p:sp>
          <p:nvSpPr>
            <p:cNvPr id="17" name="Line 18"/>
            <p:cNvSpPr>
              <a:spLocks noChangeShapeType="1"/>
            </p:cNvSpPr>
            <p:nvPr/>
          </p:nvSpPr>
          <p:spPr bwMode="auto">
            <a:xfrm flipV="1">
              <a:off x="4134" y="1016"/>
              <a:ext cx="1" cy="866"/>
            </a:xfrm>
            <a:prstGeom prst="line">
              <a:avLst/>
            </a:prstGeom>
            <a:noFill/>
            <a:ln w="46038">
              <a:solidFill>
                <a:srgbClr val="FFFFFF"/>
              </a:solidFill>
              <a:round/>
              <a:headEnd/>
              <a:tailEnd/>
            </a:ln>
          </p:spPr>
          <p:txBody>
            <a:bodyPr/>
            <a:lstStyle/>
            <a:p>
              <a:endParaRPr lang="en-US"/>
            </a:p>
          </p:txBody>
        </p:sp>
        <p:sp>
          <p:nvSpPr>
            <p:cNvPr id="18" name="Freeform 19"/>
            <p:cNvSpPr>
              <a:spLocks/>
            </p:cNvSpPr>
            <p:nvPr/>
          </p:nvSpPr>
          <p:spPr bwMode="auto">
            <a:xfrm>
              <a:off x="1524" y="1848"/>
              <a:ext cx="396" cy="219"/>
            </a:xfrm>
            <a:custGeom>
              <a:avLst/>
              <a:gdLst>
                <a:gd name="T0" fmla="*/ 0 w 1126"/>
                <a:gd name="T1" fmla="*/ 0 h 641"/>
                <a:gd name="T2" fmla="*/ 0 w 1126"/>
                <a:gd name="T3" fmla="*/ 0 h 641"/>
                <a:gd name="T4" fmla="*/ 0 w 1126"/>
                <a:gd name="T5" fmla="*/ 0 h 641"/>
                <a:gd name="T6" fmla="*/ 0 w 1126"/>
                <a:gd name="T7" fmla="*/ 0 h 641"/>
                <a:gd name="T8" fmla="*/ 0 w 1126"/>
                <a:gd name="T9" fmla="*/ 0 h 641"/>
                <a:gd name="T10" fmla="*/ 0 w 1126"/>
                <a:gd name="T11" fmla="*/ 0 h 641"/>
                <a:gd name="T12" fmla="*/ 0 w 1126"/>
                <a:gd name="T13" fmla="*/ 0 h 641"/>
                <a:gd name="T14" fmla="*/ 0 w 1126"/>
                <a:gd name="T15" fmla="*/ 0 h 641"/>
                <a:gd name="T16" fmla="*/ 0 w 1126"/>
                <a:gd name="T17" fmla="*/ 1 h 641"/>
                <a:gd name="T18" fmla="*/ 0 w 1126"/>
                <a:gd name="T19" fmla="*/ 1 h 641"/>
                <a:gd name="T20" fmla="*/ 0 w 1126"/>
                <a:gd name="T21" fmla="*/ 1 h 641"/>
                <a:gd name="T22" fmla="*/ 0 w 1126"/>
                <a:gd name="T23" fmla="*/ 1 h 641"/>
                <a:gd name="T24" fmla="*/ 0 w 1126"/>
                <a:gd name="T25" fmla="*/ 1 h 641"/>
                <a:gd name="T26" fmla="*/ 0 w 1126"/>
                <a:gd name="T27" fmla="*/ 1 h 641"/>
                <a:gd name="T28" fmla="*/ 0 w 1126"/>
                <a:gd name="T29" fmla="*/ 1 h 641"/>
                <a:gd name="T30" fmla="*/ 0 w 1126"/>
                <a:gd name="T31" fmla="*/ 1 h 641"/>
                <a:gd name="T32" fmla="*/ 0 w 1126"/>
                <a:gd name="T33" fmla="*/ 1 h 641"/>
                <a:gd name="T34" fmla="*/ 0 w 1126"/>
                <a:gd name="T35" fmla="*/ 1 h 641"/>
                <a:gd name="T36" fmla="*/ 0 w 1126"/>
                <a:gd name="T37" fmla="*/ 1 h 641"/>
                <a:gd name="T38" fmla="*/ 1 w 1126"/>
                <a:gd name="T39" fmla="*/ 1 h 641"/>
                <a:gd name="T40" fmla="*/ 1 w 1126"/>
                <a:gd name="T41" fmla="*/ 1 h 641"/>
                <a:gd name="T42" fmla="*/ 1 w 1126"/>
                <a:gd name="T43" fmla="*/ 1 h 641"/>
                <a:gd name="T44" fmla="*/ 1 w 1126"/>
                <a:gd name="T45" fmla="*/ 1 h 641"/>
                <a:gd name="T46" fmla="*/ 1 w 1126"/>
                <a:gd name="T47" fmla="*/ 1 h 641"/>
                <a:gd name="T48" fmla="*/ 1 w 1126"/>
                <a:gd name="T49" fmla="*/ 1 h 641"/>
                <a:gd name="T50" fmla="*/ 1 w 1126"/>
                <a:gd name="T51" fmla="*/ 1 h 641"/>
                <a:gd name="T52" fmla="*/ 1 w 1126"/>
                <a:gd name="T53" fmla="*/ 1 h 641"/>
                <a:gd name="T54" fmla="*/ 2 w 1126"/>
                <a:gd name="T55" fmla="*/ 1 h 641"/>
                <a:gd name="T56" fmla="*/ 2 w 1126"/>
                <a:gd name="T57" fmla="*/ 1 h 641"/>
                <a:gd name="T58" fmla="*/ 2 w 1126"/>
                <a:gd name="T59" fmla="*/ 1 h 641"/>
                <a:gd name="T60" fmla="*/ 2 w 1126"/>
                <a:gd name="T61" fmla="*/ 1 h 641"/>
                <a:gd name="T62" fmla="*/ 2 w 1126"/>
                <a:gd name="T63" fmla="*/ 1 h 641"/>
                <a:gd name="T64" fmla="*/ 2 w 1126"/>
                <a:gd name="T65" fmla="*/ 1 h 6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26"/>
                <a:gd name="T100" fmla="*/ 0 h 641"/>
                <a:gd name="T101" fmla="*/ 1126 w 1126"/>
                <a:gd name="T102" fmla="*/ 641 h 6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26" h="641">
                  <a:moveTo>
                    <a:pt x="3" y="0"/>
                  </a:moveTo>
                  <a:lnTo>
                    <a:pt x="5" y="13"/>
                  </a:lnTo>
                  <a:lnTo>
                    <a:pt x="5" y="24"/>
                  </a:lnTo>
                  <a:lnTo>
                    <a:pt x="2" y="43"/>
                  </a:lnTo>
                  <a:lnTo>
                    <a:pt x="2" y="48"/>
                  </a:lnTo>
                  <a:lnTo>
                    <a:pt x="1" y="52"/>
                  </a:lnTo>
                  <a:lnTo>
                    <a:pt x="0" y="63"/>
                  </a:lnTo>
                  <a:lnTo>
                    <a:pt x="1" y="89"/>
                  </a:lnTo>
                  <a:lnTo>
                    <a:pt x="4" y="117"/>
                  </a:lnTo>
                  <a:lnTo>
                    <a:pt x="6" y="145"/>
                  </a:lnTo>
                  <a:lnTo>
                    <a:pt x="10" y="172"/>
                  </a:lnTo>
                  <a:lnTo>
                    <a:pt x="17" y="199"/>
                  </a:lnTo>
                  <a:lnTo>
                    <a:pt x="30" y="235"/>
                  </a:lnTo>
                  <a:lnTo>
                    <a:pt x="43" y="268"/>
                  </a:lnTo>
                  <a:lnTo>
                    <a:pt x="54" y="295"/>
                  </a:lnTo>
                  <a:lnTo>
                    <a:pt x="62" y="310"/>
                  </a:lnTo>
                  <a:lnTo>
                    <a:pt x="78" y="337"/>
                  </a:lnTo>
                  <a:lnTo>
                    <a:pt x="91" y="363"/>
                  </a:lnTo>
                  <a:lnTo>
                    <a:pt x="97" y="376"/>
                  </a:lnTo>
                  <a:lnTo>
                    <a:pt x="103" y="389"/>
                  </a:lnTo>
                  <a:lnTo>
                    <a:pt x="112" y="413"/>
                  </a:lnTo>
                  <a:lnTo>
                    <a:pt x="116" y="423"/>
                  </a:lnTo>
                  <a:lnTo>
                    <a:pt x="120" y="432"/>
                  </a:lnTo>
                  <a:lnTo>
                    <a:pt x="125" y="440"/>
                  </a:lnTo>
                  <a:lnTo>
                    <a:pt x="129" y="446"/>
                  </a:lnTo>
                  <a:lnTo>
                    <a:pt x="139" y="457"/>
                  </a:lnTo>
                  <a:lnTo>
                    <a:pt x="150" y="465"/>
                  </a:lnTo>
                  <a:lnTo>
                    <a:pt x="160" y="473"/>
                  </a:lnTo>
                  <a:lnTo>
                    <a:pt x="170" y="480"/>
                  </a:lnTo>
                  <a:lnTo>
                    <a:pt x="179" y="489"/>
                  </a:lnTo>
                  <a:lnTo>
                    <a:pt x="187" y="501"/>
                  </a:lnTo>
                  <a:lnTo>
                    <a:pt x="193" y="509"/>
                  </a:lnTo>
                  <a:lnTo>
                    <a:pt x="201" y="518"/>
                  </a:lnTo>
                  <a:lnTo>
                    <a:pt x="226" y="537"/>
                  </a:lnTo>
                  <a:lnTo>
                    <a:pt x="253" y="555"/>
                  </a:lnTo>
                  <a:lnTo>
                    <a:pt x="265" y="562"/>
                  </a:lnTo>
                  <a:lnTo>
                    <a:pt x="276" y="568"/>
                  </a:lnTo>
                  <a:lnTo>
                    <a:pt x="285" y="572"/>
                  </a:lnTo>
                  <a:lnTo>
                    <a:pt x="294" y="576"/>
                  </a:lnTo>
                  <a:lnTo>
                    <a:pt x="313" y="584"/>
                  </a:lnTo>
                  <a:lnTo>
                    <a:pt x="333" y="591"/>
                  </a:lnTo>
                  <a:lnTo>
                    <a:pt x="354" y="598"/>
                  </a:lnTo>
                  <a:lnTo>
                    <a:pt x="397" y="611"/>
                  </a:lnTo>
                  <a:lnTo>
                    <a:pt x="444" y="621"/>
                  </a:lnTo>
                  <a:lnTo>
                    <a:pt x="493" y="630"/>
                  </a:lnTo>
                  <a:lnTo>
                    <a:pt x="518" y="633"/>
                  </a:lnTo>
                  <a:lnTo>
                    <a:pt x="544" y="636"/>
                  </a:lnTo>
                  <a:lnTo>
                    <a:pt x="570" y="638"/>
                  </a:lnTo>
                  <a:lnTo>
                    <a:pt x="597" y="640"/>
                  </a:lnTo>
                  <a:lnTo>
                    <a:pt x="624" y="641"/>
                  </a:lnTo>
                  <a:lnTo>
                    <a:pt x="651" y="641"/>
                  </a:lnTo>
                  <a:lnTo>
                    <a:pt x="691" y="641"/>
                  </a:lnTo>
                  <a:lnTo>
                    <a:pt x="729" y="639"/>
                  </a:lnTo>
                  <a:lnTo>
                    <a:pt x="767" y="635"/>
                  </a:lnTo>
                  <a:lnTo>
                    <a:pt x="803" y="631"/>
                  </a:lnTo>
                  <a:lnTo>
                    <a:pt x="839" y="625"/>
                  </a:lnTo>
                  <a:lnTo>
                    <a:pt x="873" y="618"/>
                  </a:lnTo>
                  <a:lnTo>
                    <a:pt x="906" y="610"/>
                  </a:lnTo>
                  <a:lnTo>
                    <a:pt x="937" y="601"/>
                  </a:lnTo>
                  <a:lnTo>
                    <a:pt x="996" y="581"/>
                  </a:lnTo>
                  <a:lnTo>
                    <a:pt x="1023" y="569"/>
                  </a:lnTo>
                  <a:lnTo>
                    <a:pt x="1048" y="556"/>
                  </a:lnTo>
                  <a:lnTo>
                    <a:pt x="1070" y="543"/>
                  </a:lnTo>
                  <a:lnTo>
                    <a:pt x="1091" y="529"/>
                  </a:lnTo>
                  <a:lnTo>
                    <a:pt x="1110" y="515"/>
                  </a:lnTo>
                  <a:lnTo>
                    <a:pt x="1126" y="499"/>
                  </a:lnTo>
                </a:path>
              </a:pathLst>
            </a:custGeom>
            <a:noFill/>
            <a:ln w="46038">
              <a:solidFill>
                <a:srgbClr val="FFFFFF"/>
              </a:solidFill>
              <a:round/>
              <a:headEnd/>
              <a:tailEnd/>
            </a:ln>
          </p:spPr>
          <p:txBody>
            <a:bodyPr/>
            <a:lstStyle/>
            <a:p>
              <a:endParaRPr lang="en-IN"/>
            </a:p>
          </p:txBody>
        </p:sp>
        <p:sp>
          <p:nvSpPr>
            <p:cNvPr id="19" name="Line 20"/>
            <p:cNvSpPr>
              <a:spLocks noChangeShapeType="1"/>
            </p:cNvSpPr>
            <p:nvPr/>
          </p:nvSpPr>
          <p:spPr bwMode="auto">
            <a:xfrm flipV="1">
              <a:off x="1526" y="1026"/>
              <a:ext cx="1" cy="849"/>
            </a:xfrm>
            <a:prstGeom prst="line">
              <a:avLst/>
            </a:prstGeom>
            <a:noFill/>
            <a:ln w="46038">
              <a:solidFill>
                <a:srgbClr val="FFFFFF"/>
              </a:solidFill>
              <a:round/>
              <a:headEnd/>
              <a:tailEnd/>
            </a:ln>
          </p:spPr>
          <p:txBody>
            <a:bodyPr/>
            <a:lstStyle/>
            <a:p>
              <a:endParaRPr lang="en-US"/>
            </a:p>
          </p:txBody>
        </p:sp>
      </p:grpSp>
      <p:grpSp>
        <p:nvGrpSpPr>
          <p:cNvPr id="20" name="Group 21"/>
          <p:cNvGrpSpPr>
            <a:grpSpLocks/>
          </p:cNvGrpSpPr>
          <p:nvPr/>
        </p:nvGrpSpPr>
        <p:grpSpPr bwMode="auto">
          <a:xfrm>
            <a:off x="3935413" y="3949700"/>
            <a:ext cx="1544637" cy="1587500"/>
            <a:chOff x="2479" y="2488"/>
            <a:chExt cx="973" cy="1000"/>
          </a:xfrm>
        </p:grpSpPr>
        <p:sp>
          <p:nvSpPr>
            <p:cNvPr id="21" name="Freeform 22"/>
            <p:cNvSpPr>
              <a:spLocks/>
            </p:cNvSpPr>
            <p:nvPr/>
          </p:nvSpPr>
          <p:spPr bwMode="auto">
            <a:xfrm>
              <a:off x="3081" y="2488"/>
              <a:ext cx="371" cy="211"/>
            </a:xfrm>
            <a:custGeom>
              <a:avLst/>
              <a:gdLst>
                <a:gd name="T0" fmla="*/ 370 w 371"/>
                <a:gd name="T1" fmla="*/ 211 h 211"/>
                <a:gd name="T2" fmla="*/ 370 w 371"/>
                <a:gd name="T3" fmla="*/ 207 h 211"/>
                <a:gd name="T4" fmla="*/ 370 w 371"/>
                <a:gd name="T5" fmla="*/ 203 h 211"/>
                <a:gd name="T6" fmla="*/ 370 w 371"/>
                <a:gd name="T7" fmla="*/ 197 h 211"/>
                <a:gd name="T8" fmla="*/ 371 w 371"/>
                <a:gd name="T9" fmla="*/ 190 h 211"/>
                <a:gd name="T10" fmla="*/ 371 w 371"/>
                <a:gd name="T11" fmla="*/ 182 h 211"/>
                <a:gd name="T12" fmla="*/ 370 w 371"/>
                <a:gd name="T13" fmla="*/ 173 h 211"/>
                <a:gd name="T14" fmla="*/ 369 w 371"/>
                <a:gd name="T15" fmla="*/ 164 h 211"/>
                <a:gd name="T16" fmla="*/ 368 w 371"/>
                <a:gd name="T17" fmla="*/ 155 h 211"/>
                <a:gd name="T18" fmla="*/ 366 w 371"/>
                <a:gd name="T19" fmla="*/ 145 h 211"/>
                <a:gd name="T20" fmla="*/ 357 w 371"/>
                <a:gd name="T21" fmla="*/ 123 h 211"/>
                <a:gd name="T22" fmla="*/ 352 w 371"/>
                <a:gd name="T23" fmla="*/ 109 h 211"/>
                <a:gd name="T24" fmla="*/ 347 w 371"/>
                <a:gd name="T25" fmla="*/ 100 h 211"/>
                <a:gd name="T26" fmla="*/ 342 w 371"/>
                <a:gd name="T27" fmla="*/ 92 h 211"/>
                <a:gd name="T28" fmla="*/ 339 w 371"/>
                <a:gd name="T29" fmla="*/ 83 h 211"/>
                <a:gd name="T30" fmla="*/ 336 w 371"/>
                <a:gd name="T31" fmla="*/ 75 h 211"/>
                <a:gd name="T32" fmla="*/ 333 w 371"/>
                <a:gd name="T33" fmla="*/ 69 h 211"/>
                <a:gd name="T34" fmla="*/ 330 w 371"/>
                <a:gd name="T35" fmla="*/ 64 h 211"/>
                <a:gd name="T36" fmla="*/ 327 w 371"/>
                <a:gd name="T37" fmla="*/ 61 h 211"/>
                <a:gd name="T38" fmla="*/ 324 w 371"/>
                <a:gd name="T39" fmla="*/ 58 h 211"/>
                <a:gd name="T40" fmla="*/ 318 w 371"/>
                <a:gd name="T41" fmla="*/ 53 h 211"/>
                <a:gd name="T42" fmla="*/ 315 w 371"/>
                <a:gd name="T43" fmla="*/ 50 h 211"/>
                <a:gd name="T44" fmla="*/ 314 w 371"/>
                <a:gd name="T45" fmla="*/ 48 h 211"/>
                <a:gd name="T46" fmla="*/ 312 w 371"/>
                <a:gd name="T47" fmla="*/ 46 h 211"/>
                <a:gd name="T48" fmla="*/ 310 w 371"/>
                <a:gd name="T49" fmla="*/ 44 h 211"/>
                <a:gd name="T50" fmla="*/ 308 w 371"/>
                <a:gd name="T51" fmla="*/ 40 h 211"/>
                <a:gd name="T52" fmla="*/ 304 w 371"/>
                <a:gd name="T53" fmla="*/ 37 h 211"/>
                <a:gd name="T54" fmla="*/ 300 w 371"/>
                <a:gd name="T55" fmla="*/ 34 h 211"/>
                <a:gd name="T56" fmla="*/ 291 w 371"/>
                <a:gd name="T57" fmla="*/ 28 h 211"/>
                <a:gd name="T58" fmla="*/ 284 w 371"/>
                <a:gd name="T59" fmla="*/ 24 h 211"/>
                <a:gd name="T60" fmla="*/ 272 w 371"/>
                <a:gd name="T61" fmla="*/ 19 h 211"/>
                <a:gd name="T62" fmla="*/ 266 w 371"/>
                <a:gd name="T63" fmla="*/ 16 h 211"/>
                <a:gd name="T64" fmla="*/ 259 w 371"/>
                <a:gd name="T65" fmla="*/ 14 h 211"/>
                <a:gd name="T66" fmla="*/ 253 w 371"/>
                <a:gd name="T67" fmla="*/ 12 h 211"/>
                <a:gd name="T68" fmla="*/ 246 w 371"/>
                <a:gd name="T69" fmla="*/ 10 h 211"/>
                <a:gd name="T70" fmla="*/ 238 w 371"/>
                <a:gd name="T71" fmla="*/ 8 h 211"/>
                <a:gd name="T72" fmla="*/ 231 w 371"/>
                <a:gd name="T73" fmla="*/ 7 h 211"/>
                <a:gd name="T74" fmla="*/ 215 w 371"/>
                <a:gd name="T75" fmla="*/ 4 h 211"/>
                <a:gd name="T76" fmla="*/ 207 w 371"/>
                <a:gd name="T77" fmla="*/ 3 h 211"/>
                <a:gd name="T78" fmla="*/ 199 w 371"/>
                <a:gd name="T79" fmla="*/ 2 h 211"/>
                <a:gd name="T80" fmla="*/ 182 w 371"/>
                <a:gd name="T81" fmla="*/ 0 h 211"/>
                <a:gd name="T82" fmla="*/ 174 w 371"/>
                <a:gd name="T83" fmla="*/ 0 h 211"/>
                <a:gd name="T84" fmla="*/ 165 w 371"/>
                <a:gd name="T85" fmla="*/ 0 h 211"/>
                <a:gd name="T86" fmla="*/ 153 w 371"/>
                <a:gd name="T87" fmla="*/ 0 h 211"/>
                <a:gd name="T88" fmla="*/ 141 w 371"/>
                <a:gd name="T89" fmla="*/ 1 h 211"/>
                <a:gd name="T90" fmla="*/ 129 w 371"/>
                <a:gd name="T91" fmla="*/ 2 h 211"/>
                <a:gd name="T92" fmla="*/ 117 w 371"/>
                <a:gd name="T93" fmla="*/ 3 h 211"/>
                <a:gd name="T94" fmla="*/ 95 w 371"/>
                <a:gd name="T95" fmla="*/ 8 h 211"/>
                <a:gd name="T96" fmla="*/ 75 w 371"/>
                <a:gd name="T97" fmla="*/ 13 h 211"/>
                <a:gd name="T98" fmla="*/ 56 w 371"/>
                <a:gd name="T99" fmla="*/ 20 h 211"/>
                <a:gd name="T100" fmla="*/ 48 w 371"/>
                <a:gd name="T101" fmla="*/ 24 h 211"/>
                <a:gd name="T102" fmla="*/ 40 w 371"/>
                <a:gd name="T103" fmla="*/ 28 h 211"/>
                <a:gd name="T104" fmla="*/ 33 w 371"/>
                <a:gd name="T105" fmla="*/ 32 h 211"/>
                <a:gd name="T106" fmla="*/ 26 w 371"/>
                <a:gd name="T107" fmla="*/ 37 h 211"/>
                <a:gd name="T108" fmla="*/ 0 w 371"/>
                <a:gd name="T109" fmla="*/ 65 h 211"/>
                <a:gd name="T110" fmla="*/ 15 w 371"/>
                <a:gd name="T111" fmla="*/ 47 h 2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1"/>
                <a:gd name="T169" fmla="*/ 0 h 211"/>
                <a:gd name="T170" fmla="*/ 371 w 371"/>
                <a:gd name="T171" fmla="*/ 211 h 2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1" h="211">
                  <a:moveTo>
                    <a:pt x="370" y="211"/>
                  </a:moveTo>
                  <a:lnTo>
                    <a:pt x="370" y="207"/>
                  </a:lnTo>
                  <a:lnTo>
                    <a:pt x="370" y="203"/>
                  </a:lnTo>
                  <a:lnTo>
                    <a:pt x="370" y="197"/>
                  </a:lnTo>
                  <a:lnTo>
                    <a:pt x="371" y="190"/>
                  </a:lnTo>
                  <a:lnTo>
                    <a:pt x="371" y="182"/>
                  </a:lnTo>
                  <a:lnTo>
                    <a:pt x="370" y="173"/>
                  </a:lnTo>
                  <a:lnTo>
                    <a:pt x="369" y="164"/>
                  </a:lnTo>
                  <a:lnTo>
                    <a:pt x="368" y="155"/>
                  </a:lnTo>
                  <a:lnTo>
                    <a:pt x="366" y="145"/>
                  </a:lnTo>
                  <a:lnTo>
                    <a:pt x="357" y="123"/>
                  </a:lnTo>
                  <a:lnTo>
                    <a:pt x="352" y="109"/>
                  </a:lnTo>
                  <a:lnTo>
                    <a:pt x="347" y="100"/>
                  </a:lnTo>
                  <a:lnTo>
                    <a:pt x="342" y="92"/>
                  </a:lnTo>
                  <a:lnTo>
                    <a:pt x="339" y="83"/>
                  </a:lnTo>
                  <a:lnTo>
                    <a:pt x="336" y="75"/>
                  </a:lnTo>
                  <a:lnTo>
                    <a:pt x="333" y="69"/>
                  </a:lnTo>
                  <a:lnTo>
                    <a:pt x="330" y="64"/>
                  </a:lnTo>
                  <a:lnTo>
                    <a:pt x="327" y="61"/>
                  </a:lnTo>
                  <a:lnTo>
                    <a:pt x="324" y="58"/>
                  </a:lnTo>
                  <a:lnTo>
                    <a:pt x="318" y="53"/>
                  </a:lnTo>
                  <a:lnTo>
                    <a:pt x="315" y="50"/>
                  </a:lnTo>
                  <a:lnTo>
                    <a:pt x="314" y="48"/>
                  </a:lnTo>
                  <a:lnTo>
                    <a:pt x="312" y="46"/>
                  </a:lnTo>
                  <a:lnTo>
                    <a:pt x="310" y="44"/>
                  </a:lnTo>
                  <a:lnTo>
                    <a:pt x="308" y="40"/>
                  </a:lnTo>
                  <a:lnTo>
                    <a:pt x="304" y="37"/>
                  </a:lnTo>
                  <a:lnTo>
                    <a:pt x="300" y="34"/>
                  </a:lnTo>
                  <a:lnTo>
                    <a:pt x="291" y="28"/>
                  </a:lnTo>
                  <a:lnTo>
                    <a:pt x="284" y="24"/>
                  </a:lnTo>
                  <a:lnTo>
                    <a:pt x="272" y="19"/>
                  </a:lnTo>
                  <a:lnTo>
                    <a:pt x="266" y="16"/>
                  </a:lnTo>
                  <a:lnTo>
                    <a:pt x="259" y="14"/>
                  </a:lnTo>
                  <a:lnTo>
                    <a:pt x="253" y="12"/>
                  </a:lnTo>
                  <a:lnTo>
                    <a:pt x="246" y="10"/>
                  </a:lnTo>
                  <a:lnTo>
                    <a:pt x="238" y="8"/>
                  </a:lnTo>
                  <a:lnTo>
                    <a:pt x="231" y="7"/>
                  </a:lnTo>
                  <a:lnTo>
                    <a:pt x="215" y="4"/>
                  </a:lnTo>
                  <a:lnTo>
                    <a:pt x="207" y="3"/>
                  </a:lnTo>
                  <a:lnTo>
                    <a:pt x="199" y="2"/>
                  </a:lnTo>
                  <a:lnTo>
                    <a:pt x="182" y="0"/>
                  </a:lnTo>
                  <a:lnTo>
                    <a:pt x="174" y="0"/>
                  </a:lnTo>
                  <a:lnTo>
                    <a:pt x="165" y="0"/>
                  </a:lnTo>
                  <a:lnTo>
                    <a:pt x="153" y="0"/>
                  </a:lnTo>
                  <a:lnTo>
                    <a:pt x="141" y="1"/>
                  </a:lnTo>
                  <a:lnTo>
                    <a:pt x="129" y="2"/>
                  </a:lnTo>
                  <a:lnTo>
                    <a:pt x="117" y="3"/>
                  </a:lnTo>
                  <a:lnTo>
                    <a:pt x="95" y="8"/>
                  </a:lnTo>
                  <a:lnTo>
                    <a:pt x="75" y="13"/>
                  </a:lnTo>
                  <a:lnTo>
                    <a:pt x="56" y="20"/>
                  </a:lnTo>
                  <a:lnTo>
                    <a:pt x="48" y="24"/>
                  </a:lnTo>
                  <a:lnTo>
                    <a:pt x="40" y="28"/>
                  </a:lnTo>
                  <a:lnTo>
                    <a:pt x="33" y="32"/>
                  </a:lnTo>
                  <a:lnTo>
                    <a:pt x="26" y="37"/>
                  </a:lnTo>
                  <a:lnTo>
                    <a:pt x="0" y="65"/>
                  </a:lnTo>
                  <a:lnTo>
                    <a:pt x="15" y="47"/>
                  </a:lnTo>
                </a:path>
              </a:pathLst>
            </a:custGeom>
            <a:noFill/>
            <a:ln w="46038">
              <a:solidFill>
                <a:srgbClr val="FFFFFF"/>
              </a:solidFill>
              <a:round/>
              <a:headEnd/>
              <a:tailEnd/>
            </a:ln>
          </p:spPr>
          <p:txBody>
            <a:bodyPr/>
            <a:lstStyle/>
            <a:p>
              <a:endParaRPr lang="en-IN"/>
            </a:p>
          </p:txBody>
        </p:sp>
        <p:sp>
          <p:nvSpPr>
            <p:cNvPr id="22" name="Line 23"/>
            <p:cNvSpPr>
              <a:spLocks noChangeShapeType="1"/>
            </p:cNvSpPr>
            <p:nvPr/>
          </p:nvSpPr>
          <p:spPr bwMode="auto">
            <a:xfrm>
              <a:off x="3450" y="2674"/>
              <a:ext cx="1" cy="814"/>
            </a:xfrm>
            <a:prstGeom prst="line">
              <a:avLst/>
            </a:prstGeom>
            <a:noFill/>
            <a:ln w="46038">
              <a:solidFill>
                <a:srgbClr val="FFFFFF"/>
              </a:solidFill>
              <a:round/>
              <a:headEnd/>
              <a:tailEnd/>
            </a:ln>
          </p:spPr>
          <p:txBody>
            <a:bodyPr/>
            <a:lstStyle/>
            <a:p>
              <a:endParaRPr lang="en-US"/>
            </a:p>
          </p:txBody>
        </p:sp>
        <p:sp>
          <p:nvSpPr>
            <p:cNvPr id="23" name="Freeform 24"/>
            <p:cNvSpPr>
              <a:spLocks/>
            </p:cNvSpPr>
            <p:nvPr/>
          </p:nvSpPr>
          <p:spPr bwMode="auto">
            <a:xfrm>
              <a:off x="2479" y="2498"/>
              <a:ext cx="355" cy="206"/>
            </a:xfrm>
            <a:custGeom>
              <a:avLst/>
              <a:gdLst>
                <a:gd name="T0" fmla="*/ 0 w 1011"/>
                <a:gd name="T1" fmla="*/ 1 h 603"/>
                <a:gd name="T2" fmla="*/ 0 w 1011"/>
                <a:gd name="T3" fmla="*/ 1 h 603"/>
                <a:gd name="T4" fmla="*/ 0 w 1011"/>
                <a:gd name="T5" fmla="*/ 1 h 603"/>
                <a:gd name="T6" fmla="*/ 0 w 1011"/>
                <a:gd name="T7" fmla="*/ 1 h 603"/>
                <a:gd name="T8" fmla="*/ 0 w 1011"/>
                <a:gd name="T9" fmla="*/ 1 h 603"/>
                <a:gd name="T10" fmla="*/ 0 w 1011"/>
                <a:gd name="T11" fmla="*/ 1 h 603"/>
                <a:gd name="T12" fmla="*/ 0 w 1011"/>
                <a:gd name="T13" fmla="*/ 1 h 603"/>
                <a:gd name="T14" fmla="*/ 0 w 1011"/>
                <a:gd name="T15" fmla="*/ 1 h 603"/>
                <a:gd name="T16" fmla="*/ 0 w 1011"/>
                <a:gd name="T17" fmla="*/ 1 h 603"/>
                <a:gd name="T18" fmla="*/ 0 w 1011"/>
                <a:gd name="T19" fmla="*/ 1 h 603"/>
                <a:gd name="T20" fmla="*/ 0 w 1011"/>
                <a:gd name="T21" fmla="*/ 1 h 603"/>
                <a:gd name="T22" fmla="*/ 0 w 1011"/>
                <a:gd name="T23" fmla="*/ 0 h 603"/>
                <a:gd name="T24" fmla="*/ 0 w 1011"/>
                <a:gd name="T25" fmla="*/ 0 h 603"/>
                <a:gd name="T26" fmla="*/ 0 w 1011"/>
                <a:gd name="T27" fmla="*/ 0 h 603"/>
                <a:gd name="T28" fmla="*/ 0 w 1011"/>
                <a:gd name="T29" fmla="*/ 0 h 603"/>
                <a:gd name="T30" fmla="*/ 0 w 1011"/>
                <a:gd name="T31" fmla="*/ 0 h 603"/>
                <a:gd name="T32" fmla="*/ 0 w 1011"/>
                <a:gd name="T33" fmla="*/ 0 h 603"/>
                <a:gd name="T34" fmla="*/ 0 w 1011"/>
                <a:gd name="T35" fmla="*/ 0 h 603"/>
                <a:gd name="T36" fmla="*/ 0 w 1011"/>
                <a:gd name="T37" fmla="*/ 0 h 603"/>
                <a:gd name="T38" fmla="*/ 0 w 1011"/>
                <a:gd name="T39" fmla="*/ 0 h 603"/>
                <a:gd name="T40" fmla="*/ 0 w 1011"/>
                <a:gd name="T41" fmla="*/ 0 h 603"/>
                <a:gd name="T42" fmla="*/ 0 w 1011"/>
                <a:gd name="T43" fmla="*/ 0 h 603"/>
                <a:gd name="T44" fmla="*/ 0 w 1011"/>
                <a:gd name="T45" fmla="*/ 0 h 603"/>
                <a:gd name="T46" fmla="*/ 0 w 1011"/>
                <a:gd name="T47" fmla="*/ 0 h 603"/>
                <a:gd name="T48" fmla="*/ 0 w 1011"/>
                <a:gd name="T49" fmla="*/ 0 h 603"/>
                <a:gd name="T50" fmla="*/ 0 w 1011"/>
                <a:gd name="T51" fmla="*/ 0 h 603"/>
                <a:gd name="T52" fmla="*/ 0 w 1011"/>
                <a:gd name="T53" fmla="*/ 0 h 603"/>
                <a:gd name="T54" fmla="*/ 0 w 1011"/>
                <a:gd name="T55" fmla="*/ 0 h 603"/>
                <a:gd name="T56" fmla="*/ 0 w 1011"/>
                <a:gd name="T57" fmla="*/ 0 h 603"/>
                <a:gd name="T58" fmla="*/ 0 w 1011"/>
                <a:gd name="T59" fmla="*/ 0 h 603"/>
                <a:gd name="T60" fmla="*/ 1 w 1011"/>
                <a:gd name="T61" fmla="*/ 0 h 603"/>
                <a:gd name="T62" fmla="*/ 1 w 1011"/>
                <a:gd name="T63" fmla="*/ 0 h 603"/>
                <a:gd name="T64" fmla="*/ 1 w 1011"/>
                <a:gd name="T65" fmla="*/ 0 h 603"/>
                <a:gd name="T66" fmla="*/ 1 w 1011"/>
                <a:gd name="T67" fmla="*/ 0 h 603"/>
                <a:gd name="T68" fmla="*/ 1 w 1011"/>
                <a:gd name="T69" fmla="*/ 0 h 603"/>
                <a:gd name="T70" fmla="*/ 1 w 1011"/>
                <a:gd name="T71" fmla="*/ 0 h 603"/>
                <a:gd name="T72" fmla="*/ 1 w 1011"/>
                <a:gd name="T73" fmla="*/ 0 h 603"/>
                <a:gd name="T74" fmla="*/ 1 w 1011"/>
                <a:gd name="T75" fmla="*/ 0 h 603"/>
                <a:gd name="T76" fmla="*/ 1 w 1011"/>
                <a:gd name="T77" fmla="*/ 0 h 603"/>
                <a:gd name="T78" fmla="*/ 1 w 1011"/>
                <a:gd name="T79" fmla="*/ 0 h 603"/>
                <a:gd name="T80" fmla="*/ 1 w 1011"/>
                <a:gd name="T81" fmla="*/ 0 h 603"/>
                <a:gd name="T82" fmla="*/ 1 w 1011"/>
                <a:gd name="T83" fmla="*/ 0 h 603"/>
                <a:gd name="T84" fmla="*/ 1 w 1011"/>
                <a:gd name="T85" fmla="*/ 0 h 603"/>
                <a:gd name="T86" fmla="*/ 1 w 1011"/>
                <a:gd name="T87" fmla="*/ 0 h 603"/>
                <a:gd name="T88" fmla="*/ 1 w 1011"/>
                <a:gd name="T89" fmla="*/ 0 h 603"/>
                <a:gd name="T90" fmla="*/ 1 w 1011"/>
                <a:gd name="T91" fmla="*/ 0 h 603"/>
                <a:gd name="T92" fmla="*/ 2 w 1011"/>
                <a:gd name="T93" fmla="*/ 0 h 603"/>
                <a:gd name="T94" fmla="*/ 2 w 1011"/>
                <a:gd name="T95" fmla="*/ 0 h 603"/>
                <a:gd name="T96" fmla="*/ 2 w 1011"/>
                <a:gd name="T97" fmla="*/ 0 h 603"/>
                <a:gd name="T98" fmla="*/ 2 w 1011"/>
                <a:gd name="T99" fmla="*/ 0 h 603"/>
                <a:gd name="T100" fmla="*/ 2 w 1011"/>
                <a:gd name="T101" fmla="*/ 0 h 603"/>
                <a:gd name="T102" fmla="*/ 2 w 1011"/>
                <a:gd name="T103" fmla="*/ 0 h 603"/>
                <a:gd name="T104" fmla="*/ 2 w 1011"/>
                <a:gd name="T105" fmla="*/ 0 h 603"/>
                <a:gd name="T106" fmla="*/ 2 w 1011"/>
                <a:gd name="T107" fmla="*/ 0 h 6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1"/>
                <a:gd name="T163" fmla="*/ 0 h 603"/>
                <a:gd name="T164" fmla="*/ 1011 w 1011"/>
                <a:gd name="T165" fmla="*/ 603 h 60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1" h="603">
                  <a:moveTo>
                    <a:pt x="4" y="603"/>
                  </a:moveTo>
                  <a:lnTo>
                    <a:pt x="5" y="590"/>
                  </a:lnTo>
                  <a:lnTo>
                    <a:pt x="5" y="580"/>
                  </a:lnTo>
                  <a:lnTo>
                    <a:pt x="3" y="562"/>
                  </a:lnTo>
                  <a:lnTo>
                    <a:pt x="0" y="544"/>
                  </a:lnTo>
                  <a:lnTo>
                    <a:pt x="1" y="519"/>
                  </a:lnTo>
                  <a:lnTo>
                    <a:pt x="4" y="493"/>
                  </a:lnTo>
                  <a:lnTo>
                    <a:pt x="6" y="467"/>
                  </a:lnTo>
                  <a:lnTo>
                    <a:pt x="9" y="442"/>
                  </a:lnTo>
                  <a:lnTo>
                    <a:pt x="16" y="416"/>
                  </a:lnTo>
                  <a:lnTo>
                    <a:pt x="39" y="351"/>
                  </a:lnTo>
                  <a:lnTo>
                    <a:pt x="56" y="311"/>
                  </a:lnTo>
                  <a:lnTo>
                    <a:pt x="70" y="286"/>
                  </a:lnTo>
                  <a:lnTo>
                    <a:pt x="82" y="261"/>
                  </a:lnTo>
                  <a:lnTo>
                    <a:pt x="93" y="237"/>
                  </a:lnTo>
                  <a:lnTo>
                    <a:pt x="101" y="214"/>
                  </a:lnTo>
                  <a:lnTo>
                    <a:pt x="108" y="196"/>
                  </a:lnTo>
                  <a:lnTo>
                    <a:pt x="117" y="183"/>
                  </a:lnTo>
                  <a:lnTo>
                    <a:pt x="125" y="173"/>
                  </a:lnTo>
                  <a:lnTo>
                    <a:pt x="135" y="165"/>
                  </a:lnTo>
                  <a:lnTo>
                    <a:pt x="152" y="152"/>
                  </a:lnTo>
                  <a:lnTo>
                    <a:pt x="160" y="143"/>
                  </a:lnTo>
                  <a:lnTo>
                    <a:pt x="167" y="132"/>
                  </a:lnTo>
                  <a:lnTo>
                    <a:pt x="172" y="124"/>
                  </a:lnTo>
                  <a:lnTo>
                    <a:pt x="180" y="116"/>
                  </a:lnTo>
                  <a:lnTo>
                    <a:pt x="191" y="107"/>
                  </a:lnTo>
                  <a:lnTo>
                    <a:pt x="202" y="98"/>
                  </a:lnTo>
                  <a:lnTo>
                    <a:pt x="226" y="82"/>
                  </a:lnTo>
                  <a:lnTo>
                    <a:pt x="248" y="69"/>
                  </a:lnTo>
                  <a:lnTo>
                    <a:pt x="281" y="54"/>
                  </a:lnTo>
                  <a:lnTo>
                    <a:pt x="318" y="41"/>
                  </a:lnTo>
                  <a:lnTo>
                    <a:pt x="357" y="29"/>
                  </a:lnTo>
                  <a:lnTo>
                    <a:pt x="398" y="19"/>
                  </a:lnTo>
                  <a:lnTo>
                    <a:pt x="420" y="15"/>
                  </a:lnTo>
                  <a:lnTo>
                    <a:pt x="442" y="11"/>
                  </a:lnTo>
                  <a:lnTo>
                    <a:pt x="465" y="8"/>
                  </a:lnTo>
                  <a:lnTo>
                    <a:pt x="488" y="5"/>
                  </a:lnTo>
                  <a:lnTo>
                    <a:pt x="536" y="1"/>
                  </a:lnTo>
                  <a:lnTo>
                    <a:pt x="560" y="1"/>
                  </a:lnTo>
                  <a:lnTo>
                    <a:pt x="585" y="0"/>
                  </a:lnTo>
                  <a:lnTo>
                    <a:pt x="620" y="1"/>
                  </a:lnTo>
                  <a:lnTo>
                    <a:pt x="654" y="3"/>
                  </a:lnTo>
                  <a:lnTo>
                    <a:pt x="721" y="10"/>
                  </a:lnTo>
                  <a:lnTo>
                    <a:pt x="753" y="15"/>
                  </a:lnTo>
                  <a:lnTo>
                    <a:pt x="784" y="22"/>
                  </a:lnTo>
                  <a:lnTo>
                    <a:pt x="813" y="29"/>
                  </a:lnTo>
                  <a:lnTo>
                    <a:pt x="842" y="38"/>
                  </a:lnTo>
                  <a:lnTo>
                    <a:pt x="894" y="57"/>
                  </a:lnTo>
                  <a:lnTo>
                    <a:pt x="918" y="68"/>
                  </a:lnTo>
                  <a:lnTo>
                    <a:pt x="940" y="80"/>
                  </a:lnTo>
                  <a:lnTo>
                    <a:pt x="961" y="93"/>
                  </a:lnTo>
                  <a:lnTo>
                    <a:pt x="979" y="105"/>
                  </a:lnTo>
                  <a:lnTo>
                    <a:pt x="996" y="119"/>
                  </a:lnTo>
                  <a:lnTo>
                    <a:pt x="1011" y="134"/>
                  </a:lnTo>
                </a:path>
              </a:pathLst>
            </a:custGeom>
            <a:noFill/>
            <a:ln w="46038">
              <a:solidFill>
                <a:srgbClr val="FFFFFF"/>
              </a:solidFill>
              <a:round/>
              <a:headEnd/>
              <a:tailEnd/>
            </a:ln>
          </p:spPr>
          <p:txBody>
            <a:bodyPr/>
            <a:lstStyle/>
            <a:p>
              <a:endParaRPr lang="en-IN"/>
            </a:p>
          </p:txBody>
        </p:sp>
        <p:sp>
          <p:nvSpPr>
            <p:cNvPr id="24" name="Line 25"/>
            <p:cNvSpPr>
              <a:spLocks noChangeShapeType="1"/>
            </p:cNvSpPr>
            <p:nvPr/>
          </p:nvSpPr>
          <p:spPr bwMode="auto">
            <a:xfrm>
              <a:off x="2480" y="2679"/>
              <a:ext cx="1" cy="797"/>
            </a:xfrm>
            <a:prstGeom prst="line">
              <a:avLst/>
            </a:prstGeom>
            <a:noFill/>
            <a:ln w="46038">
              <a:solidFill>
                <a:srgbClr val="FFFFFF"/>
              </a:solidFill>
              <a:round/>
              <a:headEnd/>
              <a:tailEnd/>
            </a:ln>
          </p:spPr>
          <p:txBody>
            <a:bodyPr/>
            <a:lstStyle/>
            <a:p>
              <a:endParaRPr lang="en-US"/>
            </a:p>
          </p:txBody>
        </p:sp>
        <p:sp>
          <p:nvSpPr>
            <p:cNvPr id="25" name="Oval 26"/>
            <p:cNvSpPr>
              <a:spLocks noChangeArrowheads="1"/>
            </p:cNvSpPr>
            <p:nvPr/>
          </p:nvSpPr>
          <p:spPr bwMode="auto">
            <a:xfrm>
              <a:off x="2740" y="2563"/>
              <a:ext cx="195" cy="575"/>
            </a:xfrm>
            <a:prstGeom prst="ellipse">
              <a:avLst/>
            </a:prstGeom>
            <a:noFill/>
            <a:ln w="46038">
              <a:solidFill>
                <a:srgbClr val="FFFFFF"/>
              </a:solidFill>
              <a:round/>
              <a:headEnd/>
              <a:tailEnd/>
            </a:ln>
          </p:spPr>
          <p:txBody>
            <a:bodyPr/>
            <a:lstStyle/>
            <a:p>
              <a:endParaRPr lang="en-IN"/>
            </a:p>
          </p:txBody>
        </p:sp>
        <p:sp>
          <p:nvSpPr>
            <p:cNvPr id="26" name="Oval 27"/>
            <p:cNvSpPr>
              <a:spLocks noChangeArrowheads="1"/>
            </p:cNvSpPr>
            <p:nvPr/>
          </p:nvSpPr>
          <p:spPr bwMode="auto">
            <a:xfrm>
              <a:off x="3007" y="2563"/>
              <a:ext cx="194" cy="575"/>
            </a:xfrm>
            <a:prstGeom prst="ellipse">
              <a:avLst/>
            </a:prstGeom>
            <a:noFill/>
            <a:ln w="46038">
              <a:solidFill>
                <a:srgbClr val="FFFFFF"/>
              </a:solidFill>
              <a:round/>
              <a:headEnd/>
              <a:tailEnd/>
            </a:ln>
          </p:spPr>
          <p:txBody>
            <a:bodyPr/>
            <a:lstStyle/>
            <a:p>
              <a:endParaRPr lang="en-IN"/>
            </a:p>
          </p:txBody>
        </p:sp>
        <p:sp>
          <p:nvSpPr>
            <p:cNvPr id="27" name="Freeform 28"/>
            <p:cNvSpPr>
              <a:spLocks/>
            </p:cNvSpPr>
            <p:nvPr/>
          </p:nvSpPr>
          <p:spPr bwMode="auto">
            <a:xfrm>
              <a:off x="2821" y="2508"/>
              <a:ext cx="266" cy="62"/>
            </a:xfrm>
            <a:custGeom>
              <a:avLst/>
              <a:gdLst>
                <a:gd name="T0" fmla="*/ 0 w 756"/>
                <a:gd name="T1" fmla="*/ 0 h 180"/>
                <a:gd name="T2" fmla="*/ 0 w 756"/>
                <a:gd name="T3" fmla="*/ 0 h 180"/>
                <a:gd name="T4" fmla="*/ 0 w 756"/>
                <a:gd name="T5" fmla="*/ 0 h 180"/>
                <a:gd name="T6" fmla="*/ 0 w 756"/>
                <a:gd name="T7" fmla="*/ 0 h 180"/>
                <a:gd name="T8" fmla="*/ 0 w 756"/>
                <a:gd name="T9" fmla="*/ 0 h 180"/>
                <a:gd name="T10" fmla="*/ 0 w 756"/>
                <a:gd name="T11" fmla="*/ 0 h 180"/>
                <a:gd name="T12" fmla="*/ 0 w 756"/>
                <a:gd name="T13" fmla="*/ 0 h 180"/>
                <a:gd name="T14" fmla="*/ 0 w 756"/>
                <a:gd name="T15" fmla="*/ 0 h 180"/>
                <a:gd name="T16" fmla="*/ 0 w 756"/>
                <a:gd name="T17" fmla="*/ 0 h 180"/>
                <a:gd name="T18" fmla="*/ 0 w 756"/>
                <a:gd name="T19" fmla="*/ 0 h 180"/>
                <a:gd name="T20" fmla="*/ 0 w 756"/>
                <a:gd name="T21" fmla="*/ 0 h 180"/>
                <a:gd name="T22" fmla="*/ 0 w 756"/>
                <a:gd name="T23" fmla="*/ 0 h 180"/>
                <a:gd name="T24" fmla="*/ 0 w 756"/>
                <a:gd name="T25" fmla="*/ 0 h 180"/>
                <a:gd name="T26" fmla="*/ 0 w 756"/>
                <a:gd name="T27" fmla="*/ 0 h 180"/>
                <a:gd name="T28" fmla="*/ 0 w 756"/>
                <a:gd name="T29" fmla="*/ 0 h 180"/>
                <a:gd name="T30" fmla="*/ 1 w 756"/>
                <a:gd name="T31" fmla="*/ 0 h 180"/>
                <a:gd name="T32" fmla="*/ 1 w 756"/>
                <a:gd name="T33" fmla="*/ 0 h 180"/>
                <a:gd name="T34" fmla="*/ 1 w 756"/>
                <a:gd name="T35" fmla="*/ 0 h 180"/>
                <a:gd name="T36" fmla="*/ 1 w 756"/>
                <a:gd name="T37" fmla="*/ 0 h 180"/>
                <a:gd name="T38" fmla="*/ 1 w 756"/>
                <a:gd name="T39" fmla="*/ 0 h 180"/>
                <a:gd name="T40" fmla="*/ 1 w 756"/>
                <a:gd name="T41" fmla="*/ 0 h 180"/>
                <a:gd name="T42" fmla="*/ 1 w 756"/>
                <a:gd name="T43" fmla="*/ 0 h 180"/>
                <a:gd name="T44" fmla="*/ 1 w 756"/>
                <a:gd name="T45" fmla="*/ 0 h 180"/>
                <a:gd name="T46" fmla="*/ 1 w 756"/>
                <a:gd name="T47" fmla="*/ 0 h 180"/>
                <a:gd name="T48" fmla="*/ 1 w 756"/>
                <a:gd name="T49" fmla="*/ 0 h 180"/>
                <a:gd name="T50" fmla="*/ 1 w 756"/>
                <a:gd name="T51" fmla="*/ 0 h 180"/>
                <a:gd name="T52" fmla="*/ 1 w 756"/>
                <a:gd name="T53" fmla="*/ 0 h 180"/>
                <a:gd name="T54" fmla="*/ 1 w 756"/>
                <a:gd name="T55" fmla="*/ 0 h 180"/>
                <a:gd name="T56" fmla="*/ 1 w 756"/>
                <a:gd name="T57" fmla="*/ 0 h 180"/>
                <a:gd name="T58" fmla="*/ 1 w 756"/>
                <a:gd name="T59" fmla="*/ 0 h 180"/>
                <a:gd name="T60" fmla="*/ 1 w 756"/>
                <a:gd name="T61" fmla="*/ 0 h 180"/>
                <a:gd name="T62" fmla="*/ 1 w 756"/>
                <a:gd name="T63" fmla="*/ 0 h 180"/>
                <a:gd name="T64" fmla="*/ 1 w 756"/>
                <a:gd name="T65" fmla="*/ 0 h 180"/>
                <a:gd name="T66" fmla="*/ 1 w 756"/>
                <a:gd name="T67" fmla="*/ 0 h 180"/>
                <a:gd name="T68" fmla="*/ 1 w 756"/>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6"/>
                <a:gd name="T106" fmla="*/ 0 h 180"/>
                <a:gd name="T107" fmla="*/ 756 w 756"/>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6" h="180">
                  <a:moveTo>
                    <a:pt x="0" y="180"/>
                  </a:moveTo>
                  <a:lnTo>
                    <a:pt x="13" y="160"/>
                  </a:lnTo>
                  <a:lnTo>
                    <a:pt x="28" y="142"/>
                  </a:lnTo>
                  <a:lnTo>
                    <a:pt x="44" y="124"/>
                  </a:lnTo>
                  <a:lnTo>
                    <a:pt x="62" y="107"/>
                  </a:lnTo>
                  <a:lnTo>
                    <a:pt x="82" y="91"/>
                  </a:lnTo>
                  <a:lnTo>
                    <a:pt x="103" y="76"/>
                  </a:lnTo>
                  <a:lnTo>
                    <a:pt x="126" y="63"/>
                  </a:lnTo>
                  <a:lnTo>
                    <a:pt x="150" y="50"/>
                  </a:lnTo>
                  <a:lnTo>
                    <a:pt x="174" y="39"/>
                  </a:lnTo>
                  <a:lnTo>
                    <a:pt x="200" y="29"/>
                  </a:lnTo>
                  <a:lnTo>
                    <a:pt x="214" y="25"/>
                  </a:lnTo>
                  <a:lnTo>
                    <a:pt x="227" y="21"/>
                  </a:lnTo>
                  <a:lnTo>
                    <a:pt x="256" y="13"/>
                  </a:lnTo>
                  <a:lnTo>
                    <a:pt x="285" y="8"/>
                  </a:lnTo>
                  <a:lnTo>
                    <a:pt x="315" y="4"/>
                  </a:lnTo>
                  <a:lnTo>
                    <a:pt x="346" y="1"/>
                  </a:lnTo>
                  <a:lnTo>
                    <a:pt x="377" y="0"/>
                  </a:lnTo>
                  <a:lnTo>
                    <a:pt x="409" y="1"/>
                  </a:lnTo>
                  <a:lnTo>
                    <a:pt x="439" y="4"/>
                  </a:lnTo>
                  <a:lnTo>
                    <a:pt x="469" y="8"/>
                  </a:lnTo>
                  <a:lnTo>
                    <a:pt x="499" y="13"/>
                  </a:lnTo>
                  <a:lnTo>
                    <a:pt x="527" y="21"/>
                  </a:lnTo>
                  <a:lnTo>
                    <a:pt x="554" y="29"/>
                  </a:lnTo>
                  <a:lnTo>
                    <a:pt x="581" y="39"/>
                  </a:lnTo>
                  <a:lnTo>
                    <a:pt x="606" y="50"/>
                  </a:lnTo>
                  <a:lnTo>
                    <a:pt x="630" y="63"/>
                  </a:lnTo>
                  <a:lnTo>
                    <a:pt x="653" y="76"/>
                  </a:lnTo>
                  <a:lnTo>
                    <a:pt x="673" y="91"/>
                  </a:lnTo>
                  <a:lnTo>
                    <a:pt x="693" y="107"/>
                  </a:lnTo>
                  <a:lnTo>
                    <a:pt x="711" y="124"/>
                  </a:lnTo>
                  <a:lnTo>
                    <a:pt x="728" y="142"/>
                  </a:lnTo>
                  <a:lnTo>
                    <a:pt x="743" y="160"/>
                  </a:lnTo>
                  <a:lnTo>
                    <a:pt x="749" y="170"/>
                  </a:lnTo>
                  <a:lnTo>
                    <a:pt x="756" y="180"/>
                  </a:lnTo>
                </a:path>
              </a:pathLst>
            </a:custGeom>
            <a:noFill/>
            <a:ln w="46038">
              <a:solidFill>
                <a:srgbClr val="FFFFFF"/>
              </a:solidFill>
              <a:round/>
              <a:headEnd/>
              <a:tailEnd/>
            </a:ln>
          </p:spPr>
          <p:txBody>
            <a:bodyPr/>
            <a:lstStyle/>
            <a:p>
              <a:endParaRPr lang="en-IN"/>
            </a:p>
          </p:txBody>
        </p:sp>
      </p:grpSp>
      <p:sp>
        <p:nvSpPr>
          <p:cNvPr id="28" name="Line 29"/>
          <p:cNvSpPr>
            <a:spLocks noChangeShapeType="1"/>
          </p:cNvSpPr>
          <p:nvPr/>
        </p:nvSpPr>
        <p:spPr bwMode="auto">
          <a:xfrm>
            <a:off x="2840038" y="3440113"/>
            <a:ext cx="3429000" cy="1587"/>
          </a:xfrm>
          <a:prstGeom prst="line">
            <a:avLst/>
          </a:prstGeom>
          <a:noFill/>
          <a:ln w="60325">
            <a:solidFill>
              <a:srgbClr val="FFFFFF"/>
            </a:solidFill>
            <a:round/>
            <a:headEnd/>
            <a:tailEnd/>
          </a:ln>
        </p:spPr>
        <p:txBody>
          <a:bodyPr/>
          <a:lstStyle/>
          <a:p>
            <a:endParaRPr lang="en-US"/>
          </a:p>
        </p:txBody>
      </p:sp>
      <p:sp>
        <p:nvSpPr>
          <p:cNvPr id="29" name="Line 30"/>
          <p:cNvSpPr>
            <a:spLocks noChangeShapeType="1"/>
          </p:cNvSpPr>
          <p:nvPr/>
        </p:nvSpPr>
        <p:spPr bwMode="auto">
          <a:xfrm flipH="1">
            <a:off x="2840038" y="3573463"/>
            <a:ext cx="3429000" cy="1587"/>
          </a:xfrm>
          <a:prstGeom prst="line">
            <a:avLst/>
          </a:prstGeom>
          <a:noFill/>
          <a:ln w="60325">
            <a:solidFill>
              <a:srgbClr val="FFFFFF"/>
            </a:solidFill>
            <a:round/>
            <a:headEnd/>
            <a:tailEnd/>
          </a:ln>
        </p:spPr>
        <p:txBody>
          <a:bodyPr/>
          <a:lstStyle/>
          <a:p>
            <a:endParaRPr lang="en-US"/>
          </a:p>
        </p:txBody>
      </p:sp>
      <p:sp>
        <p:nvSpPr>
          <p:cNvPr id="30" name="Line 31"/>
          <p:cNvSpPr>
            <a:spLocks noChangeShapeType="1"/>
          </p:cNvSpPr>
          <p:nvPr/>
        </p:nvSpPr>
        <p:spPr bwMode="auto">
          <a:xfrm>
            <a:off x="2840038" y="3706813"/>
            <a:ext cx="3429000" cy="1587"/>
          </a:xfrm>
          <a:prstGeom prst="line">
            <a:avLst/>
          </a:prstGeom>
          <a:noFill/>
          <a:ln w="60325">
            <a:solidFill>
              <a:srgbClr val="FFFFFF"/>
            </a:solidFill>
            <a:round/>
            <a:headEnd/>
            <a:tailEnd/>
          </a:ln>
        </p:spPr>
        <p:txBody>
          <a:bodyPr/>
          <a:lstStyle/>
          <a:p>
            <a:endParaRPr lang="en-US"/>
          </a:p>
        </p:txBody>
      </p:sp>
      <p:sp>
        <p:nvSpPr>
          <p:cNvPr id="31" name="Line 32"/>
          <p:cNvSpPr>
            <a:spLocks noChangeShapeType="1"/>
          </p:cNvSpPr>
          <p:nvPr/>
        </p:nvSpPr>
        <p:spPr bwMode="auto">
          <a:xfrm flipH="1">
            <a:off x="2840038" y="3838575"/>
            <a:ext cx="3429000" cy="1588"/>
          </a:xfrm>
          <a:prstGeom prst="line">
            <a:avLst/>
          </a:prstGeom>
          <a:noFill/>
          <a:ln w="60325">
            <a:solidFill>
              <a:srgbClr val="FFFFFF"/>
            </a:solidFill>
            <a:round/>
            <a:headEnd/>
            <a:tailEnd/>
          </a:ln>
        </p:spPr>
        <p:txBody>
          <a:bodyPr/>
          <a:lstStyle/>
          <a:p>
            <a:endParaRPr lang="en-US"/>
          </a:p>
        </p:txBody>
      </p:sp>
      <p:sp>
        <p:nvSpPr>
          <p:cNvPr id="32" name="Line 33"/>
          <p:cNvSpPr>
            <a:spLocks noChangeShapeType="1"/>
          </p:cNvSpPr>
          <p:nvPr/>
        </p:nvSpPr>
        <p:spPr bwMode="auto">
          <a:xfrm>
            <a:off x="261938" y="1143000"/>
            <a:ext cx="8658225" cy="1588"/>
          </a:xfrm>
          <a:prstGeom prst="line">
            <a:avLst/>
          </a:prstGeom>
          <a:noFill/>
          <a:ln w="46038">
            <a:solidFill>
              <a:srgbClr val="D60093"/>
            </a:solidFill>
            <a:round/>
            <a:headEnd/>
            <a:tailEnd/>
          </a:ln>
        </p:spPr>
        <p:txBody>
          <a:bodyPr/>
          <a:lstStyle/>
          <a:p>
            <a:endParaRPr lang="en-US"/>
          </a:p>
        </p:txBody>
      </p:sp>
      <p:sp>
        <p:nvSpPr>
          <p:cNvPr id="33" name="Text Box 34"/>
          <p:cNvSpPr txBox="1">
            <a:spLocks noChangeArrowheads="1"/>
          </p:cNvSpPr>
          <p:nvPr/>
        </p:nvSpPr>
        <p:spPr bwMode="auto">
          <a:xfrm>
            <a:off x="990600" y="304800"/>
            <a:ext cx="7132638" cy="823913"/>
          </a:xfrm>
          <a:prstGeom prst="rect">
            <a:avLst/>
          </a:prstGeom>
          <a:noFill/>
          <a:ln w="12700">
            <a:noFill/>
            <a:miter lim="800000"/>
            <a:headEnd type="none" w="sm" len="sm"/>
            <a:tailEnd type="none" w="sm" len="sm"/>
          </a:ln>
        </p:spPr>
        <p:txBody>
          <a:bodyPr wrap="none">
            <a:spAutoFit/>
          </a:bodyPr>
          <a:lstStyle/>
          <a:p>
            <a:r>
              <a:rPr lang="en-US" sz="4800">
                <a:solidFill>
                  <a:srgbClr val="FFFF99"/>
                </a:solidFill>
              </a:rPr>
              <a:t>Step-Down Transformer</a:t>
            </a:r>
          </a:p>
        </p:txBody>
      </p:sp>
      <p:sp>
        <p:nvSpPr>
          <p:cNvPr id="34" name="Text Box 35"/>
          <p:cNvSpPr txBox="1">
            <a:spLocks noChangeArrowheads="1"/>
          </p:cNvSpPr>
          <p:nvPr/>
        </p:nvSpPr>
        <p:spPr bwMode="auto">
          <a:xfrm>
            <a:off x="3733800" y="1600200"/>
            <a:ext cx="1508746" cy="553998"/>
          </a:xfrm>
          <a:prstGeom prst="rect">
            <a:avLst/>
          </a:prstGeom>
          <a:noFill/>
          <a:ln w="12700">
            <a:noFill/>
            <a:miter lim="800000"/>
            <a:headEnd type="none" w="sm" len="sm"/>
            <a:tailEnd type="none" w="sm" len="sm"/>
          </a:ln>
        </p:spPr>
        <p:txBody>
          <a:bodyPr wrap="none">
            <a:spAutoFit/>
          </a:bodyPr>
          <a:lstStyle/>
          <a:p>
            <a:r>
              <a:rPr lang="en-US" sz="3000" dirty="0">
                <a:solidFill>
                  <a:srgbClr val="FFFF00"/>
                </a:solidFill>
              </a:rPr>
              <a:t>Primary</a:t>
            </a:r>
          </a:p>
        </p:txBody>
      </p:sp>
      <p:sp>
        <p:nvSpPr>
          <p:cNvPr id="35" name="Text Box 36"/>
          <p:cNvSpPr txBox="1">
            <a:spLocks noChangeArrowheads="1"/>
          </p:cNvSpPr>
          <p:nvPr/>
        </p:nvSpPr>
        <p:spPr bwMode="auto">
          <a:xfrm>
            <a:off x="3657600" y="5562600"/>
            <a:ext cx="2020105" cy="553998"/>
          </a:xfrm>
          <a:prstGeom prst="rect">
            <a:avLst/>
          </a:prstGeom>
          <a:noFill/>
          <a:ln w="12700">
            <a:noFill/>
            <a:miter lim="800000"/>
            <a:headEnd type="none" w="sm" len="sm"/>
            <a:tailEnd type="none" w="sm" len="sm"/>
          </a:ln>
        </p:spPr>
        <p:txBody>
          <a:bodyPr wrap="none">
            <a:spAutoFit/>
          </a:bodyPr>
          <a:lstStyle/>
          <a:p>
            <a:r>
              <a:rPr lang="en-US" sz="3000" dirty="0">
                <a:solidFill>
                  <a:srgbClr val="FFFF00"/>
                </a:solidFill>
              </a:rPr>
              <a:t>Secondary</a:t>
            </a:r>
          </a:p>
        </p:txBody>
      </p:sp>
      <p:grpSp>
        <p:nvGrpSpPr>
          <p:cNvPr id="36" name="Group 37"/>
          <p:cNvGrpSpPr>
            <a:grpSpLocks/>
          </p:cNvGrpSpPr>
          <p:nvPr/>
        </p:nvGrpSpPr>
        <p:grpSpPr bwMode="auto">
          <a:xfrm>
            <a:off x="2482850" y="1600200"/>
            <a:ext cx="4146550" cy="1689100"/>
            <a:chOff x="1564" y="1008"/>
            <a:chExt cx="2612" cy="1064"/>
          </a:xfrm>
        </p:grpSpPr>
        <p:sp>
          <p:nvSpPr>
            <p:cNvPr id="37" name="Freeform 38"/>
            <p:cNvSpPr>
              <a:spLocks/>
            </p:cNvSpPr>
            <p:nvPr/>
          </p:nvSpPr>
          <p:spPr bwMode="auto">
            <a:xfrm>
              <a:off x="1872" y="1449"/>
              <a:ext cx="217" cy="554"/>
            </a:xfrm>
            <a:custGeom>
              <a:avLst/>
              <a:gdLst>
                <a:gd name="T0" fmla="*/ 0 w 651"/>
                <a:gd name="T1" fmla="*/ 0 h 1664"/>
                <a:gd name="T2" fmla="*/ 0 w 651"/>
                <a:gd name="T3" fmla="*/ 0 h 1664"/>
                <a:gd name="T4" fmla="*/ 1 w 651"/>
                <a:gd name="T5" fmla="*/ 0 h 1664"/>
                <a:gd name="T6" fmla="*/ 1 w 651"/>
                <a:gd name="T7" fmla="*/ 0 h 1664"/>
                <a:gd name="T8" fmla="*/ 1 w 651"/>
                <a:gd name="T9" fmla="*/ 0 h 1664"/>
                <a:gd name="T10" fmla="*/ 1 w 651"/>
                <a:gd name="T11" fmla="*/ 0 h 1664"/>
                <a:gd name="T12" fmla="*/ 1 w 651"/>
                <a:gd name="T13" fmla="*/ 0 h 1664"/>
                <a:gd name="T14" fmla="*/ 1 w 651"/>
                <a:gd name="T15" fmla="*/ 0 h 1664"/>
                <a:gd name="T16" fmla="*/ 1 w 651"/>
                <a:gd name="T17" fmla="*/ 1 h 1664"/>
                <a:gd name="T18" fmla="*/ 1 w 651"/>
                <a:gd name="T19" fmla="*/ 1 h 1664"/>
                <a:gd name="T20" fmla="*/ 1 w 651"/>
                <a:gd name="T21" fmla="*/ 1 h 1664"/>
                <a:gd name="T22" fmla="*/ 1 w 651"/>
                <a:gd name="T23" fmla="*/ 1 h 1664"/>
                <a:gd name="T24" fmla="*/ 1 w 651"/>
                <a:gd name="T25" fmla="*/ 1 h 1664"/>
                <a:gd name="T26" fmla="*/ 1 w 651"/>
                <a:gd name="T27" fmla="*/ 1 h 1664"/>
                <a:gd name="T28" fmla="*/ 1 w 651"/>
                <a:gd name="T29" fmla="*/ 1 h 1664"/>
                <a:gd name="T30" fmla="*/ 1 w 651"/>
                <a:gd name="T31" fmla="*/ 2 h 1664"/>
                <a:gd name="T32" fmla="*/ 1 w 651"/>
                <a:gd name="T33" fmla="*/ 2 h 1664"/>
                <a:gd name="T34" fmla="*/ 1 w 651"/>
                <a:gd name="T35" fmla="*/ 2 h 1664"/>
                <a:gd name="T36" fmla="*/ 1 w 651"/>
                <a:gd name="T37" fmla="*/ 2 h 1664"/>
                <a:gd name="T38" fmla="*/ 1 w 651"/>
                <a:gd name="T39" fmla="*/ 2 h 1664"/>
                <a:gd name="T40" fmla="*/ 1 w 651"/>
                <a:gd name="T41" fmla="*/ 2 h 1664"/>
                <a:gd name="T42" fmla="*/ 1 w 651"/>
                <a:gd name="T43" fmla="*/ 2 h 1664"/>
                <a:gd name="T44" fmla="*/ 1 w 651"/>
                <a:gd name="T45" fmla="*/ 2 h 1664"/>
                <a:gd name="T46" fmla="*/ 1 w 651"/>
                <a:gd name="T47" fmla="*/ 2 h 1664"/>
                <a:gd name="T48" fmla="*/ 1 w 651"/>
                <a:gd name="T49" fmla="*/ 2 h 1664"/>
                <a:gd name="T50" fmla="*/ 1 w 651"/>
                <a:gd name="T51" fmla="*/ 2 h 1664"/>
                <a:gd name="T52" fmla="*/ 1 w 651"/>
                <a:gd name="T53" fmla="*/ 2 h 1664"/>
                <a:gd name="T54" fmla="*/ 0 w 651"/>
                <a:gd name="T55" fmla="*/ 2 h 1664"/>
                <a:gd name="T56" fmla="*/ 0 w 651"/>
                <a:gd name="T57" fmla="*/ 2 h 1664"/>
                <a:gd name="T58" fmla="*/ 0 w 651"/>
                <a:gd name="T59" fmla="*/ 2 h 1664"/>
                <a:gd name="T60" fmla="*/ 0 w 651"/>
                <a:gd name="T61" fmla="*/ 2 h 1664"/>
                <a:gd name="T62" fmla="*/ 0 w 651"/>
                <a:gd name="T63" fmla="*/ 2 h 1664"/>
                <a:gd name="T64" fmla="*/ 0 w 651"/>
                <a:gd name="T65" fmla="*/ 2 h 1664"/>
                <a:gd name="T66" fmla="*/ 0 w 651"/>
                <a:gd name="T67" fmla="*/ 2 h 1664"/>
                <a:gd name="T68" fmla="*/ 0 w 651"/>
                <a:gd name="T69" fmla="*/ 2 h 1664"/>
                <a:gd name="T70" fmla="*/ 0 w 651"/>
                <a:gd name="T71" fmla="*/ 2 h 1664"/>
                <a:gd name="T72" fmla="*/ 0 w 651"/>
                <a:gd name="T73" fmla="*/ 2 h 1664"/>
                <a:gd name="T74" fmla="*/ 0 w 651"/>
                <a:gd name="T75" fmla="*/ 2 h 1664"/>
                <a:gd name="T76" fmla="*/ 0 w 651"/>
                <a:gd name="T77" fmla="*/ 2 h 1664"/>
                <a:gd name="T78" fmla="*/ 0 w 651"/>
                <a:gd name="T79" fmla="*/ 1 h 1664"/>
                <a:gd name="T80" fmla="*/ 0 w 651"/>
                <a:gd name="T81" fmla="*/ 1 h 1664"/>
                <a:gd name="T82" fmla="*/ 0 w 651"/>
                <a:gd name="T83" fmla="*/ 1 h 1664"/>
                <a:gd name="T84" fmla="*/ 0 w 651"/>
                <a:gd name="T85" fmla="*/ 1 h 1664"/>
                <a:gd name="T86" fmla="*/ 0 w 651"/>
                <a:gd name="T87" fmla="*/ 1 h 1664"/>
                <a:gd name="T88" fmla="*/ 0 w 651"/>
                <a:gd name="T89" fmla="*/ 1 h 1664"/>
                <a:gd name="T90" fmla="*/ 0 w 651"/>
                <a:gd name="T91" fmla="*/ 1 h 1664"/>
                <a:gd name="T92" fmla="*/ 0 w 651"/>
                <a:gd name="T93" fmla="*/ 0 h 1664"/>
                <a:gd name="T94" fmla="*/ 0 w 651"/>
                <a:gd name="T95" fmla="*/ 0 h 1664"/>
                <a:gd name="T96" fmla="*/ 0 w 651"/>
                <a:gd name="T97" fmla="*/ 0 h 1664"/>
                <a:gd name="T98" fmla="*/ 0 w 651"/>
                <a:gd name="T99" fmla="*/ 0 h 1664"/>
                <a:gd name="T100" fmla="*/ 0 w 651"/>
                <a:gd name="T101" fmla="*/ 0 h 1664"/>
                <a:gd name="T102" fmla="*/ 0 w 651"/>
                <a:gd name="T103" fmla="*/ 0 h 1664"/>
                <a:gd name="T104" fmla="*/ 0 w 651"/>
                <a:gd name="T105" fmla="*/ 0 h 1664"/>
                <a:gd name="T106" fmla="*/ 0 w 651"/>
                <a:gd name="T107" fmla="*/ 0 h 1664"/>
                <a:gd name="T108" fmla="*/ 0 w 651"/>
                <a:gd name="T109" fmla="*/ 0 h 1664"/>
                <a:gd name="T110" fmla="*/ 0 w 651"/>
                <a:gd name="T111" fmla="*/ 0 h 1664"/>
                <a:gd name="T112" fmla="*/ 0 w 651"/>
                <a:gd name="T113" fmla="*/ 0 h 166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1"/>
                <a:gd name="T172" fmla="*/ 0 h 1664"/>
                <a:gd name="T173" fmla="*/ 651 w 651"/>
                <a:gd name="T174" fmla="*/ 1664 h 166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1" h="1664">
                  <a:moveTo>
                    <a:pt x="326" y="0"/>
                  </a:moveTo>
                  <a:lnTo>
                    <a:pt x="334" y="0"/>
                  </a:lnTo>
                  <a:lnTo>
                    <a:pt x="342" y="1"/>
                  </a:lnTo>
                  <a:lnTo>
                    <a:pt x="351" y="2"/>
                  </a:lnTo>
                  <a:lnTo>
                    <a:pt x="359" y="4"/>
                  </a:lnTo>
                  <a:lnTo>
                    <a:pt x="375" y="9"/>
                  </a:lnTo>
                  <a:lnTo>
                    <a:pt x="391" y="16"/>
                  </a:lnTo>
                  <a:lnTo>
                    <a:pt x="407" y="25"/>
                  </a:lnTo>
                  <a:lnTo>
                    <a:pt x="415" y="31"/>
                  </a:lnTo>
                  <a:lnTo>
                    <a:pt x="423" y="36"/>
                  </a:lnTo>
                  <a:lnTo>
                    <a:pt x="438" y="50"/>
                  </a:lnTo>
                  <a:lnTo>
                    <a:pt x="452" y="65"/>
                  </a:lnTo>
                  <a:lnTo>
                    <a:pt x="481" y="100"/>
                  </a:lnTo>
                  <a:lnTo>
                    <a:pt x="508" y="142"/>
                  </a:lnTo>
                  <a:lnTo>
                    <a:pt x="533" y="189"/>
                  </a:lnTo>
                  <a:lnTo>
                    <a:pt x="556" y="243"/>
                  </a:lnTo>
                  <a:lnTo>
                    <a:pt x="577" y="302"/>
                  </a:lnTo>
                  <a:lnTo>
                    <a:pt x="596" y="366"/>
                  </a:lnTo>
                  <a:lnTo>
                    <a:pt x="612" y="435"/>
                  </a:lnTo>
                  <a:lnTo>
                    <a:pt x="625" y="508"/>
                  </a:lnTo>
                  <a:lnTo>
                    <a:pt x="636" y="584"/>
                  </a:lnTo>
                  <a:lnTo>
                    <a:pt x="644" y="664"/>
                  </a:lnTo>
                  <a:lnTo>
                    <a:pt x="650" y="747"/>
                  </a:lnTo>
                  <a:lnTo>
                    <a:pt x="651" y="832"/>
                  </a:lnTo>
                  <a:lnTo>
                    <a:pt x="651" y="875"/>
                  </a:lnTo>
                  <a:lnTo>
                    <a:pt x="650" y="917"/>
                  </a:lnTo>
                  <a:lnTo>
                    <a:pt x="648" y="959"/>
                  </a:lnTo>
                  <a:lnTo>
                    <a:pt x="644" y="999"/>
                  </a:lnTo>
                  <a:lnTo>
                    <a:pt x="641" y="1039"/>
                  </a:lnTo>
                  <a:lnTo>
                    <a:pt x="636" y="1079"/>
                  </a:lnTo>
                  <a:lnTo>
                    <a:pt x="632" y="1118"/>
                  </a:lnTo>
                  <a:lnTo>
                    <a:pt x="625" y="1155"/>
                  </a:lnTo>
                  <a:lnTo>
                    <a:pt x="619" y="1192"/>
                  </a:lnTo>
                  <a:lnTo>
                    <a:pt x="612" y="1228"/>
                  </a:lnTo>
                  <a:lnTo>
                    <a:pt x="604" y="1263"/>
                  </a:lnTo>
                  <a:lnTo>
                    <a:pt x="596" y="1297"/>
                  </a:lnTo>
                  <a:lnTo>
                    <a:pt x="586" y="1330"/>
                  </a:lnTo>
                  <a:lnTo>
                    <a:pt x="577" y="1360"/>
                  </a:lnTo>
                  <a:lnTo>
                    <a:pt x="566" y="1390"/>
                  </a:lnTo>
                  <a:lnTo>
                    <a:pt x="556" y="1420"/>
                  </a:lnTo>
                  <a:lnTo>
                    <a:pt x="550" y="1433"/>
                  </a:lnTo>
                  <a:lnTo>
                    <a:pt x="544" y="1447"/>
                  </a:lnTo>
                  <a:lnTo>
                    <a:pt x="539" y="1460"/>
                  </a:lnTo>
                  <a:lnTo>
                    <a:pt x="533" y="1473"/>
                  </a:lnTo>
                  <a:lnTo>
                    <a:pt x="521" y="1498"/>
                  </a:lnTo>
                  <a:lnTo>
                    <a:pt x="508" y="1521"/>
                  </a:lnTo>
                  <a:lnTo>
                    <a:pt x="495" y="1543"/>
                  </a:lnTo>
                  <a:lnTo>
                    <a:pt x="481" y="1563"/>
                  </a:lnTo>
                  <a:lnTo>
                    <a:pt x="467" y="1582"/>
                  </a:lnTo>
                  <a:lnTo>
                    <a:pt x="452" y="1598"/>
                  </a:lnTo>
                  <a:lnTo>
                    <a:pt x="438" y="1612"/>
                  </a:lnTo>
                  <a:lnTo>
                    <a:pt x="423" y="1626"/>
                  </a:lnTo>
                  <a:lnTo>
                    <a:pt x="407" y="1637"/>
                  </a:lnTo>
                  <a:lnTo>
                    <a:pt x="391" y="1646"/>
                  </a:lnTo>
                  <a:lnTo>
                    <a:pt x="375" y="1653"/>
                  </a:lnTo>
                  <a:lnTo>
                    <a:pt x="359" y="1660"/>
                  </a:lnTo>
                  <a:lnTo>
                    <a:pt x="342" y="1663"/>
                  </a:lnTo>
                  <a:lnTo>
                    <a:pt x="326" y="1664"/>
                  </a:lnTo>
                  <a:lnTo>
                    <a:pt x="317" y="1663"/>
                  </a:lnTo>
                  <a:lnTo>
                    <a:pt x="309" y="1663"/>
                  </a:lnTo>
                  <a:lnTo>
                    <a:pt x="300" y="1661"/>
                  </a:lnTo>
                  <a:lnTo>
                    <a:pt x="293" y="1660"/>
                  </a:lnTo>
                  <a:lnTo>
                    <a:pt x="276" y="1653"/>
                  </a:lnTo>
                  <a:lnTo>
                    <a:pt x="260" y="1646"/>
                  </a:lnTo>
                  <a:lnTo>
                    <a:pt x="244" y="1637"/>
                  </a:lnTo>
                  <a:lnTo>
                    <a:pt x="237" y="1632"/>
                  </a:lnTo>
                  <a:lnTo>
                    <a:pt x="228" y="1626"/>
                  </a:lnTo>
                  <a:lnTo>
                    <a:pt x="214" y="1612"/>
                  </a:lnTo>
                  <a:lnTo>
                    <a:pt x="199" y="1598"/>
                  </a:lnTo>
                  <a:lnTo>
                    <a:pt x="170" y="1563"/>
                  </a:lnTo>
                  <a:lnTo>
                    <a:pt x="144" y="1521"/>
                  </a:lnTo>
                  <a:lnTo>
                    <a:pt x="119" y="1473"/>
                  </a:lnTo>
                  <a:lnTo>
                    <a:pt x="107" y="1447"/>
                  </a:lnTo>
                  <a:lnTo>
                    <a:pt x="95" y="1420"/>
                  </a:lnTo>
                  <a:lnTo>
                    <a:pt x="74" y="1360"/>
                  </a:lnTo>
                  <a:lnTo>
                    <a:pt x="55" y="1297"/>
                  </a:lnTo>
                  <a:lnTo>
                    <a:pt x="39" y="1228"/>
                  </a:lnTo>
                  <a:lnTo>
                    <a:pt x="26" y="1155"/>
                  </a:lnTo>
                  <a:lnTo>
                    <a:pt x="14" y="1079"/>
                  </a:lnTo>
                  <a:lnTo>
                    <a:pt x="7" y="999"/>
                  </a:lnTo>
                  <a:lnTo>
                    <a:pt x="1" y="917"/>
                  </a:lnTo>
                  <a:lnTo>
                    <a:pt x="0" y="832"/>
                  </a:lnTo>
                  <a:lnTo>
                    <a:pt x="0" y="789"/>
                  </a:lnTo>
                  <a:lnTo>
                    <a:pt x="1" y="747"/>
                  </a:lnTo>
                  <a:lnTo>
                    <a:pt x="4" y="705"/>
                  </a:lnTo>
                  <a:lnTo>
                    <a:pt x="7" y="664"/>
                  </a:lnTo>
                  <a:lnTo>
                    <a:pt x="10" y="624"/>
                  </a:lnTo>
                  <a:lnTo>
                    <a:pt x="14" y="584"/>
                  </a:lnTo>
                  <a:lnTo>
                    <a:pt x="19" y="546"/>
                  </a:lnTo>
                  <a:lnTo>
                    <a:pt x="26" y="508"/>
                  </a:lnTo>
                  <a:lnTo>
                    <a:pt x="39" y="435"/>
                  </a:lnTo>
                  <a:lnTo>
                    <a:pt x="55" y="366"/>
                  </a:lnTo>
                  <a:lnTo>
                    <a:pt x="65" y="334"/>
                  </a:lnTo>
                  <a:lnTo>
                    <a:pt x="74" y="302"/>
                  </a:lnTo>
                  <a:lnTo>
                    <a:pt x="85" y="272"/>
                  </a:lnTo>
                  <a:lnTo>
                    <a:pt x="95" y="243"/>
                  </a:lnTo>
                  <a:lnTo>
                    <a:pt x="107" y="216"/>
                  </a:lnTo>
                  <a:lnTo>
                    <a:pt x="112" y="202"/>
                  </a:lnTo>
                  <a:lnTo>
                    <a:pt x="119" y="189"/>
                  </a:lnTo>
                  <a:lnTo>
                    <a:pt x="125" y="177"/>
                  </a:lnTo>
                  <a:lnTo>
                    <a:pt x="130" y="165"/>
                  </a:lnTo>
                  <a:lnTo>
                    <a:pt x="144" y="142"/>
                  </a:lnTo>
                  <a:lnTo>
                    <a:pt x="157" y="119"/>
                  </a:lnTo>
                  <a:lnTo>
                    <a:pt x="170" y="100"/>
                  </a:lnTo>
                  <a:lnTo>
                    <a:pt x="184" y="82"/>
                  </a:lnTo>
                  <a:lnTo>
                    <a:pt x="199" y="65"/>
                  </a:lnTo>
                  <a:lnTo>
                    <a:pt x="214" y="50"/>
                  </a:lnTo>
                  <a:lnTo>
                    <a:pt x="228" y="36"/>
                  </a:lnTo>
                  <a:lnTo>
                    <a:pt x="244" y="25"/>
                  </a:lnTo>
                  <a:lnTo>
                    <a:pt x="260" y="16"/>
                  </a:lnTo>
                  <a:lnTo>
                    <a:pt x="276" y="9"/>
                  </a:lnTo>
                  <a:lnTo>
                    <a:pt x="293" y="4"/>
                  </a:lnTo>
                  <a:lnTo>
                    <a:pt x="309" y="1"/>
                  </a:lnTo>
                  <a:lnTo>
                    <a:pt x="326" y="0"/>
                  </a:lnTo>
                  <a:close/>
                </a:path>
              </a:pathLst>
            </a:custGeom>
            <a:noFill/>
            <a:ln w="46038">
              <a:solidFill>
                <a:srgbClr val="FF3300"/>
              </a:solidFill>
              <a:round/>
              <a:headEnd/>
              <a:tailEnd/>
            </a:ln>
          </p:spPr>
          <p:txBody>
            <a:bodyPr/>
            <a:lstStyle/>
            <a:p>
              <a:endParaRPr lang="en-IN"/>
            </a:p>
          </p:txBody>
        </p:sp>
        <p:sp>
          <p:nvSpPr>
            <p:cNvPr id="38" name="Freeform 39"/>
            <p:cNvSpPr>
              <a:spLocks/>
            </p:cNvSpPr>
            <p:nvPr/>
          </p:nvSpPr>
          <p:spPr bwMode="auto">
            <a:xfrm>
              <a:off x="2202" y="1449"/>
              <a:ext cx="217" cy="554"/>
            </a:xfrm>
            <a:custGeom>
              <a:avLst/>
              <a:gdLst>
                <a:gd name="T0" fmla="*/ 0 w 651"/>
                <a:gd name="T1" fmla="*/ 0 h 1663"/>
                <a:gd name="T2" fmla="*/ 0 w 651"/>
                <a:gd name="T3" fmla="*/ 0 h 1663"/>
                <a:gd name="T4" fmla="*/ 1 w 651"/>
                <a:gd name="T5" fmla="*/ 0 h 1663"/>
                <a:gd name="T6" fmla="*/ 1 w 651"/>
                <a:gd name="T7" fmla="*/ 0 h 1663"/>
                <a:gd name="T8" fmla="*/ 1 w 651"/>
                <a:gd name="T9" fmla="*/ 0 h 1663"/>
                <a:gd name="T10" fmla="*/ 1 w 651"/>
                <a:gd name="T11" fmla="*/ 0 h 1663"/>
                <a:gd name="T12" fmla="*/ 1 w 651"/>
                <a:gd name="T13" fmla="*/ 0 h 1663"/>
                <a:gd name="T14" fmla="*/ 1 w 651"/>
                <a:gd name="T15" fmla="*/ 0 h 1663"/>
                <a:gd name="T16" fmla="*/ 1 w 651"/>
                <a:gd name="T17" fmla="*/ 1 h 1663"/>
                <a:gd name="T18" fmla="*/ 1 w 651"/>
                <a:gd name="T19" fmla="*/ 1 h 1663"/>
                <a:gd name="T20" fmla="*/ 1 w 651"/>
                <a:gd name="T21" fmla="*/ 1 h 1663"/>
                <a:gd name="T22" fmla="*/ 1 w 651"/>
                <a:gd name="T23" fmla="*/ 1 h 1663"/>
                <a:gd name="T24" fmla="*/ 1 w 651"/>
                <a:gd name="T25" fmla="*/ 1 h 1663"/>
                <a:gd name="T26" fmla="*/ 1 w 651"/>
                <a:gd name="T27" fmla="*/ 1 h 1663"/>
                <a:gd name="T28" fmla="*/ 1 w 651"/>
                <a:gd name="T29" fmla="*/ 1 h 1663"/>
                <a:gd name="T30" fmla="*/ 1 w 651"/>
                <a:gd name="T31" fmla="*/ 2 h 1663"/>
                <a:gd name="T32" fmla="*/ 1 w 651"/>
                <a:gd name="T33" fmla="*/ 2 h 1663"/>
                <a:gd name="T34" fmla="*/ 1 w 651"/>
                <a:gd name="T35" fmla="*/ 2 h 1663"/>
                <a:gd name="T36" fmla="*/ 1 w 651"/>
                <a:gd name="T37" fmla="*/ 2 h 1663"/>
                <a:gd name="T38" fmla="*/ 1 w 651"/>
                <a:gd name="T39" fmla="*/ 2 h 1663"/>
                <a:gd name="T40" fmla="*/ 1 w 651"/>
                <a:gd name="T41" fmla="*/ 2 h 1663"/>
                <a:gd name="T42" fmla="*/ 1 w 651"/>
                <a:gd name="T43" fmla="*/ 2 h 1663"/>
                <a:gd name="T44" fmla="*/ 1 w 651"/>
                <a:gd name="T45" fmla="*/ 2 h 1663"/>
                <a:gd name="T46" fmla="*/ 1 w 651"/>
                <a:gd name="T47" fmla="*/ 2 h 1663"/>
                <a:gd name="T48" fmla="*/ 1 w 651"/>
                <a:gd name="T49" fmla="*/ 2 h 1663"/>
                <a:gd name="T50" fmla="*/ 1 w 651"/>
                <a:gd name="T51" fmla="*/ 2 h 1663"/>
                <a:gd name="T52" fmla="*/ 1 w 651"/>
                <a:gd name="T53" fmla="*/ 2 h 1663"/>
                <a:gd name="T54" fmla="*/ 0 w 651"/>
                <a:gd name="T55" fmla="*/ 2 h 1663"/>
                <a:gd name="T56" fmla="*/ 0 w 651"/>
                <a:gd name="T57" fmla="*/ 2 h 1663"/>
                <a:gd name="T58" fmla="*/ 0 w 651"/>
                <a:gd name="T59" fmla="*/ 2 h 1663"/>
                <a:gd name="T60" fmla="*/ 0 w 651"/>
                <a:gd name="T61" fmla="*/ 2 h 1663"/>
                <a:gd name="T62" fmla="*/ 0 w 651"/>
                <a:gd name="T63" fmla="*/ 2 h 1663"/>
                <a:gd name="T64" fmla="*/ 0 w 651"/>
                <a:gd name="T65" fmla="*/ 2 h 1663"/>
                <a:gd name="T66" fmla="*/ 0 w 651"/>
                <a:gd name="T67" fmla="*/ 2 h 1663"/>
                <a:gd name="T68" fmla="*/ 0 w 651"/>
                <a:gd name="T69" fmla="*/ 2 h 1663"/>
                <a:gd name="T70" fmla="*/ 0 w 651"/>
                <a:gd name="T71" fmla="*/ 2 h 1663"/>
                <a:gd name="T72" fmla="*/ 0 w 651"/>
                <a:gd name="T73" fmla="*/ 2 h 1663"/>
                <a:gd name="T74" fmla="*/ 0 w 651"/>
                <a:gd name="T75" fmla="*/ 2 h 1663"/>
                <a:gd name="T76" fmla="*/ 0 w 651"/>
                <a:gd name="T77" fmla="*/ 2 h 1663"/>
                <a:gd name="T78" fmla="*/ 0 w 651"/>
                <a:gd name="T79" fmla="*/ 1 h 1663"/>
                <a:gd name="T80" fmla="*/ 0 w 651"/>
                <a:gd name="T81" fmla="*/ 1 h 1663"/>
                <a:gd name="T82" fmla="*/ 0 w 651"/>
                <a:gd name="T83" fmla="*/ 1 h 1663"/>
                <a:gd name="T84" fmla="*/ 0 w 651"/>
                <a:gd name="T85" fmla="*/ 1 h 1663"/>
                <a:gd name="T86" fmla="*/ 0 w 651"/>
                <a:gd name="T87" fmla="*/ 1 h 1663"/>
                <a:gd name="T88" fmla="*/ 0 w 651"/>
                <a:gd name="T89" fmla="*/ 1 h 1663"/>
                <a:gd name="T90" fmla="*/ 0 w 651"/>
                <a:gd name="T91" fmla="*/ 1 h 1663"/>
                <a:gd name="T92" fmla="*/ 0 w 651"/>
                <a:gd name="T93" fmla="*/ 0 h 1663"/>
                <a:gd name="T94" fmla="*/ 0 w 651"/>
                <a:gd name="T95" fmla="*/ 0 h 1663"/>
                <a:gd name="T96" fmla="*/ 0 w 651"/>
                <a:gd name="T97" fmla="*/ 0 h 1663"/>
                <a:gd name="T98" fmla="*/ 0 w 651"/>
                <a:gd name="T99" fmla="*/ 0 h 1663"/>
                <a:gd name="T100" fmla="*/ 0 w 651"/>
                <a:gd name="T101" fmla="*/ 0 h 1663"/>
                <a:gd name="T102" fmla="*/ 0 w 651"/>
                <a:gd name="T103" fmla="*/ 0 h 1663"/>
                <a:gd name="T104" fmla="*/ 0 w 651"/>
                <a:gd name="T105" fmla="*/ 0 h 1663"/>
                <a:gd name="T106" fmla="*/ 0 w 651"/>
                <a:gd name="T107" fmla="*/ 0 h 1663"/>
                <a:gd name="T108" fmla="*/ 0 w 651"/>
                <a:gd name="T109" fmla="*/ 0 h 1663"/>
                <a:gd name="T110" fmla="*/ 0 w 651"/>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1"/>
                <a:gd name="T169" fmla="*/ 0 h 1663"/>
                <a:gd name="T170" fmla="*/ 651 w 651"/>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1" h="1663">
                  <a:moveTo>
                    <a:pt x="326" y="0"/>
                  </a:moveTo>
                  <a:lnTo>
                    <a:pt x="334" y="0"/>
                  </a:lnTo>
                  <a:lnTo>
                    <a:pt x="343" y="1"/>
                  </a:lnTo>
                  <a:lnTo>
                    <a:pt x="351" y="2"/>
                  </a:lnTo>
                  <a:lnTo>
                    <a:pt x="359" y="4"/>
                  </a:lnTo>
                  <a:lnTo>
                    <a:pt x="375" y="9"/>
                  </a:lnTo>
                  <a:lnTo>
                    <a:pt x="391" y="16"/>
                  </a:lnTo>
                  <a:lnTo>
                    <a:pt x="407" y="25"/>
                  </a:lnTo>
                  <a:lnTo>
                    <a:pt x="415" y="31"/>
                  </a:lnTo>
                  <a:lnTo>
                    <a:pt x="423" y="36"/>
                  </a:lnTo>
                  <a:lnTo>
                    <a:pt x="438" y="50"/>
                  </a:lnTo>
                  <a:lnTo>
                    <a:pt x="453" y="65"/>
                  </a:lnTo>
                  <a:lnTo>
                    <a:pt x="481" y="100"/>
                  </a:lnTo>
                  <a:lnTo>
                    <a:pt x="507" y="141"/>
                  </a:lnTo>
                  <a:lnTo>
                    <a:pt x="533" y="189"/>
                  </a:lnTo>
                  <a:lnTo>
                    <a:pt x="556" y="243"/>
                  </a:lnTo>
                  <a:lnTo>
                    <a:pt x="577" y="302"/>
                  </a:lnTo>
                  <a:lnTo>
                    <a:pt x="595" y="365"/>
                  </a:lnTo>
                  <a:lnTo>
                    <a:pt x="612" y="434"/>
                  </a:lnTo>
                  <a:lnTo>
                    <a:pt x="626" y="507"/>
                  </a:lnTo>
                  <a:lnTo>
                    <a:pt x="636" y="584"/>
                  </a:lnTo>
                  <a:lnTo>
                    <a:pt x="644" y="663"/>
                  </a:lnTo>
                  <a:lnTo>
                    <a:pt x="649" y="746"/>
                  </a:lnTo>
                  <a:lnTo>
                    <a:pt x="651" y="831"/>
                  </a:lnTo>
                  <a:lnTo>
                    <a:pt x="650" y="874"/>
                  </a:lnTo>
                  <a:lnTo>
                    <a:pt x="649" y="916"/>
                  </a:lnTo>
                  <a:lnTo>
                    <a:pt x="647" y="958"/>
                  </a:lnTo>
                  <a:lnTo>
                    <a:pt x="644" y="999"/>
                  </a:lnTo>
                  <a:lnTo>
                    <a:pt x="640" y="1039"/>
                  </a:lnTo>
                  <a:lnTo>
                    <a:pt x="636" y="1079"/>
                  </a:lnTo>
                  <a:lnTo>
                    <a:pt x="631" y="1117"/>
                  </a:lnTo>
                  <a:lnTo>
                    <a:pt x="626" y="1154"/>
                  </a:lnTo>
                  <a:lnTo>
                    <a:pt x="618" y="1191"/>
                  </a:lnTo>
                  <a:lnTo>
                    <a:pt x="612" y="1227"/>
                  </a:lnTo>
                  <a:lnTo>
                    <a:pt x="604" y="1262"/>
                  </a:lnTo>
                  <a:lnTo>
                    <a:pt x="595" y="1296"/>
                  </a:lnTo>
                  <a:lnTo>
                    <a:pt x="586" y="1329"/>
                  </a:lnTo>
                  <a:lnTo>
                    <a:pt x="577" y="1360"/>
                  </a:lnTo>
                  <a:lnTo>
                    <a:pt x="567" y="1390"/>
                  </a:lnTo>
                  <a:lnTo>
                    <a:pt x="556" y="1419"/>
                  </a:lnTo>
                  <a:lnTo>
                    <a:pt x="551" y="1433"/>
                  </a:lnTo>
                  <a:lnTo>
                    <a:pt x="544" y="1446"/>
                  </a:lnTo>
                  <a:lnTo>
                    <a:pt x="539" y="1460"/>
                  </a:lnTo>
                  <a:lnTo>
                    <a:pt x="533" y="1473"/>
                  </a:lnTo>
                  <a:lnTo>
                    <a:pt x="520" y="1498"/>
                  </a:lnTo>
                  <a:lnTo>
                    <a:pt x="507" y="1520"/>
                  </a:lnTo>
                  <a:lnTo>
                    <a:pt x="495" y="1543"/>
                  </a:lnTo>
                  <a:lnTo>
                    <a:pt x="481" y="1562"/>
                  </a:lnTo>
                  <a:lnTo>
                    <a:pt x="467" y="1581"/>
                  </a:lnTo>
                  <a:lnTo>
                    <a:pt x="453" y="1597"/>
                  </a:lnTo>
                  <a:lnTo>
                    <a:pt x="438" y="1612"/>
                  </a:lnTo>
                  <a:lnTo>
                    <a:pt x="423" y="1626"/>
                  </a:lnTo>
                  <a:lnTo>
                    <a:pt x="407" y="1637"/>
                  </a:lnTo>
                  <a:lnTo>
                    <a:pt x="391" y="1646"/>
                  </a:lnTo>
                  <a:lnTo>
                    <a:pt x="375" y="1653"/>
                  </a:lnTo>
                  <a:lnTo>
                    <a:pt x="359" y="1659"/>
                  </a:lnTo>
                  <a:lnTo>
                    <a:pt x="343" y="1662"/>
                  </a:lnTo>
                  <a:lnTo>
                    <a:pt x="326" y="1663"/>
                  </a:lnTo>
                  <a:lnTo>
                    <a:pt x="317" y="1663"/>
                  </a:lnTo>
                  <a:lnTo>
                    <a:pt x="309" y="1662"/>
                  </a:lnTo>
                  <a:lnTo>
                    <a:pt x="301" y="1661"/>
                  </a:lnTo>
                  <a:lnTo>
                    <a:pt x="292" y="1659"/>
                  </a:lnTo>
                  <a:lnTo>
                    <a:pt x="276" y="1653"/>
                  </a:lnTo>
                  <a:lnTo>
                    <a:pt x="260" y="1646"/>
                  </a:lnTo>
                  <a:lnTo>
                    <a:pt x="245" y="1637"/>
                  </a:lnTo>
                  <a:lnTo>
                    <a:pt x="236" y="1631"/>
                  </a:lnTo>
                  <a:lnTo>
                    <a:pt x="229" y="1626"/>
                  </a:lnTo>
                  <a:lnTo>
                    <a:pt x="214" y="1612"/>
                  </a:lnTo>
                  <a:lnTo>
                    <a:pt x="199" y="1597"/>
                  </a:lnTo>
                  <a:lnTo>
                    <a:pt x="171" y="1562"/>
                  </a:lnTo>
                  <a:lnTo>
                    <a:pt x="143" y="1520"/>
                  </a:lnTo>
                  <a:lnTo>
                    <a:pt x="118" y="1473"/>
                  </a:lnTo>
                  <a:lnTo>
                    <a:pt x="106" y="1446"/>
                  </a:lnTo>
                  <a:lnTo>
                    <a:pt x="95" y="1419"/>
                  </a:lnTo>
                  <a:lnTo>
                    <a:pt x="74" y="1360"/>
                  </a:lnTo>
                  <a:lnTo>
                    <a:pt x="56" y="1296"/>
                  </a:lnTo>
                  <a:lnTo>
                    <a:pt x="40" y="1227"/>
                  </a:lnTo>
                  <a:lnTo>
                    <a:pt x="26" y="1154"/>
                  </a:lnTo>
                  <a:lnTo>
                    <a:pt x="14" y="1079"/>
                  </a:lnTo>
                  <a:lnTo>
                    <a:pt x="7" y="999"/>
                  </a:lnTo>
                  <a:lnTo>
                    <a:pt x="2" y="916"/>
                  </a:lnTo>
                  <a:lnTo>
                    <a:pt x="0" y="831"/>
                  </a:lnTo>
                  <a:lnTo>
                    <a:pt x="1" y="788"/>
                  </a:lnTo>
                  <a:lnTo>
                    <a:pt x="2" y="746"/>
                  </a:lnTo>
                  <a:lnTo>
                    <a:pt x="4" y="704"/>
                  </a:lnTo>
                  <a:lnTo>
                    <a:pt x="7" y="663"/>
                  </a:lnTo>
                  <a:lnTo>
                    <a:pt x="10" y="623"/>
                  </a:lnTo>
                  <a:lnTo>
                    <a:pt x="14" y="584"/>
                  </a:lnTo>
                  <a:lnTo>
                    <a:pt x="20" y="545"/>
                  </a:lnTo>
                  <a:lnTo>
                    <a:pt x="26" y="507"/>
                  </a:lnTo>
                  <a:lnTo>
                    <a:pt x="40" y="434"/>
                  </a:lnTo>
                  <a:lnTo>
                    <a:pt x="47" y="399"/>
                  </a:lnTo>
                  <a:lnTo>
                    <a:pt x="56" y="365"/>
                  </a:lnTo>
                  <a:lnTo>
                    <a:pt x="64" y="334"/>
                  </a:lnTo>
                  <a:lnTo>
                    <a:pt x="74" y="302"/>
                  </a:lnTo>
                  <a:lnTo>
                    <a:pt x="84" y="271"/>
                  </a:lnTo>
                  <a:lnTo>
                    <a:pt x="95" y="243"/>
                  </a:lnTo>
                  <a:lnTo>
                    <a:pt x="106" y="216"/>
                  </a:lnTo>
                  <a:lnTo>
                    <a:pt x="118" y="189"/>
                  </a:lnTo>
                  <a:lnTo>
                    <a:pt x="131" y="165"/>
                  </a:lnTo>
                  <a:lnTo>
                    <a:pt x="143" y="141"/>
                  </a:lnTo>
                  <a:lnTo>
                    <a:pt x="157" y="119"/>
                  </a:lnTo>
                  <a:lnTo>
                    <a:pt x="171" y="100"/>
                  </a:lnTo>
                  <a:lnTo>
                    <a:pt x="184" y="82"/>
                  </a:lnTo>
                  <a:lnTo>
                    <a:pt x="199" y="65"/>
                  </a:lnTo>
                  <a:lnTo>
                    <a:pt x="214" y="50"/>
                  </a:lnTo>
                  <a:lnTo>
                    <a:pt x="229" y="36"/>
                  </a:lnTo>
                  <a:lnTo>
                    <a:pt x="245" y="25"/>
                  </a:lnTo>
                  <a:lnTo>
                    <a:pt x="260" y="16"/>
                  </a:lnTo>
                  <a:lnTo>
                    <a:pt x="276" y="9"/>
                  </a:lnTo>
                  <a:lnTo>
                    <a:pt x="292" y="4"/>
                  </a:lnTo>
                  <a:lnTo>
                    <a:pt x="309" y="1"/>
                  </a:lnTo>
                  <a:lnTo>
                    <a:pt x="326" y="0"/>
                  </a:lnTo>
                  <a:close/>
                </a:path>
              </a:pathLst>
            </a:custGeom>
            <a:noFill/>
            <a:ln w="46038">
              <a:solidFill>
                <a:srgbClr val="FF3300"/>
              </a:solidFill>
              <a:round/>
              <a:headEnd/>
              <a:tailEnd/>
            </a:ln>
          </p:spPr>
          <p:txBody>
            <a:bodyPr/>
            <a:lstStyle/>
            <a:p>
              <a:endParaRPr lang="en-IN"/>
            </a:p>
          </p:txBody>
        </p:sp>
        <p:sp>
          <p:nvSpPr>
            <p:cNvPr id="39" name="Freeform 40"/>
            <p:cNvSpPr>
              <a:spLocks/>
            </p:cNvSpPr>
            <p:nvPr/>
          </p:nvSpPr>
          <p:spPr bwMode="auto">
            <a:xfrm>
              <a:off x="2498" y="1449"/>
              <a:ext cx="217" cy="554"/>
            </a:xfrm>
            <a:custGeom>
              <a:avLst/>
              <a:gdLst>
                <a:gd name="T0" fmla="*/ 0 w 651"/>
                <a:gd name="T1" fmla="*/ 0 h 1663"/>
                <a:gd name="T2" fmla="*/ 0 w 651"/>
                <a:gd name="T3" fmla="*/ 0 h 1663"/>
                <a:gd name="T4" fmla="*/ 1 w 651"/>
                <a:gd name="T5" fmla="*/ 0 h 1663"/>
                <a:gd name="T6" fmla="*/ 1 w 651"/>
                <a:gd name="T7" fmla="*/ 0 h 1663"/>
                <a:gd name="T8" fmla="*/ 1 w 651"/>
                <a:gd name="T9" fmla="*/ 0 h 1663"/>
                <a:gd name="T10" fmla="*/ 1 w 651"/>
                <a:gd name="T11" fmla="*/ 0 h 1663"/>
                <a:gd name="T12" fmla="*/ 1 w 651"/>
                <a:gd name="T13" fmla="*/ 0 h 1663"/>
                <a:gd name="T14" fmla="*/ 1 w 651"/>
                <a:gd name="T15" fmla="*/ 0 h 1663"/>
                <a:gd name="T16" fmla="*/ 1 w 651"/>
                <a:gd name="T17" fmla="*/ 1 h 1663"/>
                <a:gd name="T18" fmla="*/ 1 w 651"/>
                <a:gd name="T19" fmla="*/ 1 h 1663"/>
                <a:gd name="T20" fmla="*/ 1 w 651"/>
                <a:gd name="T21" fmla="*/ 1 h 1663"/>
                <a:gd name="T22" fmla="*/ 1 w 651"/>
                <a:gd name="T23" fmla="*/ 1 h 1663"/>
                <a:gd name="T24" fmla="*/ 1 w 651"/>
                <a:gd name="T25" fmla="*/ 1 h 1663"/>
                <a:gd name="T26" fmla="*/ 1 w 651"/>
                <a:gd name="T27" fmla="*/ 1 h 1663"/>
                <a:gd name="T28" fmla="*/ 1 w 651"/>
                <a:gd name="T29" fmla="*/ 1 h 1663"/>
                <a:gd name="T30" fmla="*/ 1 w 651"/>
                <a:gd name="T31" fmla="*/ 2 h 1663"/>
                <a:gd name="T32" fmla="*/ 1 w 651"/>
                <a:gd name="T33" fmla="*/ 2 h 1663"/>
                <a:gd name="T34" fmla="*/ 1 w 651"/>
                <a:gd name="T35" fmla="*/ 2 h 1663"/>
                <a:gd name="T36" fmla="*/ 1 w 651"/>
                <a:gd name="T37" fmla="*/ 2 h 1663"/>
                <a:gd name="T38" fmla="*/ 1 w 651"/>
                <a:gd name="T39" fmla="*/ 2 h 1663"/>
                <a:gd name="T40" fmla="*/ 1 w 651"/>
                <a:gd name="T41" fmla="*/ 2 h 1663"/>
                <a:gd name="T42" fmla="*/ 1 w 651"/>
                <a:gd name="T43" fmla="*/ 2 h 1663"/>
                <a:gd name="T44" fmla="*/ 1 w 651"/>
                <a:gd name="T45" fmla="*/ 2 h 1663"/>
                <a:gd name="T46" fmla="*/ 1 w 651"/>
                <a:gd name="T47" fmla="*/ 2 h 1663"/>
                <a:gd name="T48" fmla="*/ 1 w 651"/>
                <a:gd name="T49" fmla="*/ 2 h 1663"/>
                <a:gd name="T50" fmla="*/ 1 w 651"/>
                <a:gd name="T51" fmla="*/ 2 h 1663"/>
                <a:gd name="T52" fmla="*/ 1 w 651"/>
                <a:gd name="T53" fmla="*/ 2 h 1663"/>
                <a:gd name="T54" fmla="*/ 0 w 651"/>
                <a:gd name="T55" fmla="*/ 2 h 1663"/>
                <a:gd name="T56" fmla="*/ 0 w 651"/>
                <a:gd name="T57" fmla="*/ 2 h 1663"/>
                <a:gd name="T58" fmla="*/ 0 w 651"/>
                <a:gd name="T59" fmla="*/ 2 h 1663"/>
                <a:gd name="T60" fmla="*/ 0 w 651"/>
                <a:gd name="T61" fmla="*/ 2 h 1663"/>
                <a:gd name="T62" fmla="*/ 0 w 651"/>
                <a:gd name="T63" fmla="*/ 2 h 1663"/>
                <a:gd name="T64" fmla="*/ 0 w 651"/>
                <a:gd name="T65" fmla="*/ 2 h 1663"/>
                <a:gd name="T66" fmla="*/ 0 w 651"/>
                <a:gd name="T67" fmla="*/ 2 h 1663"/>
                <a:gd name="T68" fmla="*/ 0 w 651"/>
                <a:gd name="T69" fmla="*/ 2 h 1663"/>
                <a:gd name="T70" fmla="*/ 0 w 651"/>
                <a:gd name="T71" fmla="*/ 2 h 1663"/>
                <a:gd name="T72" fmla="*/ 0 w 651"/>
                <a:gd name="T73" fmla="*/ 2 h 1663"/>
                <a:gd name="T74" fmla="*/ 0 w 651"/>
                <a:gd name="T75" fmla="*/ 2 h 1663"/>
                <a:gd name="T76" fmla="*/ 0 w 651"/>
                <a:gd name="T77" fmla="*/ 2 h 1663"/>
                <a:gd name="T78" fmla="*/ 0 w 651"/>
                <a:gd name="T79" fmla="*/ 1 h 1663"/>
                <a:gd name="T80" fmla="*/ 0 w 651"/>
                <a:gd name="T81" fmla="*/ 1 h 1663"/>
                <a:gd name="T82" fmla="*/ 0 w 651"/>
                <a:gd name="T83" fmla="*/ 1 h 1663"/>
                <a:gd name="T84" fmla="*/ 0 w 651"/>
                <a:gd name="T85" fmla="*/ 1 h 1663"/>
                <a:gd name="T86" fmla="*/ 0 w 651"/>
                <a:gd name="T87" fmla="*/ 1 h 1663"/>
                <a:gd name="T88" fmla="*/ 0 w 651"/>
                <a:gd name="T89" fmla="*/ 1 h 1663"/>
                <a:gd name="T90" fmla="*/ 0 w 651"/>
                <a:gd name="T91" fmla="*/ 1 h 1663"/>
                <a:gd name="T92" fmla="*/ 0 w 651"/>
                <a:gd name="T93" fmla="*/ 0 h 1663"/>
                <a:gd name="T94" fmla="*/ 0 w 651"/>
                <a:gd name="T95" fmla="*/ 0 h 1663"/>
                <a:gd name="T96" fmla="*/ 0 w 651"/>
                <a:gd name="T97" fmla="*/ 0 h 1663"/>
                <a:gd name="T98" fmla="*/ 0 w 651"/>
                <a:gd name="T99" fmla="*/ 0 h 1663"/>
                <a:gd name="T100" fmla="*/ 0 w 651"/>
                <a:gd name="T101" fmla="*/ 0 h 1663"/>
                <a:gd name="T102" fmla="*/ 0 w 651"/>
                <a:gd name="T103" fmla="*/ 0 h 1663"/>
                <a:gd name="T104" fmla="*/ 0 w 651"/>
                <a:gd name="T105" fmla="*/ 0 h 1663"/>
                <a:gd name="T106" fmla="*/ 0 w 651"/>
                <a:gd name="T107" fmla="*/ 0 h 1663"/>
                <a:gd name="T108" fmla="*/ 0 w 651"/>
                <a:gd name="T109" fmla="*/ 0 h 1663"/>
                <a:gd name="T110" fmla="*/ 0 w 651"/>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1"/>
                <a:gd name="T169" fmla="*/ 0 h 1663"/>
                <a:gd name="T170" fmla="*/ 651 w 651"/>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1" h="1663">
                  <a:moveTo>
                    <a:pt x="325" y="0"/>
                  </a:moveTo>
                  <a:lnTo>
                    <a:pt x="333" y="0"/>
                  </a:lnTo>
                  <a:lnTo>
                    <a:pt x="342" y="1"/>
                  </a:lnTo>
                  <a:lnTo>
                    <a:pt x="350" y="2"/>
                  </a:lnTo>
                  <a:lnTo>
                    <a:pt x="359" y="4"/>
                  </a:lnTo>
                  <a:lnTo>
                    <a:pt x="374" y="9"/>
                  </a:lnTo>
                  <a:lnTo>
                    <a:pt x="390" y="16"/>
                  </a:lnTo>
                  <a:lnTo>
                    <a:pt x="406" y="25"/>
                  </a:lnTo>
                  <a:lnTo>
                    <a:pt x="415" y="31"/>
                  </a:lnTo>
                  <a:lnTo>
                    <a:pt x="422" y="36"/>
                  </a:lnTo>
                  <a:lnTo>
                    <a:pt x="437" y="50"/>
                  </a:lnTo>
                  <a:lnTo>
                    <a:pt x="451" y="65"/>
                  </a:lnTo>
                  <a:lnTo>
                    <a:pt x="480" y="100"/>
                  </a:lnTo>
                  <a:lnTo>
                    <a:pt x="507" y="141"/>
                  </a:lnTo>
                  <a:lnTo>
                    <a:pt x="533" y="189"/>
                  </a:lnTo>
                  <a:lnTo>
                    <a:pt x="555" y="243"/>
                  </a:lnTo>
                  <a:lnTo>
                    <a:pt x="576" y="302"/>
                  </a:lnTo>
                  <a:lnTo>
                    <a:pt x="595" y="365"/>
                  </a:lnTo>
                  <a:lnTo>
                    <a:pt x="612" y="434"/>
                  </a:lnTo>
                  <a:lnTo>
                    <a:pt x="626" y="507"/>
                  </a:lnTo>
                  <a:lnTo>
                    <a:pt x="636" y="584"/>
                  </a:lnTo>
                  <a:lnTo>
                    <a:pt x="644" y="663"/>
                  </a:lnTo>
                  <a:lnTo>
                    <a:pt x="649" y="746"/>
                  </a:lnTo>
                  <a:lnTo>
                    <a:pt x="651" y="831"/>
                  </a:lnTo>
                  <a:lnTo>
                    <a:pt x="650" y="874"/>
                  </a:lnTo>
                  <a:lnTo>
                    <a:pt x="649" y="916"/>
                  </a:lnTo>
                  <a:lnTo>
                    <a:pt x="647" y="958"/>
                  </a:lnTo>
                  <a:lnTo>
                    <a:pt x="644" y="999"/>
                  </a:lnTo>
                  <a:lnTo>
                    <a:pt x="640" y="1039"/>
                  </a:lnTo>
                  <a:lnTo>
                    <a:pt x="636" y="1079"/>
                  </a:lnTo>
                  <a:lnTo>
                    <a:pt x="631" y="1117"/>
                  </a:lnTo>
                  <a:lnTo>
                    <a:pt x="626" y="1154"/>
                  </a:lnTo>
                  <a:lnTo>
                    <a:pt x="618" y="1191"/>
                  </a:lnTo>
                  <a:lnTo>
                    <a:pt x="612" y="1227"/>
                  </a:lnTo>
                  <a:lnTo>
                    <a:pt x="603" y="1262"/>
                  </a:lnTo>
                  <a:lnTo>
                    <a:pt x="595" y="1296"/>
                  </a:lnTo>
                  <a:lnTo>
                    <a:pt x="586" y="1329"/>
                  </a:lnTo>
                  <a:lnTo>
                    <a:pt x="576" y="1360"/>
                  </a:lnTo>
                  <a:lnTo>
                    <a:pt x="567" y="1390"/>
                  </a:lnTo>
                  <a:lnTo>
                    <a:pt x="555" y="1419"/>
                  </a:lnTo>
                  <a:lnTo>
                    <a:pt x="550" y="1433"/>
                  </a:lnTo>
                  <a:lnTo>
                    <a:pt x="544" y="1446"/>
                  </a:lnTo>
                  <a:lnTo>
                    <a:pt x="538" y="1460"/>
                  </a:lnTo>
                  <a:lnTo>
                    <a:pt x="533" y="1473"/>
                  </a:lnTo>
                  <a:lnTo>
                    <a:pt x="520" y="1498"/>
                  </a:lnTo>
                  <a:lnTo>
                    <a:pt x="507" y="1520"/>
                  </a:lnTo>
                  <a:lnTo>
                    <a:pt x="494" y="1543"/>
                  </a:lnTo>
                  <a:lnTo>
                    <a:pt x="480" y="1562"/>
                  </a:lnTo>
                  <a:lnTo>
                    <a:pt x="466" y="1581"/>
                  </a:lnTo>
                  <a:lnTo>
                    <a:pt x="451" y="1597"/>
                  </a:lnTo>
                  <a:lnTo>
                    <a:pt x="437" y="1612"/>
                  </a:lnTo>
                  <a:lnTo>
                    <a:pt x="422" y="1626"/>
                  </a:lnTo>
                  <a:lnTo>
                    <a:pt x="406" y="1637"/>
                  </a:lnTo>
                  <a:lnTo>
                    <a:pt x="390" y="1646"/>
                  </a:lnTo>
                  <a:lnTo>
                    <a:pt x="374" y="1653"/>
                  </a:lnTo>
                  <a:lnTo>
                    <a:pt x="359" y="1659"/>
                  </a:lnTo>
                  <a:lnTo>
                    <a:pt x="342" y="1662"/>
                  </a:lnTo>
                  <a:lnTo>
                    <a:pt x="325" y="1663"/>
                  </a:lnTo>
                  <a:lnTo>
                    <a:pt x="316" y="1663"/>
                  </a:lnTo>
                  <a:lnTo>
                    <a:pt x="308" y="1662"/>
                  </a:lnTo>
                  <a:lnTo>
                    <a:pt x="299" y="1661"/>
                  </a:lnTo>
                  <a:lnTo>
                    <a:pt x="292" y="1659"/>
                  </a:lnTo>
                  <a:lnTo>
                    <a:pt x="275" y="1653"/>
                  </a:lnTo>
                  <a:lnTo>
                    <a:pt x="259" y="1646"/>
                  </a:lnTo>
                  <a:lnTo>
                    <a:pt x="243" y="1637"/>
                  </a:lnTo>
                  <a:lnTo>
                    <a:pt x="236" y="1631"/>
                  </a:lnTo>
                  <a:lnTo>
                    <a:pt x="228" y="1626"/>
                  </a:lnTo>
                  <a:lnTo>
                    <a:pt x="214" y="1612"/>
                  </a:lnTo>
                  <a:lnTo>
                    <a:pt x="199" y="1597"/>
                  </a:lnTo>
                  <a:lnTo>
                    <a:pt x="171" y="1562"/>
                  </a:lnTo>
                  <a:lnTo>
                    <a:pt x="143" y="1520"/>
                  </a:lnTo>
                  <a:lnTo>
                    <a:pt x="118" y="1473"/>
                  </a:lnTo>
                  <a:lnTo>
                    <a:pt x="106" y="1446"/>
                  </a:lnTo>
                  <a:lnTo>
                    <a:pt x="95" y="1419"/>
                  </a:lnTo>
                  <a:lnTo>
                    <a:pt x="73" y="1360"/>
                  </a:lnTo>
                  <a:lnTo>
                    <a:pt x="56" y="1296"/>
                  </a:lnTo>
                  <a:lnTo>
                    <a:pt x="39" y="1227"/>
                  </a:lnTo>
                  <a:lnTo>
                    <a:pt x="25" y="1154"/>
                  </a:lnTo>
                  <a:lnTo>
                    <a:pt x="14" y="1079"/>
                  </a:lnTo>
                  <a:lnTo>
                    <a:pt x="6" y="999"/>
                  </a:lnTo>
                  <a:lnTo>
                    <a:pt x="1" y="916"/>
                  </a:lnTo>
                  <a:lnTo>
                    <a:pt x="0" y="831"/>
                  </a:lnTo>
                  <a:lnTo>
                    <a:pt x="0" y="788"/>
                  </a:lnTo>
                  <a:lnTo>
                    <a:pt x="1" y="746"/>
                  </a:lnTo>
                  <a:lnTo>
                    <a:pt x="3" y="704"/>
                  </a:lnTo>
                  <a:lnTo>
                    <a:pt x="6" y="663"/>
                  </a:lnTo>
                  <a:lnTo>
                    <a:pt x="9" y="623"/>
                  </a:lnTo>
                  <a:lnTo>
                    <a:pt x="14" y="584"/>
                  </a:lnTo>
                  <a:lnTo>
                    <a:pt x="20" y="545"/>
                  </a:lnTo>
                  <a:lnTo>
                    <a:pt x="25" y="507"/>
                  </a:lnTo>
                  <a:lnTo>
                    <a:pt x="39" y="434"/>
                  </a:lnTo>
                  <a:lnTo>
                    <a:pt x="47" y="399"/>
                  </a:lnTo>
                  <a:lnTo>
                    <a:pt x="56" y="365"/>
                  </a:lnTo>
                  <a:lnTo>
                    <a:pt x="64" y="334"/>
                  </a:lnTo>
                  <a:lnTo>
                    <a:pt x="73" y="302"/>
                  </a:lnTo>
                  <a:lnTo>
                    <a:pt x="84" y="271"/>
                  </a:lnTo>
                  <a:lnTo>
                    <a:pt x="95" y="243"/>
                  </a:lnTo>
                  <a:lnTo>
                    <a:pt x="106" y="216"/>
                  </a:lnTo>
                  <a:lnTo>
                    <a:pt x="118" y="189"/>
                  </a:lnTo>
                  <a:lnTo>
                    <a:pt x="131" y="165"/>
                  </a:lnTo>
                  <a:lnTo>
                    <a:pt x="143" y="141"/>
                  </a:lnTo>
                  <a:lnTo>
                    <a:pt x="157" y="119"/>
                  </a:lnTo>
                  <a:lnTo>
                    <a:pt x="171" y="100"/>
                  </a:lnTo>
                  <a:lnTo>
                    <a:pt x="184" y="82"/>
                  </a:lnTo>
                  <a:lnTo>
                    <a:pt x="199" y="65"/>
                  </a:lnTo>
                  <a:lnTo>
                    <a:pt x="214" y="50"/>
                  </a:lnTo>
                  <a:lnTo>
                    <a:pt x="228" y="36"/>
                  </a:lnTo>
                  <a:lnTo>
                    <a:pt x="243" y="25"/>
                  </a:lnTo>
                  <a:lnTo>
                    <a:pt x="259" y="16"/>
                  </a:lnTo>
                  <a:lnTo>
                    <a:pt x="275" y="9"/>
                  </a:lnTo>
                  <a:lnTo>
                    <a:pt x="292" y="4"/>
                  </a:lnTo>
                  <a:lnTo>
                    <a:pt x="308" y="1"/>
                  </a:lnTo>
                  <a:lnTo>
                    <a:pt x="325" y="0"/>
                  </a:lnTo>
                  <a:close/>
                </a:path>
              </a:pathLst>
            </a:custGeom>
            <a:noFill/>
            <a:ln w="46038">
              <a:solidFill>
                <a:srgbClr val="FF3300"/>
              </a:solidFill>
              <a:round/>
              <a:headEnd/>
              <a:tailEnd/>
            </a:ln>
          </p:spPr>
          <p:txBody>
            <a:bodyPr/>
            <a:lstStyle/>
            <a:p>
              <a:endParaRPr lang="en-IN"/>
            </a:p>
          </p:txBody>
        </p:sp>
        <p:sp>
          <p:nvSpPr>
            <p:cNvPr id="40" name="Freeform 41"/>
            <p:cNvSpPr>
              <a:spLocks/>
            </p:cNvSpPr>
            <p:nvPr/>
          </p:nvSpPr>
          <p:spPr bwMode="auto">
            <a:xfrm>
              <a:off x="3386" y="1449"/>
              <a:ext cx="217" cy="554"/>
            </a:xfrm>
            <a:custGeom>
              <a:avLst/>
              <a:gdLst>
                <a:gd name="T0" fmla="*/ 0 w 652"/>
                <a:gd name="T1" fmla="*/ 0 h 1663"/>
                <a:gd name="T2" fmla="*/ 0 w 652"/>
                <a:gd name="T3" fmla="*/ 0 h 1663"/>
                <a:gd name="T4" fmla="*/ 1 w 652"/>
                <a:gd name="T5" fmla="*/ 0 h 1663"/>
                <a:gd name="T6" fmla="*/ 1 w 652"/>
                <a:gd name="T7" fmla="*/ 0 h 1663"/>
                <a:gd name="T8" fmla="*/ 1 w 652"/>
                <a:gd name="T9" fmla="*/ 0 h 1663"/>
                <a:gd name="T10" fmla="*/ 1 w 652"/>
                <a:gd name="T11" fmla="*/ 0 h 1663"/>
                <a:gd name="T12" fmla="*/ 1 w 652"/>
                <a:gd name="T13" fmla="*/ 0 h 1663"/>
                <a:gd name="T14" fmla="*/ 1 w 652"/>
                <a:gd name="T15" fmla="*/ 0 h 1663"/>
                <a:gd name="T16" fmla="*/ 1 w 652"/>
                <a:gd name="T17" fmla="*/ 1 h 1663"/>
                <a:gd name="T18" fmla="*/ 1 w 652"/>
                <a:gd name="T19" fmla="*/ 1 h 1663"/>
                <a:gd name="T20" fmla="*/ 1 w 652"/>
                <a:gd name="T21" fmla="*/ 1 h 1663"/>
                <a:gd name="T22" fmla="*/ 1 w 652"/>
                <a:gd name="T23" fmla="*/ 1 h 1663"/>
                <a:gd name="T24" fmla="*/ 1 w 652"/>
                <a:gd name="T25" fmla="*/ 1 h 1663"/>
                <a:gd name="T26" fmla="*/ 1 w 652"/>
                <a:gd name="T27" fmla="*/ 1 h 1663"/>
                <a:gd name="T28" fmla="*/ 1 w 652"/>
                <a:gd name="T29" fmla="*/ 1 h 1663"/>
                <a:gd name="T30" fmla="*/ 1 w 652"/>
                <a:gd name="T31" fmla="*/ 2 h 1663"/>
                <a:gd name="T32" fmla="*/ 1 w 652"/>
                <a:gd name="T33" fmla="*/ 2 h 1663"/>
                <a:gd name="T34" fmla="*/ 1 w 652"/>
                <a:gd name="T35" fmla="*/ 2 h 1663"/>
                <a:gd name="T36" fmla="*/ 1 w 652"/>
                <a:gd name="T37" fmla="*/ 2 h 1663"/>
                <a:gd name="T38" fmla="*/ 1 w 652"/>
                <a:gd name="T39" fmla="*/ 2 h 1663"/>
                <a:gd name="T40" fmla="*/ 1 w 652"/>
                <a:gd name="T41" fmla="*/ 2 h 1663"/>
                <a:gd name="T42" fmla="*/ 1 w 652"/>
                <a:gd name="T43" fmla="*/ 2 h 1663"/>
                <a:gd name="T44" fmla="*/ 1 w 652"/>
                <a:gd name="T45" fmla="*/ 2 h 1663"/>
                <a:gd name="T46" fmla="*/ 1 w 652"/>
                <a:gd name="T47" fmla="*/ 2 h 1663"/>
                <a:gd name="T48" fmla="*/ 1 w 652"/>
                <a:gd name="T49" fmla="*/ 2 h 1663"/>
                <a:gd name="T50" fmla="*/ 1 w 652"/>
                <a:gd name="T51" fmla="*/ 2 h 1663"/>
                <a:gd name="T52" fmla="*/ 0 w 652"/>
                <a:gd name="T53" fmla="*/ 2 h 1663"/>
                <a:gd name="T54" fmla="*/ 0 w 652"/>
                <a:gd name="T55" fmla="*/ 2 h 1663"/>
                <a:gd name="T56" fmla="*/ 0 w 652"/>
                <a:gd name="T57" fmla="*/ 2 h 1663"/>
                <a:gd name="T58" fmla="*/ 0 w 652"/>
                <a:gd name="T59" fmla="*/ 2 h 1663"/>
                <a:gd name="T60" fmla="*/ 0 w 652"/>
                <a:gd name="T61" fmla="*/ 2 h 1663"/>
                <a:gd name="T62" fmla="*/ 0 w 652"/>
                <a:gd name="T63" fmla="*/ 2 h 1663"/>
                <a:gd name="T64" fmla="*/ 0 w 652"/>
                <a:gd name="T65" fmla="*/ 2 h 1663"/>
                <a:gd name="T66" fmla="*/ 0 w 652"/>
                <a:gd name="T67" fmla="*/ 2 h 1663"/>
                <a:gd name="T68" fmla="*/ 0 w 652"/>
                <a:gd name="T69" fmla="*/ 2 h 1663"/>
                <a:gd name="T70" fmla="*/ 0 w 652"/>
                <a:gd name="T71" fmla="*/ 2 h 1663"/>
                <a:gd name="T72" fmla="*/ 0 w 652"/>
                <a:gd name="T73" fmla="*/ 2 h 1663"/>
                <a:gd name="T74" fmla="*/ 0 w 652"/>
                <a:gd name="T75" fmla="*/ 1 h 1663"/>
                <a:gd name="T76" fmla="*/ 0 w 652"/>
                <a:gd name="T77" fmla="*/ 1 h 1663"/>
                <a:gd name="T78" fmla="*/ 0 w 652"/>
                <a:gd name="T79" fmla="*/ 1 h 1663"/>
                <a:gd name="T80" fmla="*/ 0 w 652"/>
                <a:gd name="T81" fmla="*/ 1 h 1663"/>
                <a:gd name="T82" fmla="*/ 0 w 652"/>
                <a:gd name="T83" fmla="*/ 1 h 1663"/>
                <a:gd name="T84" fmla="*/ 0 w 652"/>
                <a:gd name="T85" fmla="*/ 1 h 1663"/>
                <a:gd name="T86" fmla="*/ 0 w 652"/>
                <a:gd name="T87" fmla="*/ 1 h 1663"/>
                <a:gd name="T88" fmla="*/ 0 w 652"/>
                <a:gd name="T89" fmla="*/ 1 h 1663"/>
                <a:gd name="T90" fmla="*/ 0 w 652"/>
                <a:gd name="T91" fmla="*/ 0 h 1663"/>
                <a:gd name="T92" fmla="*/ 0 w 652"/>
                <a:gd name="T93" fmla="*/ 0 h 1663"/>
                <a:gd name="T94" fmla="*/ 0 w 652"/>
                <a:gd name="T95" fmla="*/ 0 h 1663"/>
                <a:gd name="T96" fmla="*/ 0 w 652"/>
                <a:gd name="T97" fmla="*/ 0 h 1663"/>
                <a:gd name="T98" fmla="*/ 0 w 652"/>
                <a:gd name="T99" fmla="*/ 0 h 1663"/>
                <a:gd name="T100" fmla="*/ 0 w 652"/>
                <a:gd name="T101" fmla="*/ 0 h 1663"/>
                <a:gd name="T102" fmla="*/ 0 w 652"/>
                <a:gd name="T103" fmla="*/ 0 h 1663"/>
                <a:gd name="T104" fmla="*/ 0 w 652"/>
                <a:gd name="T105" fmla="*/ 0 h 1663"/>
                <a:gd name="T106" fmla="*/ 0 w 652"/>
                <a:gd name="T107" fmla="*/ 0 h 1663"/>
                <a:gd name="T108" fmla="*/ 0 w 652"/>
                <a:gd name="T109" fmla="*/ 0 h 1663"/>
                <a:gd name="T110" fmla="*/ 0 w 652"/>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2"/>
                <a:gd name="T169" fmla="*/ 0 h 1663"/>
                <a:gd name="T170" fmla="*/ 652 w 652"/>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2" h="1663">
                  <a:moveTo>
                    <a:pt x="326" y="0"/>
                  </a:moveTo>
                  <a:lnTo>
                    <a:pt x="334" y="0"/>
                  </a:lnTo>
                  <a:lnTo>
                    <a:pt x="342" y="1"/>
                  </a:lnTo>
                  <a:lnTo>
                    <a:pt x="351" y="2"/>
                  </a:lnTo>
                  <a:lnTo>
                    <a:pt x="358" y="4"/>
                  </a:lnTo>
                  <a:lnTo>
                    <a:pt x="375" y="9"/>
                  </a:lnTo>
                  <a:lnTo>
                    <a:pt x="391" y="16"/>
                  </a:lnTo>
                  <a:lnTo>
                    <a:pt x="407" y="25"/>
                  </a:lnTo>
                  <a:lnTo>
                    <a:pt x="414" y="31"/>
                  </a:lnTo>
                  <a:lnTo>
                    <a:pt x="423" y="36"/>
                  </a:lnTo>
                  <a:lnTo>
                    <a:pt x="437" y="50"/>
                  </a:lnTo>
                  <a:lnTo>
                    <a:pt x="452" y="65"/>
                  </a:lnTo>
                  <a:lnTo>
                    <a:pt x="481" y="100"/>
                  </a:lnTo>
                  <a:lnTo>
                    <a:pt x="507" y="141"/>
                  </a:lnTo>
                  <a:lnTo>
                    <a:pt x="532" y="189"/>
                  </a:lnTo>
                  <a:lnTo>
                    <a:pt x="556" y="243"/>
                  </a:lnTo>
                  <a:lnTo>
                    <a:pt x="577" y="302"/>
                  </a:lnTo>
                  <a:lnTo>
                    <a:pt x="596" y="365"/>
                  </a:lnTo>
                  <a:lnTo>
                    <a:pt x="612" y="434"/>
                  </a:lnTo>
                  <a:lnTo>
                    <a:pt x="625" y="507"/>
                  </a:lnTo>
                  <a:lnTo>
                    <a:pt x="637" y="584"/>
                  </a:lnTo>
                  <a:lnTo>
                    <a:pt x="644" y="663"/>
                  </a:lnTo>
                  <a:lnTo>
                    <a:pt x="650" y="746"/>
                  </a:lnTo>
                  <a:lnTo>
                    <a:pt x="652" y="831"/>
                  </a:lnTo>
                  <a:lnTo>
                    <a:pt x="651" y="874"/>
                  </a:lnTo>
                  <a:lnTo>
                    <a:pt x="650" y="916"/>
                  </a:lnTo>
                  <a:lnTo>
                    <a:pt x="648" y="958"/>
                  </a:lnTo>
                  <a:lnTo>
                    <a:pt x="644" y="999"/>
                  </a:lnTo>
                  <a:lnTo>
                    <a:pt x="641" y="1039"/>
                  </a:lnTo>
                  <a:lnTo>
                    <a:pt x="637" y="1079"/>
                  </a:lnTo>
                  <a:lnTo>
                    <a:pt x="632" y="1117"/>
                  </a:lnTo>
                  <a:lnTo>
                    <a:pt x="625" y="1154"/>
                  </a:lnTo>
                  <a:lnTo>
                    <a:pt x="612" y="1227"/>
                  </a:lnTo>
                  <a:lnTo>
                    <a:pt x="596" y="1296"/>
                  </a:lnTo>
                  <a:lnTo>
                    <a:pt x="586" y="1329"/>
                  </a:lnTo>
                  <a:lnTo>
                    <a:pt x="577" y="1360"/>
                  </a:lnTo>
                  <a:lnTo>
                    <a:pt x="566" y="1390"/>
                  </a:lnTo>
                  <a:lnTo>
                    <a:pt x="556" y="1419"/>
                  </a:lnTo>
                  <a:lnTo>
                    <a:pt x="544" y="1446"/>
                  </a:lnTo>
                  <a:lnTo>
                    <a:pt x="539" y="1460"/>
                  </a:lnTo>
                  <a:lnTo>
                    <a:pt x="532" y="1473"/>
                  </a:lnTo>
                  <a:lnTo>
                    <a:pt x="526" y="1485"/>
                  </a:lnTo>
                  <a:lnTo>
                    <a:pt x="521" y="1498"/>
                  </a:lnTo>
                  <a:lnTo>
                    <a:pt x="507" y="1520"/>
                  </a:lnTo>
                  <a:lnTo>
                    <a:pt x="494" y="1543"/>
                  </a:lnTo>
                  <a:lnTo>
                    <a:pt x="481" y="1562"/>
                  </a:lnTo>
                  <a:lnTo>
                    <a:pt x="467" y="1581"/>
                  </a:lnTo>
                  <a:lnTo>
                    <a:pt x="452" y="1597"/>
                  </a:lnTo>
                  <a:lnTo>
                    <a:pt x="437" y="1612"/>
                  </a:lnTo>
                  <a:lnTo>
                    <a:pt x="423" y="1626"/>
                  </a:lnTo>
                  <a:lnTo>
                    <a:pt x="407" y="1637"/>
                  </a:lnTo>
                  <a:lnTo>
                    <a:pt x="391" y="1646"/>
                  </a:lnTo>
                  <a:lnTo>
                    <a:pt x="375" y="1653"/>
                  </a:lnTo>
                  <a:lnTo>
                    <a:pt x="358" y="1659"/>
                  </a:lnTo>
                  <a:lnTo>
                    <a:pt x="342" y="1662"/>
                  </a:lnTo>
                  <a:lnTo>
                    <a:pt x="326" y="1663"/>
                  </a:lnTo>
                  <a:lnTo>
                    <a:pt x="317" y="1663"/>
                  </a:lnTo>
                  <a:lnTo>
                    <a:pt x="309" y="1662"/>
                  </a:lnTo>
                  <a:lnTo>
                    <a:pt x="300" y="1661"/>
                  </a:lnTo>
                  <a:lnTo>
                    <a:pt x="292" y="1659"/>
                  </a:lnTo>
                  <a:lnTo>
                    <a:pt x="276" y="1653"/>
                  </a:lnTo>
                  <a:lnTo>
                    <a:pt x="260" y="1646"/>
                  </a:lnTo>
                  <a:lnTo>
                    <a:pt x="244" y="1637"/>
                  </a:lnTo>
                  <a:lnTo>
                    <a:pt x="236" y="1631"/>
                  </a:lnTo>
                  <a:lnTo>
                    <a:pt x="228" y="1626"/>
                  </a:lnTo>
                  <a:lnTo>
                    <a:pt x="214" y="1612"/>
                  </a:lnTo>
                  <a:lnTo>
                    <a:pt x="199" y="1597"/>
                  </a:lnTo>
                  <a:lnTo>
                    <a:pt x="170" y="1562"/>
                  </a:lnTo>
                  <a:lnTo>
                    <a:pt x="144" y="1520"/>
                  </a:lnTo>
                  <a:lnTo>
                    <a:pt x="119" y="1473"/>
                  </a:lnTo>
                  <a:lnTo>
                    <a:pt x="95" y="1419"/>
                  </a:lnTo>
                  <a:lnTo>
                    <a:pt x="74" y="1360"/>
                  </a:lnTo>
                  <a:lnTo>
                    <a:pt x="55" y="1296"/>
                  </a:lnTo>
                  <a:lnTo>
                    <a:pt x="39" y="1227"/>
                  </a:lnTo>
                  <a:lnTo>
                    <a:pt x="26" y="1154"/>
                  </a:lnTo>
                  <a:lnTo>
                    <a:pt x="15" y="1079"/>
                  </a:lnTo>
                  <a:lnTo>
                    <a:pt x="7" y="999"/>
                  </a:lnTo>
                  <a:lnTo>
                    <a:pt x="1" y="916"/>
                  </a:lnTo>
                  <a:lnTo>
                    <a:pt x="0" y="831"/>
                  </a:lnTo>
                  <a:lnTo>
                    <a:pt x="0" y="788"/>
                  </a:lnTo>
                  <a:lnTo>
                    <a:pt x="1" y="746"/>
                  </a:lnTo>
                  <a:lnTo>
                    <a:pt x="4" y="704"/>
                  </a:lnTo>
                  <a:lnTo>
                    <a:pt x="7" y="663"/>
                  </a:lnTo>
                  <a:lnTo>
                    <a:pt x="10" y="623"/>
                  </a:lnTo>
                  <a:lnTo>
                    <a:pt x="15" y="584"/>
                  </a:lnTo>
                  <a:lnTo>
                    <a:pt x="19" y="545"/>
                  </a:lnTo>
                  <a:lnTo>
                    <a:pt x="26" y="507"/>
                  </a:lnTo>
                  <a:lnTo>
                    <a:pt x="32" y="470"/>
                  </a:lnTo>
                  <a:lnTo>
                    <a:pt x="39" y="434"/>
                  </a:lnTo>
                  <a:lnTo>
                    <a:pt x="47" y="399"/>
                  </a:lnTo>
                  <a:lnTo>
                    <a:pt x="55" y="365"/>
                  </a:lnTo>
                  <a:lnTo>
                    <a:pt x="65" y="334"/>
                  </a:lnTo>
                  <a:lnTo>
                    <a:pt x="74" y="302"/>
                  </a:lnTo>
                  <a:lnTo>
                    <a:pt x="85" y="271"/>
                  </a:lnTo>
                  <a:lnTo>
                    <a:pt x="90" y="257"/>
                  </a:lnTo>
                  <a:lnTo>
                    <a:pt x="95" y="243"/>
                  </a:lnTo>
                  <a:lnTo>
                    <a:pt x="107" y="216"/>
                  </a:lnTo>
                  <a:lnTo>
                    <a:pt x="119" y="189"/>
                  </a:lnTo>
                  <a:lnTo>
                    <a:pt x="131" y="165"/>
                  </a:lnTo>
                  <a:lnTo>
                    <a:pt x="144" y="141"/>
                  </a:lnTo>
                  <a:lnTo>
                    <a:pt x="157" y="119"/>
                  </a:lnTo>
                  <a:lnTo>
                    <a:pt x="170" y="100"/>
                  </a:lnTo>
                  <a:lnTo>
                    <a:pt x="184" y="82"/>
                  </a:lnTo>
                  <a:lnTo>
                    <a:pt x="199" y="65"/>
                  </a:lnTo>
                  <a:lnTo>
                    <a:pt x="214" y="50"/>
                  </a:lnTo>
                  <a:lnTo>
                    <a:pt x="228" y="36"/>
                  </a:lnTo>
                  <a:lnTo>
                    <a:pt x="244" y="25"/>
                  </a:lnTo>
                  <a:lnTo>
                    <a:pt x="260" y="16"/>
                  </a:lnTo>
                  <a:lnTo>
                    <a:pt x="276" y="9"/>
                  </a:lnTo>
                  <a:lnTo>
                    <a:pt x="292" y="4"/>
                  </a:lnTo>
                  <a:lnTo>
                    <a:pt x="309" y="1"/>
                  </a:lnTo>
                  <a:lnTo>
                    <a:pt x="326" y="0"/>
                  </a:lnTo>
                  <a:close/>
                </a:path>
              </a:pathLst>
            </a:custGeom>
            <a:noFill/>
            <a:ln w="46038">
              <a:solidFill>
                <a:srgbClr val="FF3300"/>
              </a:solidFill>
              <a:round/>
              <a:headEnd/>
              <a:tailEnd/>
            </a:ln>
          </p:spPr>
          <p:txBody>
            <a:bodyPr/>
            <a:lstStyle/>
            <a:p>
              <a:endParaRPr lang="en-IN"/>
            </a:p>
          </p:txBody>
        </p:sp>
        <p:sp>
          <p:nvSpPr>
            <p:cNvPr id="41" name="Freeform 42"/>
            <p:cNvSpPr>
              <a:spLocks/>
            </p:cNvSpPr>
            <p:nvPr/>
          </p:nvSpPr>
          <p:spPr bwMode="auto">
            <a:xfrm>
              <a:off x="3090" y="1449"/>
              <a:ext cx="217" cy="554"/>
            </a:xfrm>
            <a:custGeom>
              <a:avLst/>
              <a:gdLst>
                <a:gd name="T0" fmla="*/ 0 w 652"/>
                <a:gd name="T1" fmla="*/ 0 h 1663"/>
                <a:gd name="T2" fmla="*/ 0 w 652"/>
                <a:gd name="T3" fmla="*/ 0 h 1663"/>
                <a:gd name="T4" fmla="*/ 1 w 652"/>
                <a:gd name="T5" fmla="*/ 0 h 1663"/>
                <a:gd name="T6" fmla="*/ 1 w 652"/>
                <a:gd name="T7" fmla="*/ 0 h 1663"/>
                <a:gd name="T8" fmla="*/ 1 w 652"/>
                <a:gd name="T9" fmla="*/ 0 h 1663"/>
                <a:gd name="T10" fmla="*/ 1 w 652"/>
                <a:gd name="T11" fmla="*/ 0 h 1663"/>
                <a:gd name="T12" fmla="*/ 1 w 652"/>
                <a:gd name="T13" fmla="*/ 0 h 1663"/>
                <a:gd name="T14" fmla="*/ 1 w 652"/>
                <a:gd name="T15" fmla="*/ 0 h 1663"/>
                <a:gd name="T16" fmla="*/ 1 w 652"/>
                <a:gd name="T17" fmla="*/ 1 h 1663"/>
                <a:gd name="T18" fmla="*/ 1 w 652"/>
                <a:gd name="T19" fmla="*/ 1 h 1663"/>
                <a:gd name="T20" fmla="*/ 1 w 652"/>
                <a:gd name="T21" fmla="*/ 1 h 1663"/>
                <a:gd name="T22" fmla="*/ 1 w 652"/>
                <a:gd name="T23" fmla="*/ 1 h 1663"/>
                <a:gd name="T24" fmla="*/ 1 w 652"/>
                <a:gd name="T25" fmla="*/ 1 h 1663"/>
                <a:gd name="T26" fmla="*/ 1 w 652"/>
                <a:gd name="T27" fmla="*/ 1 h 1663"/>
                <a:gd name="T28" fmla="*/ 1 w 652"/>
                <a:gd name="T29" fmla="*/ 1 h 1663"/>
                <a:gd name="T30" fmla="*/ 1 w 652"/>
                <a:gd name="T31" fmla="*/ 2 h 1663"/>
                <a:gd name="T32" fmla="*/ 1 w 652"/>
                <a:gd name="T33" fmla="*/ 2 h 1663"/>
                <a:gd name="T34" fmla="*/ 1 w 652"/>
                <a:gd name="T35" fmla="*/ 2 h 1663"/>
                <a:gd name="T36" fmla="*/ 1 w 652"/>
                <a:gd name="T37" fmla="*/ 2 h 1663"/>
                <a:gd name="T38" fmla="*/ 1 w 652"/>
                <a:gd name="T39" fmla="*/ 2 h 1663"/>
                <a:gd name="T40" fmla="*/ 1 w 652"/>
                <a:gd name="T41" fmla="*/ 2 h 1663"/>
                <a:gd name="T42" fmla="*/ 1 w 652"/>
                <a:gd name="T43" fmla="*/ 2 h 1663"/>
                <a:gd name="T44" fmla="*/ 1 w 652"/>
                <a:gd name="T45" fmla="*/ 2 h 1663"/>
                <a:gd name="T46" fmla="*/ 1 w 652"/>
                <a:gd name="T47" fmla="*/ 2 h 1663"/>
                <a:gd name="T48" fmla="*/ 1 w 652"/>
                <a:gd name="T49" fmla="*/ 2 h 1663"/>
                <a:gd name="T50" fmla="*/ 1 w 652"/>
                <a:gd name="T51" fmla="*/ 2 h 1663"/>
                <a:gd name="T52" fmla="*/ 0 w 652"/>
                <a:gd name="T53" fmla="*/ 2 h 1663"/>
                <a:gd name="T54" fmla="*/ 0 w 652"/>
                <a:gd name="T55" fmla="*/ 2 h 1663"/>
                <a:gd name="T56" fmla="*/ 0 w 652"/>
                <a:gd name="T57" fmla="*/ 2 h 1663"/>
                <a:gd name="T58" fmla="*/ 0 w 652"/>
                <a:gd name="T59" fmla="*/ 2 h 1663"/>
                <a:gd name="T60" fmla="*/ 0 w 652"/>
                <a:gd name="T61" fmla="*/ 2 h 1663"/>
                <a:gd name="T62" fmla="*/ 0 w 652"/>
                <a:gd name="T63" fmla="*/ 2 h 1663"/>
                <a:gd name="T64" fmla="*/ 0 w 652"/>
                <a:gd name="T65" fmla="*/ 2 h 1663"/>
                <a:gd name="T66" fmla="*/ 0 w 652"/>
                <a:gd name="T67" fmla="*/ 2 h 1663"/>
                <a:gd name="T68" fmla="*/ 0 w 652"/>
                <a:gd name="T69" fmla="*/ 2 h 1663"/>
                <a:gd name="T70" fmla="*/ 0 w 652"/>
                <a:gd name="T71" fmla="*/ 2 h 1663"/>
                <a:gd name="T72" fmla="*/ 0 w 652"/>
                <a:gd name="T73" fmla="*/ 2 h 1663"/>
                <a:gd name="T74" fmla="*/ 0 w 652"/>
                <a:gd name="T75" fmla="*/ 2 h 1663"/>
                <a:gd name="T76" fmla="*/ 0 w 652"/>
                <a:gd name="T77" fmla="*/ 2 h 1663"/>
                <a:gd name="T78" fmla="*/ 0 w 652"/>
                <a:gd name="T79" fmla="*/ 2 h 1663"/>
                <a:gd name="T80" fmla="*/ 0 w 652"/>
                <a:gd name="T81" fmla="*/ 1 h 1663"/>
                <a:gd name="T82" fmla="*/ 0 w 652"/>
                <a:gd name="T83" fmla="*/ 1 h 1663"/>
                <a:gd name="T84" fmla="*/ 0 w 652"/>
                <a:gd name="T85" fmla="*/ 1 h 1663"/>
                <a:gd name="T86" fmla="*/ 0 w 652"/>
                <a:gd name="T87" fmla="*/ 1 h 1663"/>
                <a:gd name="T88" fmla="*/ 0 w 652"/>
                <a:gd name="T89" fmla="*/ 1 h 1663"/>
                <a:gd name="T90" fmla="*/ 0 w 652"/>
                <a:gd name="T91" fmla="*/ 1 h 1663"/>
                <a:gd name="T92" fmla="*/ 0 w 652"/>
                <a:gd name="T93" fmla="*/ 1 h 1663"/>
                <a:gd name="T94" fmla="*/ 0 w 652"/>
                <a:gd name="T95" fmla="*/ 0 h 1663"/>
                <a:gd name="T96" fmla="*/ 0 w 652"/>
                <a:gd name="T97" fmla="*/ 0 h 1663"/>
                <a:gd name="T98" fmla="*/ 0 w 652"/>
                <a:gd name="T99" fmla="*/ 0 h 1663"/>
                <a:gd name="T100" fmla="*/ 0 w 652"/>
                <a:gd name="T101" fmla="*/ 0 h 1663"/>
                <a:gd name="T102" fmla="*/ 0 w 652"/>
                <a:gd name="T103" fmla="*/ 0 h 1663"/>
                <a:gd name="T104" fmla="*/ 0 w 652"/>
                <a:gd name="T105" fmla="*/ 0 h 1663"/>
                <a:gd name="T106" fmla="*/ 0 w 652"/>
                <a:gd name="T107" fmla="*/ 0 h 1663"/>
                <a:gd name="T108" fmla="*/ 0 w 652"/>
                <a:gd name="T109" fmla="*/ 0 h 1663"/>
                <a:gd name="T110" fmla="*/ 0 w 652"/>
                <a:gd name="T111" fmla="*/ 0 h 1663"/>
                <a:gd name="T112" fmla="*/ 0 w 652"/>
                <a:gd name="T113" fmla="*/ 0 h 1663"/>
                <a:gd name="T114" fmla="*/ 0 w 652"/>
                <a:gd name="T115" fmla="*/ 0 h 16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52"/>
                <a:gd name="T175" fmla="*/ 0 h 1663"/>
                <a:gd name="T176" fmla="*/ 652 w 652"/>
                <a:gd name="T177" fmla="*/ 1663 h 16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52" h="1663">
                  <a:moveTo>
                    <a:pt x="326" y="0"/>
                  </a:moveTo>
                  <a:lnTo>
                    <a:pt x="334" y="0"/>
                  </a:lnTo>
                  <a:lnTo>
                    <a:pt x="342" y="1"/>
                  </a:lnTo>
                  <a:lnTo>
                    <a:pt x="351" y="2"/>
                  </a:lnTo>
                  <a:lnTo>
                    <a:pt x="359" y="4"/>
                  </a:lnTo>
                  <a:lnTo>
                    <a:pt x="375" y="9"/>
                  </a:lnTo>
                  <a:lnTo>
                    <a:pt x="391" y="16"/>
                  </a:lnTo>
                  <a:lnTo>
                    <a:pt x="407" y="25"/>
                  </a:lnTo>
                  <a:lnTo>
                    <a:pt x="415" y="31"/>
                  </a:lnTo>
                  <a:lnTo>
                    <a:pt x="423" y="36"/>
                  </a:lnTo>
                  <a:lnTo>
                    <a:pt x="438" y="50"/>
                  </a:lnTo>
                  <a:lnTo>
                    <a:pt x="452" y="65"/>
                  </a:lnTo>
                  <a:lnTo>
                    <a:pt x="481" y="100"/>
                  </a:lnTo>
                  <a:lnTo>
                    <a:pt x="508" y="141"/>
                  </a:lnTo>
                  <a:lnTo>
                    <a:pt x="534" y="189"/>
                  </a:lnTo>
                  <a:lnTo>
                    <a:pt x="556" y="243"/>
                  </a:lnTo>
                  <a:lnTo>
                    <a:pt x="577" y="302"/>
                  </a:lnTo>
                  <a:lnTo>
                    <a:pt x="596" y="365"/>
                  </a:lnTo>
                  <a:lnTo>
                    <a:pt x="612" y="434"/>
                  </a:lnTo>
                  <a:lnTo>
                    <a:pt x="625" y="507"/>
                  </a:lnTo>
                  <a:lnTo>
                    <a:pt x="637" y="584"/>
                  </a:lnTo>
                  <a:lnTo>
                    <a:pt x="644" y="663"/>
                  </a:lnTo>
                  <a:lnTo>
                    <a:pt x="650" y="746"/>
                  </a:lnTo>
                  <a:lnTo>
                    <a:pt x="652" y="831"/>
                  </a:lnTo>
                  <a:lnTo>
                    <a:pt x="651" y="874"/>
                  </a:lnTo>
                  <a:lnTo>
                    <a:pt x="650" y="916"/>
                  </a:lnTo>
                  <a:lnTo>
                    <a:pt x="648" y="958"/>
                  </a:lnTo>
                  <a:lnTo>
                    <a:pt x="644" y="999"/>
                  </a:lnTo>
                  <a:lnTo>
                    <a:pt x="641" y="1039"/>
                  </a:lnTo>
                  <a:lnTo>
                    <a:pt x="637" y="1079"/>
                  </a:lnTo>
                  <a:lnTo>
                    <a:pt x="632" y="1117"/>
                  </a:lnTo>
                  <a:lnTo>
                    <a:pt x="625" y="1154"/>
                  </a:lnTo>
                  <a:lnTo>
                    <a:pt x="612" y="1227"/>
                  </a:lnTo>
                  <a:lnTo>
                    <a:pt x="596" y="1296"/>
                  </a:lnTo>
                  <a:lnTo>
                    <a:pt x="586" y="1329"/>
                  </a:lnTo>
                  <a:lnTo>
                    <a:pt x="577" y="1360"/>
                  </a:lnTo>
                  <a:lnTo>
                    <a:pt x="566" y="1390"/>
                  </a:lnTo>
                  <a:lnTo>
                    <a:pt x="556" y="1419"/>
                  </a:lnTo>
                  <a:lnTo>
                    <a:pt x="544" y="1446"/>
                  </a:lnTo>
                  <a:lnTo>
                    <a:pt x="539" y="1460"/>
                  </a:lnTo>
                  <a:lnTo>
                    <a:pt x="534" y="1473"/>
                  </a:lnTo>
                  <a:lnTo>
                    <a:pt x="527" y="1485"/>
                  </a:lnTo>
                  <a:lnTo>
                    <a:pt x="521" y="1498"/>
                  </a:lnTo>
                  <a:lnTo>
                    <a:pt x="508" y="1520"/>
                  </a:lnTo>
                  <a:lnTo>
                    <a:pt x="495" y="1543"/>
                  </a:lnTo>
                  <a:lnTo>
                    <a:pt x="481" y="1562"/>
                  </a:lnTo>
                  <a:lnTo>
                    <a:pt x="467" y="1581"/>
                  </a:lnTo>
                  <a:lnTo>
                    <a:pt x="452" y="1597"/>
                  </a:lnTo>
                  <a:lnTo>
                    <a:pt x="438" y="1612"/>
                  </a:lnTo>
                  <a:lnTo>
                    <a:pt x="423" y="1626"/>
                  </a:lnTo>
                  <a:lnTo>
                    <a:pt x="407" y="1637"/>
                  </a:lnTo>
                  <a:lnTo>
                    <a:pt x="391" y="1646"/>
                  </a:lnTo>
                  <a:lnTo>
                    <a:pt x="375" y="1653"/>
                  </a:lnTo>
                  <a:lnTo>
                    <a:pt x="359" y="1659"/>
                  </a:lnTo>
                  <a:lnTo>
                    <a:pt x="342" y="1662"/>
                  </a:lnTo>
                  <a:lnTo>
                    <a:pt x="326" y="1663"/>
                  </a:lnTo>
                  <a:lnTo>
                    <a:pt x="317" y="1663"/>
                  </a:lnTo>
                  <a:lnTo>
                    <a:pt x="309" y="1662"/>
                  </a:lnTo>
                  <a:lnTo>
                    <a:pt x="301" y="1661"/>
                  </a:lnTo>
                  <a:lnTo>
                    <a:pt x="293" y="1659"/>
                  </a:lnTo>
                  <a:lnTo>
                    <a:pt x="276" y="1653"/>
                  </a:lnTo>
                  <a:lnTo>
                    <a:pt x="269" y="1650"/>
                  </a:lnTo>
                  <a:lnTo>
                    <a:pt x="260" y="1646"/>
                  </a:lnTo>
                  <a:lnTo>
                    <a:pt x="253" y="1641"/>
                  </a:lnTo>
                  <a:lnTo>
                    <a:pt x="244" y="1637"/>
                  </a:lnTo>
                  <a:lnTo>
                    <a:pt x="230" y="1626"/>
                  </a:lnTo>
                  <a:lnTo>
                    <a:pt x="214" y="1612"/>
                  </a:lnTo>
                  <a:lnTo>
                    <a:pt x="199" y="1597"/>
                  </a:lnTo>
                  <a:lnTo>
                    <a:pt x="185" y="1581"/>
                  </a:lnTo>
                  <a:lnTo>
                    <a:pt x="170" y="1562"/>
                  </a:lnTo>
                  <a:lnTo>
                    <a:pt x="157" y="1543"/>
                  </a:lnTo>
                  <a:lnTo>
                    <a:pt x="144" y="1520"/>
                  </a:lnTo>
                  <a:lnTo>
                    <a:pt x="131" y="1498"/>
                  </a:lnTo>
                  <a:lnTo>
                    <a:pt x="119" y="1473"/>
                  </a:lnTo>
                  <a:lnTo>
                    <a:pt x="107" y="1446"/>
                  </a:lnTo>
                  <a:lnTo>
                    <a:pt x="95" y="1419"/>
                  </a:lnTo>
                  <a:lnTo>
                    <a:pt x="74" y="1360"/>
                  </a:lnTo>
                  <a:lnTo>
                    <a:pt x="56" y="1296"/>
                  </a:lnTo>
                  <a:lnTo>
                    <a:pt x="39" y="1227"/>
                  </a:lnTo>
                  <a:lnTo>
                    <a:pt x="26" y="1154"/>
                  </a:lnTo>
                  <a:lnTo>
                    <a:pt x="15" y="1079"/>
                  </a:lnTo>
                  <a:lnTo>
                    <a:pt x="8" y="999"/>
                  </a:lnTo>
                  <a:lnTo>
                    <a:pt x="3" y="916"/>
                  </a:lnTo>
                  <a:lnTo>
                    <a:pt x="0" y="831"/>
                  </a:lnTo>
                  <a:lnTo>
                    <a:pt x="1" y="788"/>
                  </a:lnTo>
                  <a:lnTo>
                    <a:pt x="3" y="746"/>
                  </a:lnTo>
                  <a:lnTo>
                    <a:pt x="5" y="704"/>
                  </a:lnTo>
                  <a:lnTo>
                    <a:pt x="8" y="663"/>
                  </a:lnTo>
                  <a:lnTo>
                    <a:pt x="11" y="623"/>
                  </a:lnTo>
                  <a:lnTo>
                    <a:pt x="15" y="584"/>
                  </a:lnTo>
                  <a:lnTo>
                    <a:pt x="20" y="545"/>
                  </a:lnTo>
                  <a:lnTo>
                    <a:pt x="26" y="507"/>
                  </a:lnTo>
                  <a:lnTo>
                    <a:pt x="39" y="434"/>
                  </a:lnTo>
                  <a:lnTo>
                    <a:pt x="48" y="399"/>
                  </a:lnTo>
                  <a:lnTo>
                    <a:pt x="56" y="365"/>
                  </a:lnTo>
                  <a:lnTo>
                    <a:pt x="65" y="334"/>
                  </a:lnTo>
                  <a:lnTo>
                    <a:pt x="74" y="302"/>
                  </a:lnTo>
                  <a:lnTo>
                    <a:pt x="85" y="271"/>
                  </a:lnTo>
                  <a:lnTo>
                    <a:pt x="95" y="243"/>
                  </a:lnTo>
                  <a:lnTo>
                    <a:pt x="107" y="216"/>
                  </a:lnTo>
                  <a:lnTo>
                    <a:pt x="119" y="189"/>
                  </a:lnTo>
                  <a:lnTo>
                    <a:pt x="131" y="165"/>
                  </a:lnTo>
                  <a:lnTo>
                    <a:pt x="144" y="141"/>
                  </a:lnTo>
                  <a:lnTo>
                    <a:pt x="150" y="131"/>
                  </a:lnTo>
                  <a:lnTo>
                    <a:pt x="157" y="119"/>
                  </a:lnTo>
                  <a:lnTo>
                    <a:pt x="164" y="109"/>
                  </a:lnTo>
                  <a:lnTo>
                    <a:pt x="170" y="100"/>
                  </a:lnTo>
                  <a:lnTo>
                    <a:pt x="185" y="82"/>
                  </a:lnTo>
                  <a:lnTo>
                    <a:pt x="199" y="65"/>
                  </a:lnTo>
                  <a:lnTo>
                    <a:pt x="214" y="50"/>
                  </a:lnTo>
                  <a:lnTo>
                    <a:pt x="230" y="36"/>
                  </a:lnTo>
                  <a:lnTo>
                    <a:pt x="244" y="25"/>
                  </a:lnTo>
                  <a:lnTo>
                    <a:pt x="260" y="16"/>
                  </a:lnTo>
                  <a:lnTo>
                    <a:pt x="276" y="9"/>
                  </a:lnTo>
                  <a:lnTo>
                    <a:pt x="293" y="4"/>
                  </a:lnTo>
                  <a:lnTo>
                    <a:pt x="309" y="1"/>
                  </a:lnTo>
                  <a:lnTo>
                    <a:pt x="326" y="0"/>
                  </a:lnTo>
                  <a:close/>
                </a:path>
              </a:pathLst>
            </a:custGeom>
            <a:noFill/>
            <a:ln w="46038">
              <a:solidFill>
                <a:srgbClr val="FF3300"/>
              </a:solidFill>
              <a:round/>
              <a:headEnd/>
              <a:tailEnd/>
            </a:ln>
          </p:spPr>
          <p:txBody>
            <a:bodyPr/>
            <a:lstStyle/>
            <a:p>
              <a:endParaRPr lang="en-IN"/>
            </a:p>
          </p:txBody>
        </p:sp>
        <p:sp>
          <p:nvSpPr>
            <p:cNvPr id="42" name="Freeform 43"/>
            <p:cNvSpPr>
              <a:spLocks/>
            </p:cNvSpPr>
            <p:nvPr/>
          </p:nvSpPr>
          <p:spPr bwMode="auto">
            <a:xfrm>
              <a:off x="2794" y="1449"/>
              <a:ext cx="217" cy="554"/>
            </a:xfrm>
            <a:custGeom>
              <a:avLst/>
              <a:gdLst>
                <a:gd name="T0" fmla="*/ 0 w 650"/>
                <a:gd name="T1" fmla="*/ 0 h 1663"/>
                <a:gd name="T2" fmla="*/ 0 w 650"/>
                <a:gd name="T3" fmla="*/ 0 h 1663"/>
                <a:gd name="T4" fmla="*/ 1 w 650"/>
                <a:gd name="T5" fmla="*/ 0 h 1663"/>
                <a:gd name="T6" fmla="*/ 1 w 650"/>
                <a:gd name="T7" fmla="*/ 0 h 1663"/>
                <a:gd name="T8" fmla="*/ 1 w 650"/>
                <a:gd name="T9" fmla="*/ 0 h 1663"/>
                <a:gd name="T10" fmla="*/ 1 w 650"/>
                <a:gd name="T11" fmla="*/ 0 h 1663"/>
                <a:gd name="T12" fmla="*/ 1 w 650"/>
                <a:gd name="T13" fmla="*/ 0 h 1663"/>
                <a:gd name="T14" fmla="*/ 1 w 650"/>
                <a:gd name="T15" fmla="*/ 0 h 1663"/>
                <a:gd name="T16" fmla="*/ 1 w 650"/>
                <a:gd name="T17" fmla="*/ 0 h 1663"/>
                <a:gd name="T18" fmla="*/ 1 w 650"/>
                <a:gd name="T19" fmla="*/ 1 h 1663"/>
                <a:gd name="T20" fmla="*/ 1 w 650"/>
                <a:gd name="T21" fmla="*/ 1 h 1663"/>
                <a:gd name="T22" fmla="*/ 1 w 650"/>
                <a:gd name="T23" fmla="*/ 1 h 1663"/>
                <a:gd name="T24" fmla="*/ 1 w 650"/>
                <a:gd name="T25" fmla="*/ 1 h 1663"/>
                <a:gd name="T26" fmla="*/ 1 w 650"/>
                <a:gd name="T27" fmla="*/ 1 h 1663"/>
                <a:gd name="T28" fmla="*/ 1 w 650"/>
                <a:gd name="T29" fmla="*/ 1 h 1663"/>
                <a:gd name="T30" fmla="*/ 1 w 650"/>
                <a:gd name="T31" fmla="*/ 1 h 1663"/>
                <a:gd name="T32" fmla="*/ 1 w 650"/>
                <a:gd name="T33" fmla="*/ 2 h 1663"/>
                <a:gd name="T34" fmla="*/ 1 w 650"/>
                <a:gd name="T35" fmla="*/ 2 h 1663"/>
                <a:gd name="T36" fmla="*/ 1 w 650"/>
                <a:gd name="T37" fmla="*/ 2 h 1663"/>
                <a:gd name="T38" fmla="*/ 1 w 650"/>
                <a:gd name="T39" fmla="*/ 2 h 1663"/>
                <a:gd name="T40" fmla="*/ 1 w 650"/>
                <a:gd name="T41" fmla="*/ 2 h 1663"/>
                <a:gd name="T42" fmla="*/ 1 w 650"/>
                <a:gd name="T43" fmla="*/ 2 h 1663"/>
                <a:gd name="T44" fmla="*/ 1 w 650"/>
                <a:gd name="T45" fmla="*/ 2 h 1663"/>
                <a:gd name="T46" fmla="*/ 1 w 650"/>
                <a:gd name="T47" fmla="*/ 2 h 1663"/>
                <a:gd name="T48" fmla="*/ 1 w 650"/>
                <a:gd name="T49" fmla="*/ 2 h 1663"/>
                <a:gd name="T50" fmla="*/ 1 w 650"/>
                <a:gd name="T51" fmla="*/ 2 h 1663"/>
                <a:gd name="T52" fmla="*/ 1 w 650"/>
                <a:gd name="T53" fmla="*/ 2 h 1663"/>
                <a:gd name="T54" fmla="*/ 0 w 650"/>
                <a:gd name="T55" fmla="*/ 2 h 1663"/>
                <a:gd name="T56" fmla="*/ 0 w 650"/>
                <a:gd name="T57" fmla="*/ 2 h 1663"/>
                <a:gd name="T58" fmla="*/ 0 w 650"/>
                <a:gd name="T59" fmla="*/ 2 h 1663"/>
                <a:gd name="T60" fmla="*/ 0 w 650"/>
                <a:gd name="T61" fmla="*/ 2 h 1663"/>
                <a:gd name="T62" fmla="*/ 0 w 650"/>
                <a:gd name="T63" fmla="*/ 2 h 1663"/>
                <a:gd name="T64" fmla="*/ 0 w 650"/>
                <a:gd name="T65" fmla="*/ 2 h 1663"/>
                <a:gd name="T66" fmla="*/ 0 w 650"/>
                <a:gd name="T67" fmla="*/ 2 h 1663"/>
                <a:gd name="T68" fmla="*/ 0 w 650"/>
                <a:gd name="T69" fmla="*/ 2 h 1663"/>
                <a:gd name="T70" fmla="*/ 0 w 650"/>
                <a:gd name="T71" fmla="*/ 2 h 1663"/>
                <a:gd name="T72" fmla="*/ 0 w 650"/>
                <a:gd name="T73" fmla="*/ 2 h 1663"/>
                <a:gd name="T74" fmla="*/ 0 w 650"/>
                <a:gd name="T75" fmla="*/ 2 h 1663"/>
                <a:gd name="T76" fmla="*/ 0 w 650"/>
                <a:gd name="T77" fmla="*/ 2 h 1663"/>
                <a:gd name="T78" fmla="*/ 0 w 650"/>
                <a:gd name="T79" fmla="*/ 1 h 1663"/>
                <a:gd name="T80" fmla="*/ 0 w 650"/>
                <a:gd name="T81" fmla="*/ 1 h 1663"/>
                <a:gd name="T82" fmla="*/ 0 w 650"/>
                <a:gd name="T83" fmla="*/ 1 h 1663"/>
                <a:gd name="T84" fmla="*/ 0 w 650"/>
                <a:gd name="T85" fmla="*/ 1 h 1663"/>
                <a:gd name="T86" fmla="*/ 0 w 650"/>
                <a:gd name="T87" fmla="*/ 1 h 1663"/>
                <a:gd name="T88" fmla="*/ 0 w 650"/>
                <a:gd name="T89" fmla="*/ 1 h 1663"/>
                <a:gd name="T90" fmla="*/ 0 w 650"/>
                <a:gd name="T91" fmla="*/ 1 h 1663"/>
                <a:gd name="T92" fmla="*/ 0 w 650"/>
                <a:gd name="T93" fmla="*/ 0 h 1663"/>
                <a:gd name="T94" fmla="*/ 0 w 650"/>
                <a:gd name="T95" fmla="*/ 0 h 1663"/>
                <a:gd name="T96" fmla="*/ 0 w 650"/>
                <a:gd name="T97" fmla="*/ 0 h 1663"/>
                <a:gd name="T98" fmla="*/ 0 w 650"/>
                <a:gd name="T99" fmla="*/ 0 h 1663"/>
                <a:gd name="T100" fmla="*/ 0 w 650"/>
                <a:gd name="T101" fmla="*/ 0 h 1663"/>
                <a:gd name="T102" fmla="*/ 0 w 650"/>
                <a:gd name="T103" fmla="*/ 0 h 1663"/>
                <a:gd name="T104" fmla="*/ 0 w 650"/>
                <a:gd name="T105" fmla="*/ 0 h 1663"/>
                <a:gd name="T106" fmla="*/ 0 w 650"/>
                <a:gd name="T107" fmla="*/ 0 h 1663"/>
                <a:gd name="T108" fmla="*/ 0 w 650"/>
                <a:gd name="T109" fmla="*/ 0 h 1663"/>
                <a:gd name="T110" fmla="*/ 0 w 650"/>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0"/>
                <a:gd name="T169" fmla="*/ 0 h 1663"/>
                <a:gd name="T170" fmla="*/ 650 w 650"/>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0" h="1663">
                  <a:moveTo>
                    <a:pt x="326" y="0"/>
                  </a:moveTo>
                  <a:lnTo>
                    <a:pt x="334" y="0"/>
                  </a:lnTo>
                  <a:lnTo>
                    <a:pt x="343" y="1"/>
                  </a:lnTo>
                  <a:lnTo>
                    <a:pt x="351" y="2"/>
                  </a:lnTo>
                  <a:lnTo>
                    <a:pt x="360" y="4"/>
                  </a:lnTo>
                  <a:lnTo>
                    <a:pt x="375" y="9"/>
                  </a:lnTo>
                  <a:lnTo>
                    <a:pt x="390" y="16"/>
                  </a:lnTo>
                  <a:lnTo>
                    <a:pt x="406" y="25"/>
                  </a:lnTo>
                  <a:lnTo>
                    <a:pt x="421" y="36"/>
                  </a:lnTo>
                  <a:lnTo>
                    <a:pt x="437" y="50"/>
                  </a:lnTo>
                  <a:lnTo>
                    <a:pt x="451" y="65"/>
                  </a:lnTo>
                  <a:lnTo>
                    <a:pt x="465" y="82"/>
                  </a:lnTo>
                  <a:lnTo>
                    <a:pt x="480" y="100"/>
                  </a:lnTo>
                  <a:lnTo>
                    <a:pt x="494" y="119"/>
                  </a:lnTo>
                  <a:lnTo>
                    <a:pt x="506" y="141"/>
                  </a:lnTo>
                  <a:lnTo>
                    <a:pt x="519" y="165"/>
                  </a:lnTo>
                  <a:lnTo>
                    <a:pt x="532" y="189"/>
                  </a:lnTo>
                  <a:lnTo>
                    <a:pt x="555" y="243"/>
                  </a:lnTo>
                  <a:lnTo>
                    <a:pt x="576" y="302"/>
                  </a:lnTo>
                  <a:lnTo>
                    <a:pt x="594" y="365"/>
                  </a:lnTo>
                  <a:lnTo>
                    <a:pt x="611" y="434"/>
                  </a:lnTo>
                  <a:lnTo>
                    <a:pt x="625" y="507"/>
                  </a:lnTo>
                  <a:lnTo>
                    <a:pt x="635" y="584"/>
                  </a:lnTo>
                  <a:lnTo>
                    <a:pt x="644" y="663"/>
                  </a:lnTo>
                  <a:lnTo>
                    <a:pt x="649" y="746"/>
                  </a:lnTo>
                  <a:lnTo>
                    <a:pt x="650" y="831"/>
                  </a:lnTo>
                  <a:lnTo>
                    <a:pt x="650" y="874"/>
                  </a:lnTo>
                  <a:lnTo>
                    <a:pt x="649" y="916"/>
                  </a:lnTo>
                  <a:lnTo>
                    <a:pt x="647" y="958"/>
                  </a:lnTo>
                  <a:lnTo>
                    <a:pt x="644" y="999"/>
                  </a:lnTo>
                  <a:lnTo>
                    <a:pt x="640" y="1039"/>
                  </a:lnTo>
                  <a:lnTo>
                    <a:pt x="635" y="1079"/>
                  </a:lnTo>
                  <a:lnTo>
                    <a:pt x="630" y="1117"/>
                  </a:lnTo>
                  <a:lnTo>
                    <a:pt x="625" y="1154"/>
                  </a:lnTo>
                  <a:lnTo>
                    <a:pt x="611" y="1227"/>
                  </a:lnTo>
                  <a:lnTo>
                    <a:pt x="594" y="1296"/>
                  </a:lnTo>
                  <a:lnTo>
                    <a:pt x="585" y="1329"/>
                  </a:lnTo>
                  <a:lnTo>
                    <a:pt x="576" y="1360"/>
                  </a:lnTo>
                  <a:lnTo>
                    <a:pt x="565" y="1390"/>
                  </a:lnTo>
                  <a:lnTo>
                    <a:pt x="555" y="1419"/>
                  </a:lnTo>
                  <a:lnTo>
                    <a:pt x="543" y="1446"/>
                  </a:lnTo>
                  <a:lnTo>
                    <a:pt x="532" y="1473"/>
                  </a:lnTo>
                  <a:lnTo>
                    <a:pt x="519" y="1498"/>
                  </a:lnTo>
                  <a:lnTo>
                    <a:pt x="506" y="1520"/>
                  </a:lnTo>
                  <a:lnTo>
                    <a:pt x="500" y="1532"/>
                  </a:lnTo>
                  <a:lnTo>
                    <a:pt x="494" y="1543"/>
                  </a:lnTo>
                  <a:lnTo>
                    <a:pt x="486" y="1553"/>
                  </a:lnTo>
                  <a:lnTo>
                    <a:pt x="480" y="1562"/>
                  </a:lnTo>
                  <a:lnTo>
                    <a:pt x="465" y="1581"/>
                  </a:lnTo>
                  <a:lnTo>
                    <a:pt x="451" y="1597"/>
                  </a:lnTo>
                  <a:lnTo>
                    <a:pt x="437" y="1612"/>
                  </a:lnTo>
                  <a:lnTo>
                    <a:pt x="421" y="1626"/>
                  </a:lnTo>
                  <a:lnTo>
                    <a:pt x="406" y="1637"/>
                  </a:lnTo>
                  <a:lnTo>
                    <a:pt x="390" y="1646"/>
                  </a:lnTo>
                  <a:lnTo>
                    <a:pt x="375" y="1653"/>
                  </a:lnTo>
                  <a:lnTo>
                    <a:pt x="360" y="1659"/>
                  </a:lnTo>
                  <a:lnTo>
                    <a:pt x="343" y="1662"/>
                  </a:lnTo>
                  <a:lnTo>
                    <a:pt x="326" y="1663"/>
                  </a:lnTo>
                  <a:lnTo>
                    <a:pt x="317" y="1663"/>
                  </a:lnTo>
                  <a:lnTo>
                    <a:pt x="309" y="1662"/>
                  </a:lnTo>
                  <a:lnTo>
                    <a:pt x="300" y="1661"/>
                  </a:lnTo>
                  <a:lnTo>
                    <a:pt x="293" y="1659"/>
                  </a:lnTo>
                  <a:lnTo>
                    <a:pt x="276" y="1653"/>
                  </a:lnTo>
                  <a:lnTo>
                    <a:pt x="260" y="1646"/>
                  </a:lnTo>
                  <a:lnTo>
                    <a:pt x="244" y="1637"/>
                  </a:lnTo>
                  <a:lnTo>
                    <a:pt x="237" y="1631"/>
                  </a:lnTo>
                  <a:lnTo>
                    <a:pt x="229" y="1626"/>
                  </a:lnTo>
                  <a:lnTo>
                    <a:pt x="214" y="1612"/>
                  </a:lnTo>
                  <a:lnTo>
                    <a:pt x="199" y="1597"/>
                  </a:lnTo>
                  <a:lnTo>
                    <a:pt x="171" y="1562"/>
                  </a:lnTo>
                  <a:lnTo>
                    <a:pt x="144" y="1520"/>
                  </a:lnTo>
                  <a:lnTo>
                    <a:pt x="119" y="1473"/>
                  </a:lnTo>
                  <a:lnTo>
                    <a:pt x="107" y="1446"/>
                  </a:lnTo>
                  <a:lnTo>
                    <a:pt x="96" y="1419"/>
                  </a:lnTo>
                  <a:lnTo>
                    <a:pt x="74" y="1360"/>
                  </a:lnTo>
                  <a:lnTo>
                    <a:pt x="55" y="1296"/>
                  </a:lnTo>
                  <a:lnTo>
                    <a:pt x="40" y="1227"/>
                  </a:lnTo>
                  <a:lnTo>
                    <a:pt x="26" y="1154"/>
                  </a:lnTo>
                  <a:lnTo>
                    <a:pt x="14" y="1079"/>
                  </a:lnTo>
                  <a:lnTo>
                    <a:pt x="7" y="999"/>
                  </a:lnTo>
                  <a:lnTo>
                    <a:pt x="2" y="916"/>
                  </a:lnTo>
                  <a:lnTo>
                    <a:pt x="0" y="831"/>
                  </a:lnTo>
                  <a:lnTo>
                    <a:pt x="1" y="788"/>
                  </a:lnTo>
                  <a:lnTo>
                    <a:pt x="2" y="746"/>
                  </a:lnTo>
                  <a:lnTo>
                    <a:pt x="4" y="704"/>
                  </a:lnTo>
                  <a:lnTo>
                    <a:pt x="7" y="663"/>
                  </a:lnTo>
                  <a:lnTo>
                    <a:pt x="10" y="623"/>
                  </a:lnTo>
                  <a:lnTo>
                    <a:pt x="14" y="584"/>
                  </a:lnTo>
                  <a:lnTo>
                    <a:pt x="20" y="545"/>
                  </a:lnTo>
                  <a:lnTo>
                    <a:pt x="26" y="507"/>
                  </a:lnTo>
                  <a:lnTo>
                    <a:pt x="40" y="434"/>
                  </a:lnTo>
                  <a:lnTo>
                    <a:pt x="47" y="399"/>
                  </a:lnTo>
                  <a:lnTo>
                    <a:pt x="55" y="365"/>
                  </a:lnTo>
                  <a:lnTo>
                    <a:pt x="65" y="334"/>
                  </a:lnTo>
                  <a:lnTo>
                    <a:pt x="74" y="302"/>
                  </a:lnTo>
                  <a:lnTo>
                    <a:pt x="85" y="271"/>
                  </a:lnTo>
                  <a:lnTo>
                    <a:pt x="96" y="243"/>
                  </a:lnTo>
                  <a:lnTo>
                    <a:pt x="107" y="216"/>
                  </a:lnTo>
                  <a:lnTo>
                    <a:pt x="119" y="189"/>
                  </a:lnTo>
                  <a:lnTo>
                    <a:pt x="130" y="165"/>
                  </a:lnTo>
                  <a:lnTo>
                    <a:pt x="144" y="141"/>
                  </a:lnTo>
                  <a:lnTo>
                    <a:pt x="157" y="119"/>
                  </a:lnTo>
                  <a:lnTo>
                    <a:pt x="171" y="100"/>
                  </a:lnTo>
                  <a:lnTo>
                    <a:pt x="184" y="82"/>
                  </a:lnTo>
                  <a:lnTo>
                    <a:pt x="199" y="65"/>
                  </a:lnTo>
                  <a:lnTo>
                    <a:pt x="214" y="50"/>
                  </a:lnTo>
                  <a:lnTo>
                    <a:pt x="229" y="36"/>
                  </a:lnTo>
                  <a:lnTo>
                    <a:pt x="244" y="25"/>
                  </a:lnTo>
                  <a:lnTo>
                    <a:pt x="260" y="16"/>
                  </a:lnTo>
                  <a:lnTo>
                    <a:pt x="276" y="9"/>
                  </a:lnTo>
                  <a:lnTo>
                    <a:pt x="293" y="4"/>
                  </a:lnTo>
                  <a:lnTo>
                    <a:pt x="309" y="1"/>
                  </a:lnTo>
                  <a:lnTo>
                    <a:pt x="326" y="0"/>
                  </a:lnTo>
                  <a:close/>
                </a:path>
              </a:pathLst>
            </a:custGeom>
            <a:noFill/>
            <a:ln w="46038">
              <a:solidFill>
                <a:srgbClr val="FF3300"/>
              </a:solidFill>
              <a:round/>
              <a:headEnd/>
              <a:tailEnd/>
            </a:ln>
          </p:spPr>
          <p:txBody>
            <a:bodyPr/>
            <a:lstStyle/>
            <a:p>
              <a:endParaRPr lang="en-IN"/>
            </a:p>
          </p:txBody>
        </p:sp>
        <p:sp>
          <p:nvSpPr>
            <p:cNvPr id="43" name="Freeform 44"/>
            <p:cNvSpPr>
              <a:spLocks/>
            </p:cNvSpPr>
            <p:nvPr/>
          </p:nvSpPr>
          <p:spPr bwMode="auto">
            <a:xfrm>
              <a:off x="3682" y="1449"/>
              <a:ext cx="217" cy="554"/>
            </a:xfrm>
            <a:custGeom>
              <a:avLst/>
              <a:gdLst>
                <a:gd name="T0" fmla="*/ 0 w 652"/>
                <a:gd name="T1" fmla="*/ 0 h 1663"/>
                <a:gd name="T2" fmla="*/ 0 w 652"/>
                <a:gd name="T3" fmla="*/ 0 h 1663"/>
                <a:gd name="T4" fmla="*/ 1 w 652"/>
                <a:gd name="T5" fmla="*/ 0 h 1663"/>
                <a:gd name="T6" fmla="*/ 1 w 652"/>
                <a:gd name="T7" fmla="*/ 0 h 1663"/>
                <a:gd name="T8" fmla="*/ 1 w 652"/>
                <a:gd name="T9" fmla="*/ 0 h 1663"/>
                <a:gd name="T10" fmla="*/ 1 w 652"/>
                <a:gd name="T11" fmla="*/ 0 h 1663"/>
                <a:gd name="T12" fmla="*/ 1 w 652"/>
                <a:gd name="T13" fmla="*/ 0 h 1663"/>
                <a:gd name="T14" fmla="*/ 1 w 652"/>
                <a:gd name="T15" fmla="*/ 0 h 1663"/>
                <a:gd name="T16" fmla="*/ 1 w 652"/>
                <a:gd name="T17" fmla="*/ 1 h 1663"/>
                <a:gd name="T18" fmla="*/ 1 w 652"/>
                <a:gd name="T19" fmla="*/ 1 h 1663"/>
                <a:gd name="T20" fmla="*/ 1 w 652"/>
                <a:gd name="T21" fmla="*/ 1 h 1663"/>
                <a:gd name="T22" fmla="*/ 1 w 652"/>
                <a:gd name="T23" fmla="*/ 1 h 1663"/>
                <a:gd name="T24" fmla="*/ 1 w 652"/>
                <a:gd name="T25" fmla="*/ 1 h 1663"/>
                <a:gd name="T26" fmla="*/ 1 w 652"/>
                <a:gd name="T27" fmla="*/ 1 h 1663"/>
                <a:gd name="T28" fmla="*/ 1 w 652"/>
                <a:gd name="T29" fmla="*/ 1 h 1663"/>
                <a:gd name="T30" fmla="*/ 1 w 652"/>
                <a:gd name="T31" fmla="*/ 2 h 1663"/>
                <a:gd name="T32" fmla="*/ 1 w 652"/>
                <a:gd name="T33" fmla="*/ 2 h 1663"/>
                <a:gd name="T34" fmla="*/ 1 w 652"/>
                <a:gd name="T35" fmla="*/ 2 h 1663"/>
                <a:gd name="T36" fmla="*/ 1 w 652"/>
                <a:gd name="T37" fmla="*/ 2 h 1663"/>
                <a:gd name="T38" fmla="*/ 1 w 652"/>
                <a:gd name="T39" fmla="*/ 2 h 1663"/>
                <a:gd name="T40" fmla="*/ 1 w 652"/>
                <a:gd name="T41" fmla="*/ 2 h 1663"/>
                <a:gd name="T42" fmla="*/ 1 w 652"/>
                <a:gd name="T43" fmla="*/ 2 h 1663"/>
                <a:gd name="T44" fmla="*/ 1 w 652"/>
                <a:gd name="T45" fmla="*/ 2 h 1663"/>
                <a:gd name="T46" fmla="*/ 1 w 652"/>
                <a:gd name="T47" fmla="*/ 2 h 1663"/>
                <a:gd name="T48" fmla="*/ 1 w 652"/>
                <a:gd name="T49" fmla="*/ 2 h 1663"/>
                <a:gd name="T50" fmla="*/ 1 w 652"/>
                <a:gd name="T51" fmla="*/ 2 h 1663"/>
                <a:gd name="T52" fmla="*/ 0 w 652"/>
                <a:gd name="T53" fmla="*/ 2 h 1663"/>
                <a:gd name="T54" fmla="*/ 0 w 652"/>
                <a:gd name="T55" fmla="*/ 2 h 1663"/>
                <a:gd name="T56" fmla="*/ 0 w 652"/>
                <a:gd name="T57" fmla="*/ 2 h 1663"/>
                <a:gd name="T58" fmla="*/ 0 w 652"/>
                <a:gd name="T59" fmla="*/ 2 h 1663"/>
                <a:gd name="T60" fmla="*/ 0 w 652"/>
                <a:gd name="T61" fmla="*/ 2 h 1663"/>
                <a:gd name="T62" fmla="*/ 0 w 652"/>
                <a:gd name="T63" fmla="*/ 2 h 1663"/>
                <a:gd name="T64" fmla="*/ 0 w 652"/>
                <a:gd name="T65" fmla="*/ 2 h 1663"/>
                <a:gd name="T66" fmla="*/ 0 w 652"/>
                <a:gd name="T67" fmla="*/ 2 h 1663"/>
                <a:gd name="T68" fmla="*/ 0 w 652"/>
                <a:gd name="T69" fmla="*/ 2 h 1663"/>
                <a:gd name="T70" fmla="*/ 0 w 652"/>
                <a:gd name="T71" fmla="*/ 2 h 1663"/>
                <a:gd name="T72" fmla="*/ 0 w 652"/>
                <a:gd name="T73" fmla="*/ 2 h 1663"/>
                <a:gd name="T74" fmla="*/ 0 w 652"/>
                <a:gd name="T75" fmla="*/ 1 h 1663"/>
                <a:gd name="T76" fmla="*/ 0 w 652"/>
                <a:gd name="T77" fmla="*/ 1 h 1663"/>
                <a:gd name="T78" fmla="*/ 0 w 652"/>
                <a:gd name="T79" fmla="*/ 1 h 1663"/>
                <a:gd name="T80" fmla="*/ 0 w 652"/>
                <a:gd name="T81" fmla="*/ 1 h 1663"/>
                <a:gd name="T82" fmla="*/ 0 w 652"/>
                <a:gd name="T83" fmla="*/ 1 h 1663"/>
                <a:gd name="T84" fmla="*/ 0 w 652"/>
                <a:gd name="T85" fmla="*/ 1 h 1663"/>
                <a:gd name="T86" fmla="*/ 0 w 652"/>
                <a:gd name="T87" fmla="*/ 1 h 1663"/>
                <a:gd name="T88" fmla="*/ 0 w 652"/>
                <a:gd name="T89" fmla="*/ 1 h 1663"/>
                <a:gd name="T90" fmla="*/ 0 w 652"/>
                <a:gd name="T91" fmla="*/ 0 h 1663"/>
                <a:gd name="T92" fmla="*/ 0 w 652"/>
                <a:gd name="T93" fmla="*/ 0 h 1663"/>
                <a:gd name="T94" fmla="*/ 0 w 652"/>
                <a:gd name="T95" fmla="*/ 0 h 1663"/>
                <a:gd name="T96" fmla="*/ 0 w 652"/>
                <a:gd name="T97" fmla="*/ 0 h 1663"/>
                <a:gd name="T98" fmla="*/ 0 w 652"/>
                <a:gd name="T99" fmla="*/ 0 h 1663"/>
                <a:gd name="T100" fmla="*/ 0 w 652"/>
                <a:gd name="T101" fmla="*/ 0 h 1663"/>
                <a:gd name="T102" fmla="*/ 0 w 652"/>
                <a:gd name="T103" fmla="*/ 0 h 1663"/>
                <a:gd name="T104" fmla="*/ 0 w 652"/>
                <a:gd name="T105" fmla="*/ 0 h 1663"/>
                <a:gd name="T106" fmla="*/ 0 w 652"/>
                <a:gd name="T107" fmla="*/ 0 h 1663"/>
                <a:gd name="T108" fmla="*/ 0 w 652"/>
                <a:gd name="T109" fmla="*/ 0 h 1663"/>
                <a:gd name="T110" fmla="*/ 0 w 652"/>
                <a:gd name="T111" fmla="*/ 0 h 166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52"/>
                <a:gd name="T169" fmla="*/ 0 h 1663"/>
                <a:gd name="T170" fmla="*/ 652 w 652"/>
                <a:gd name="T171" fmla="*/ 1663 h 166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52" h="1663">
                  <a:moveTo>
                    <a:pt x="327" y="0"/>
                  </a:moveTo>
                  <a:lnTo>
                    <a:pt x="334" y="0"/>
                  </a:lnTo>
                  <a:lnTo>
                    <a:pt x="342" y="1"/>
                  </a:lnTo>
                  <a:lnTo>
                    <a:pt x="351" y="2"/>
                  </a:lnTo>
                  <a:lnTo>
                    <a:pt x="359" y="4"/>
                  </a:lnTo>
                  <a:lnTo>
                    <a:pt x="375" y="9"/>
                  </a:lnTo>
                  <a:lnTo>
                    <a:pt x="391" y="16"/>
                  </a:lnTo>
                  <a:lnTo>
                    <a:pt x="407" y="25"/>
                  </a:lnTo>
                  <a:lnTo>
                    <a:pt x="415" y="31"/>
                  </a:lnTo>
                  <a:lnTo>
                    <a:pt x="423" y="36"/>
                  </a:lnTo>
                  <a:lnTo>
                    <a:pt x="437" y="50"/>
                  </a:lnTo>
                  <a:lnTo>
                    <a:pt x="452" y="65"/>
                  </a:lnTo>
                  <a:lnTo>
                    <a:pt x="481" y="100"/>
                  </a:lnTo>
                  <a:lnTo>
                    <a:pt x="508" y="141"/>
                  </a:lnTo>
                  <a:lnTo>
                    <a:pt x="533" y="189"/>
                  </a:lnTo>
                  <a:lnTo>
                    <a:pt x="557" y="243"/>
                  </a:lnTo>
                  <a:lnTo>
                    <a:pt x="578" y="302"/>
                  </a:lnTo>
                  <a:lnTo>
                    <a:pt x="596" y="365"/>
                  </a:lnTo>
                  <a:lnTo>
                    <a:pt x="613" y="434"/>
                  </a:lnTo>
                  <a:lnTo>
                    <a:pt x="626" y="507"/>
                  </a:lnTo>
                  <a:lnTo>
                    <a:pt x="637" y="584"/>
                  </a:lnTo>
                  <a:lnTo>
                    <a:pt x="645" y="663"/>
                  </a:lnTo>
                  <a:lnTo>
                    <a:pt x="651" y="746"/>
                  </a:lnTo>
                  <a:lnTo>
                    <a:pt x="652" y="831"/>
                  </a:lnTo>
                  <a:lnTo>
                    <a:pt x="652" y="874"/>
                  </a:lnTo>
                  <a:lnTo>
                    <a:pt x="651" y="916"/>
                  </a:lnTo>
                  <a:lnTo>
                    <a:pt x="649" y="958"/>
                  </a:lnTo>
                  <a:lnTo>
                    <a:pt x="645" y="999"/>
                  </a:lnTo>
                  <a:lnTo>
                    <a:pt x="642" y="1039"/>
                  </a:lnTo>
                  <a:lnTo>
                    <a:pt x="637" y="1079"/>
                  </a:lnTo>
                  <a:lnTo>
                    <a:pt x="632" y="1117"/>
                  </a:lnTo>
                  <a:lnTo>
                    <a:pt x="626" y="1154"/>
                  </a:lnTo>
                  <a:lnTo>
                    <a:pt x="613" y="1227"/>
                  </a:lnTo>
                  <a:lnTo>
                    <a:pt x="596" y="1296"/>
                  </a:lnTo>
                  <a:lnTo>
                    <a:pt x="587" y="1329"/>
                  </a:lnTo>
                  <a:lnTo>
                    <a:pt x="578" y="1360"/>
                  </a:lnTo>
                  <a:lnTo>
                    <a:pt x="567" y="1390"/>
                  </a:lnTo>
                  <a:lnTo>
                    <a:pt x="557" y="1419"/>
                  </a:lnTo>
                  <a:lnTo>
                    <a:pt x="545" y="1446"/>
                  </a:lnTo>
                  <a:lnTo>
                    <a:pt x="539" y="1460"/>
                  </a:lnTo>
                  <a:lnTo>
                    <a:pt x="533" y="1473"/>
                  </a:lnTo>
                  <a:lnTo>
                    <a:pt x="527" y="1485"/>
                  </a:lnTo>
                  <a:lnTo>
                    <a:pt x="521" y="1498"/>
                  </a:lnTo>
                  <a:lnTo>
                    <a:pt x="508" y="1520"/>
                  </a:lnTo>
                  <a:lnTo>
                    <a:pt x="494" y="1543"/>
                  </a:lnTo>
                  <a:lnTo>
                    <a:pt x="481" y="1562"/>
                  </a:lnTo>
                  <a:lnTo>
                    <a:pt x="467" y="1581"/>
                  </a:lnTo>
                  <a:lnTo>
                    <a:pt x="452" y="1597"/>
                  </a:lnTo>
                  <a:lnTo>
                    <a:pt x="437" y="1612"/>
                  </a:lnTo>
                  <a:lnTo>
                    <a:pt x="423" y="1626"/>
                  </a:lnTo>
                  <a:lnTo>
                    <a:pt x="407" y="1637"/>
                  </a:lnTo>
                  <a:lnTo>
                    <a:pt x="391" y="1646"/>
                  </a:lnTo>
                  <a:lnTo>
                    <a:pt x="375" y="1653"/>
                  </a:lnTo>
                  <a:lnTo>
                    <a:pt x="359" y="1659"/>
                  </a:lnTo>
                  <a:lnTo>
                    <a:pt x="342" y="1662"/>
                  </a:lnTo>
                  <a:lnTo>
                    <a:pt x="327" y="1663"/>
                  </a:lnTo>
                  <a:lnTo>
                    <a:pt x="318" y="1663"/>
                  </a:lnTo>
                  <a:lnTo>
                    <a:pt x="310" y="1662"/>
                  </a:lnTo>
                  <a:lnTo>
                    <a:pt x="301" y="1661"/>
                  </a:lnTo>
                  <a:lnTo>
                    <a:pt x="293" y="1659"/>
                  </a:lnTo>
                  <a:lnTo>
                    <a:pt x="277" y="1653"/>
                  </a:lnTo>
                  <a:lnTo>
                    <a:pt x="261" y="1646"/>
                  </a:lnTo>
                  <a:lnTo>
                    <a:pt x="245" y="1637"/>
                  </a:lnTo>
                  <a:lnTo>
                    <a:pt x="237" y="1631"/>
                  </a:lnTo>
                  <a:lnTo>
                    <a:pt x="229" y="1626"/>
                  </a:lnTo>
                  <a:lnTo>
                    <a:pt x="215" y="1612"/>
                  </a:lnTo>
                  <a:lnTo>
                    <a:pt x="200" y="1597"/>
                  </a:lnTo>
                  <a:lnTo>
                    <a:pt x="171" y="1562"/>
                  </a:lnTo>
                  <a:lnTo>
                    <a:pt x="144" y="1520"/>
                  </a:lnTo>
                  <a:lnTo>
                    <a:pt x="119" y="1473"/>
                  </a:lnTo>
                  <a:lnTo>
                    <a:pt x="96" y="1419"/>
                  </a:lnTo>
                  <a:lnTo>
                    <a:pt x="75" y="1360"/>
                  </a:lnTo>
                  <a:lnTo>
                    <a:pt x="56" y="1296"/>
                  </a:lnTo>
                  <a:lnTo>
                    <a:pt x="39" y="1227"/>
                  </a:lnTo>
                  <a:lnTo>
                    <a:pt x="26" y="1154"/>
                  </a:lnTo>
                  <a:lnTo>
                    <a:pt x="15" y="1079"/>
                  </a:lnTo>
                  <a:lnTo>
                    <a:pt x="8" y="999"/>
                  </a:lnTo>
                  <a:lnTo>
                    <a:pt x="2" y="916"/>
                  </a:lnTo>
                  <a:lnTo>
                    <a:pt x="0" y="831"/>
                  </a:lnTo>
                  <a:lnTo>
                    <a:pt x="1" y="788"/>
                  </a:lnTo>
                  <a:lnTo>
                    <a:pt x="2" y="746"/>
                  </a:lnTo>
                  <a:lnTo>
                    <a:pt x="5" y="704"/>
                  </a:lnTo>
                  <a:lnTo>
                    <a:pt x="8" y="663"/>
                  </a:lnTo>
                  <a:lnTo>
                    <a:pt x="11" y="623"/>
                  </a:lnTo>
                  <a:lnTo>
                    <a:pt x="15" y="584"/>
                  </a:lnTo>
                  <a:lnTo>
                    <a:pt x="20" y="545"/>
                  </a:lnTo>
                  <a:lnTo>
                    <a:pt x="26" y="507"/>
                  </a:lnTo>
                  <a:lnTo>
                    <a:pt x="33" y="470"/>
                  </a:lnTo>
                  <a:lnTo>
                    <a:pt x="39" y="434"/>
                  </a:lnTo>
                  <a:lnTo>
                    <a:pt x="48" y="399"/>
                  </a:lnTo>
                  <a:lnTo>
                    <a:pt x="56" y="365"/>
                  </a:lnTo>
                  <a:lnTo>
                    <a:pt x="66" y="334"/>
                  </a:lnTo>
                  <a:lnTo>
                    <a:pt x="75" y="302"/>
                  </a:lnTo>
                  <a:lnTo>
                    <a:pt x="85" y="271"/>
                  </a:lnTo>
                  <a:lnTo>
                    <a:pt x="90" y="257"/>
                  </a:lnTo>
                  <a:lnTo>
                    <a:pt x="96" y="243"/>
                  </a:lnTo>
                  <a:lnTo>
                    <a:pt x="107" y="216"/>
                  </a:lnTo>
                  <a:lnTo>
                    <a:pt x="119" y="189"/>
                  </a:lnTo>
                  <a:lnTo>
                    <a:pt x="131" y="165"/>
                  </a:lnTo>
                  <a:lnTo>
                    <a:pt x="144" y="141"/>
                  </a:lnTo>
                  <a:lnTo>
                    <a:pt x="158" y="119"/>
                  </a:lnTo>
                  <a:lnTo>
                    <a:pt x="171" y="100"/>
                  </a:lnTo>
                  <a:lnTo>
                    <a:pt x="185" y="82"/>
                  </a:lnTo>
                  <a:lnTo>
                    <a:pt x="200" y="65"/>
                  </a:lnTo>
                  <a:lnTo>
                    <a:pt x="215" y="50"/>
                  </a:lnTo>
                  <a:lnTo>
                    <a:pt x="229" y="36"/>
                  </a:lnTo>
                  <a:lnTo>
                    <a:pt x="245" y="25"/>
                  </a:lnTo>
                  <a:lnTo>
                    <a:pt x="261" y="16"/>
                  </a:lnTo>
                  <a:lnTo>
                    <a:pt x="277" y="9"/>
                  </a:lnTo>
                  <a:lnTo>
                    <a:pt x="293" y="4"/>
                  </a:lnTo>
                  <a:lnTo>
                    <a:pt x="310" y="1"/>
                  </a:lnTo>
                  <a:lnTo>
                    <a:pt x="327" y="0"/>
                  </a:lnTo>
                  <a:close/>
                </a:path>
              </a:pathLst>
            </a:custGeom>
            <a:noFill/>
            <a:ln w="46038">
              <a:solidFill>
                <a:srgbClr val="FF3300"/>
              </a:solidFill>
              <a:round/>
              <a:headEnd/>
              <a:tailEnd/>
            </a:ln>
          </p:spPr>
          <p:txBody>
            <a:bodyPr/>
            <a:lstStyle/>
            <a:p>
              <a:endParaRPr lang="en-IN"/>
            </a:p>
          </p:txBody>
        </p:sp>
        <p:sp>
          <p:nvSpPr>
            <p:cNvPr id="44" name="Freeform 45"/>
            <p:cNvSpPr>
              <a:spLocks/>
            </p:cNvSpPr>
            <p:nvPr/>
          </p:nvSpPr>
          <p:spPr bwMode="auto">
            <a:xfrm>
              <a:off x="2297" y="2009"/>
              <a:ext cx="297" cy="59"/>
            </a:xfrm>
            <a:custGeom>
              <a:avLst/>
              <a:gdLst>
                <a:gd name="T0" fmla="*/ 0 w 842"/>
                <a:gd name="T1" fmla="*/ 0 h 173"/>
                <a:gd name="T2" fmla="*/ 0 w 842"/>
                <a:gd name="T3" fmla="*/ 0 h 173"/>
                <a:gd name="T4" fmla="*/ 0 w 842"/>
                <a:gd name="T5" fmla="*/ 0 h 173"/>
                <a:gd name="T6" fmla="*/ 0 w 842"/>
                <a:gd name="T7" fmla="*/ 0 h 173"/>
                <a:gd name="T8" fmla="*/ 0 w 842"/>
                <a:gd name="T9" fmla="*/ 0 h 173"/>
                <a:gd name="T10" fmla="*/ 0 w 842"/>
                <a:gd name="T11" fmla="*/ 0 h 173"/>
                <a:gd name="T12" fmla="*/ 0 w 842"/>
                <a:gd name="T13" fmla="*/ 0 h 173"/>
                <a:gd name="T14" fmla="*/ 0 w 842"/>
                <a:gd name="T15" fmla="*/ 0 h 173"/>
                <a:gd name="T16" fmla="*/ 0 w 842"/>
                <a:gd name="T17" fmla="*/ 0 h 173"/>
                <a:gd name="T18" fmla="*/ 0 w 842"/>
                <a:gd name="T19" fmla="*/ 0 h 173"/>
                <a:gd name="T20" fmla="*/ 0 w 842"/>
                <a:gd name="T21" fmla="*/ 0 h 173"/>
                <a:gd name="T22" fmla="*/ 0 w 842"/>
                <a:gd name="T23" fmla="*/ 0 h 173"/>
                <a:gd name="T24" fmla="*/ 0 w 842"/>
                <a:gd name="T25" fmla="*/ 0 h 173"/>
                <a:gd name="T26" fmla="*/ 1 w 842"/>
                <a:gd name="T27" fmla="*/ 0 h 173"/>
                <a:gd name="T28" fmla="*/ 1 w 842"/>
                <a:gd name="T29" fmla="*/ 0 h 173"/>
                <a:gd name="T30" fmla="*/ 1 w 842"/>
                <a:gd name="T31" fmla="*/ 0 h 173"/>
                <a:gd name="T32" fmla="*/ 1 w 842"/>
                <a:gd name="T33" fmla="*/ 0 h 173"/>
                <a:gd name="T34" fmla="*/ 1 w 842"/>
                <a:gd name="T35" fmla="*/ 0 h 173"/>
                <a:gd name="T36" fmla="*/ 1 w 842"/>
                <a:gd name="T37" fmla="*/ 0 h 173"/>
                <a:gd name="T38" fmla="*/ 1 w 842"/>
                <a:gd name="T39" fmla="*/ 0 h 173"/>
                <a:gd name="T40" fmla="*/ 1 w 842"/>
                <a:gd name="T41" fmla="*/ 0 h 173"/>
                <a:gd name="T42" fmla="*/ 1 w 842"/>
                <a:gd name="T43" fmla="*/ 0 h 173"/>
                <a:gd name="T44" fmla="*/ 1 w 842"/>
                <a:gd name="T45" fmla="*/ 0 h 173"/>
                <a:gd name="T46" fmla="*/ 1 w 842"/>
                <a:gd name="T47" fmla="*/ 0 h 173"/>
                <a:gd name="T48" fmla="*/ 1 w 842"/>
                <a:gd name="T49" fmla="*/ 0 h 173"/>
                <a:gd name="T50" fmla="*/ 1 w 842"/>
                <a:gd name="T51" fmla="*/ 0 h 173"/>
                <a:gd name="T52" fmla="*/ 1 w 842"/>
                <a:gd name="T53" fmla="*/ 0 h 173"/>
                <a:gd name="T54" fmla="*/ 1 w 842"/>
                <a:gd name="T55" fmla="*/ 0 h 173"/>
                <a:gd name="T56" fmla="*/ 1 w 842"/>
                <a:gd name="T57" fmla="*/ 0 h 173"/>
                <a:gd name="T58" fmla="*/ 1 w 842"/>
                <a:gd name="T59" fmla="*/ 0 h 173"/>
                <a:gd name="T60" fmla="*/ 1 w 842"/>
                <a:gd name="T61" fmla="*/ 0 h 173"/>
                <a:gd name="T62" fmla="*/ 2 w 842"/>
                <a:gd name="T63" fmla="*/ 0 h 173"/>
                <a:gd name="T64" fmla="*/ 2 w 842"/>
                <a:gd name="T65" fmla="*/ 0 h 173"/>
                <a:gd name="T66" fmla="*/ 2 w 842"/>
                <a:gd name="T67" fmla="*/ 0 h 173"/>
                <a:gd name="T68" fmla="*/ 2 w 842"/>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2"/>
                <a:gd name="T106" fmla="*/ 0 h 173"/>
                <a:gd name="T107" fmla="*/ 842 w 842"/>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2" h="173">
                  <a:moveTo>
                    <a:pt x="0" y="0"/>
                  </a:moveTo>
                  <a:lnTo>
                    <a:pt x="14" y="19"/>
                  </a:lnTo>
                  <a:lnTo>
                    <a:pt x="31" y="37"/>
                  </a:lnTo>
                  <a:lnTo>
                    <a:pt x="49" y="54"/>
                  </a:lnTo>
                  <a:lnTo>
                    <a:pt x="69" y="70"/>
                  </a:lnTo>
                  <a:lnTo>
                    <a:pt x="91" y="85"/>
                  </a:lnTo>
                  <a:lnTo>
                    <a:pt x="115" y="99"/>
                  </a:lnTo>
                  <a:lnTo>
                    <a:pt x="127" y="106"/>
                  </a:lnTo>
                  <a:lnTo>
                    <a:pt x="140" y="112"/>
                  </a:lnTo>
                  <a:lnTo>
                    <a:pt x="167" y="124"/>
                  </a:lnTo>
                  <a:lnTo>
                    <a:pt x="195" y="135"/>
                  </a:lnTo>
                  <a:lnTo>
                    <a:pt x="224" y="145"/>
                  </a:lnTo>
                  <a:lnTo>
                    <a:pt x="255" y="153"/>
                  </a:lnTo>
                  <a:lnTo>
                    <a:pt x="286" y="160"/>
                  </a:lnTo>
                  <a:lnTo>
                    <a:pt x="318" y="166"/>
                  </a:lnTo>
                  <a:lnTo>
                    <a:pt x="352" y="169"/>
                  </a:lnTo>
                  <a:lnTo>
                    <a:pt x="386" y="172"/>
                  </a:lnTo>
                  <a:lnTo>
                    <a:pt x="421" y="173"/>
                  </a:lnTo>
                  <a:lnTo>
                    <a:pt x="456" y="172"/>
                  </a:lnTo>
                  <a:lnTo>
                    <a:pt x="490" y="169"/>
                  </a:lnTo>
                  <a:lnTo>
                    <a:pt x="523" y="166"/>
                  </a:lnTo>
                  <a:lnTo>
                    <a:pt x="556" y="160"/>
                  </a:lnTo>
                  <a:lnTo>
                    <a:pt x="587" y="153"/>
                  </a:lnTo>
                  <a:lnTo>
                    <a:pt x="618" y="145"/>
                  </a:lnTo>
                  <a:lnTo>
                    <a:pt x="647" y="135"/>
                  </a:lnTo>
                  <a:lnTo>
                    <a:pt x="675" y="124"/>
                  </a:lnTo>
                  <a:lnTo>
                    <a:pt x="702" y="112"/>
                  </a:lnTo>
                  <a:lnTo>
                    <a:pt x="727" y="99"/>
                  </a:lnTo>
                  <a:lnTo>
                    <a:pt x="750" y="85"/>
                  </a:lnTo>
                  <a:lnTo>
                    <a:pt x="772" y="70"/>
                  </a:lnTo>
                  <a:lnTo>
                    <a:pt x="792" y="54"/>
                  </a:lnTo>
                  <a:lnTo>
                    <a:pt x="811" y="37"/>
                  </a:lnTo>
                  <a:lnTo>
                    <a:pt x="819" y="28"/>
                  </a:lnTo>
                  <a:lnTo>
                    <a:pt x="827" y="19"/>
                  </a:lnTo>
                  <a:lnTo>
                    <a:pt x="842" y="0"/>
                  </a:lnTo>
                </a:path>
              </a:pathLst>
            </a:custGeom>
            <a:noFill/>
            <a:ln w="46038">
              <a:solidFill>
                <a:srgbClr val="FF3300"/>
              </a:solidFill>
              <a:round/>
              <a:headEnd/>
              <a:tailEnd/>
            </a:ln>
          </p:spPr>
          <p:txBody>
            <a:bodyPr/>
            <a:lstStyle/>
            <a:p>
              <a:endParaRPr lang="en-IN"/>
            </a:p>
          </p:txBody>
        </p:sp>
        <p:sp>
          <p:nvSpPr>
            <p:cNvPr id="45" name="Freeform 46"/>
            <p:cNvSpPr>
              <a:spLocks/>
            </p:cNvSpPr>
            <p:nvPr/>
          </p:nvSpPr>
          <p:spPr bwMode="auto">
            <a:xfrm>
              <a:off x="2590" y="2006"/>
              <a:ext cx="297" cy="59"/>
            </a:xfrm>
            <a:custGeom>
              <a:avLst/>
              <a:gdLst>
                <a:gd name="T0" fmla="*/ 0 w 843"/>
                <a:gd name="T1" fmla="*/ 0 h 173"/>
                <a:gd name="T2" fmla="*/ 0 w 843"/>
                <a:gd name="T3" fmla="*/ 0 h 173"/>
                <a:gd name="T4" fmla="*/ 0 w 843"/>
                <a:gd name="T5" fmla="*/ 0 h 173"/>
                <a:gd name="T6" fmla="*/ 0 w 843"/>
                <a:gd name="T7" fmla="*/ 0 h 173"/>
                <a:gd name="T8" fmla="*/ 0 w 843"/>
                <a:gd name="T9" fmla="*/ 0 h 173"/>
                <a:gd name="T10" fmla="*/ 0 w 843"/>
                <a:gd name="T11" fmla="*/ 0 h 173"/>
                <a:gd name="T12" fmla="*/ 0 w 843"/>
                <a:gd name="T13" fmla="*/ 0 h 173"/>
                <a:gd name="T14" fmla="*/ 0 w 843"/>
                <a:gd name="T15" fmla="*/ 0 h 173"/>
                <a:gd name="T16" fmla="*/ 0 w 843"/>
                <a:gd name="T17" fmla="*/ 0 h 173"/>
                <a:gd name="T18" fmla="*/ 0 w 843"/>
                <a:gd name="T19" fmla="*/ 0 h 173"/>
                <a:gd name="T20" fmla="*/ 0 w 843"/>
                <a:gd name="T21" fmla="*/ 0 h 173"/>
                <a:gd name="T22" fmla="*/ 0 w 843"/>
                <a:gd name="T23" fmla="*/ 0 h 173"/>
                <a:gd name="T24" fmla="*/ 0 w 843"/>
                <a:gd name="T25" fmla="*/ 0 h 173"/>
                <a:gd name="T26" fmla="*/ 1 w 843"/>
                <a:gd name="T27" fmla="*/ 0 h 173"/>
                <a:gd name="T28" fmla="*/ 1 w 843"/>
                <a:gd name="T29" fmla="*/ 0 h 173"/>
                <a:gd name="T30" fmla="*/ 1 w 843"/>
                <a:gd name="T31" fmla="*/ 0 h 173"/>
                <a:gd name="T32" fmla="*/ 1 w 843"/>
                <a:gd name="T33" fmla="*/ 0 h 173"/>
                <a:gd name="T34" fmla="*/ 1 w 843"/>
                <a:gd name="T35" fmla="*/ 0 h 173"/>
                <a:gd name="T36" fmla="*/ 1 w 843"/>
                <a:gd name="T37" fmla="*/ 0 h 173"/>
                <a:gd name="T38" fmla="*/ 1 w 843"/>
                <a:gd name="T39" fmla="*/ 0 h 173"/>
                <a:gd name="T40" fmla="*/ 1 w 843"/>
                <a:gd name="T41" fmla="*/ 0 h 173"/>
                <a:gd name="T42" fmla="*/ 1 w 843"/>
                <a:gd name="T43" fmla="*/ 0 h 173"/>
                <a:gd name="T44" fmla="*/ 1 w 843"/>
                <a:gd name="T45" fmla="*/ 0 h 173"/>
                <a:gd name="T46" fmla="*/ 1 w 843"/>
                <a:gd name="T47" fmla="*/ 0 h 173"/>
                <a:gd name="T48" fmla="*/ 1 w 843"/>
                <a:gd name="T49" fmla="*/ 0 h 173"/>
                <a:gd name="T50" fmla="*/ 1 w 843"/>
                <a:gd name="T51" fmla="*/ 0 h 173"/>
                <a:gd name="T52" fmla="*/ 1 w 843"/>
                <a:gd name="T53" fmla="*/ 0 h 173"/>
                <a:gd name="T54" fmla="*/ 1 w 843"/>
                <a:gd name="T55" fmla="*/ 0 h 173"/>
                <a:gd name="T56" fmla="*/ 1 w 843"/>
                <a:gd name="T57" fmla="*/ 0 h 173"/>
                <a:gd name="T58" fmla="*/ 1 w 843"/>
                <a:gd name="T59" fmla="*/ 0 h 173"/>
                <a:gd name="T60" fmla="*/ 1 w 843"/>
                <a:gd name="T61" fmla="*/ 0 h 173"/>
                <a:gd name="T62" fmla="*/ 2 w 843"/>
                <a:gd name="T63" fmla="*/ 0 h 173"/>
                <a:gd name="T64" fmla="*/ 2 w 843"/>
                <a:gd name="T65" fmla="*/ 0 h 173"/>
                <a:gd name="T66" fmla="*/ 2 w 843"/>
                <a:gd name="T67" fmla="*/ 0 h 173"/>
                <a:gd name="T68" fmla="*/ 2 w 843"/>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173"/>
                <a:gd name="T107" fmla="*/ 843 w 843"/>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173">
                  <a:moveTo>
                    <a:pt x="0" y="0"/>
                  </a:moveTo>
                  <a:lnTo>
                    <a:pt x="15" y="19"/>
                  </a:lnTo>
                  <a:lnTo>
                    <a:pt x="31" y="37"/>
                  </a:lnTo>
                  <a:lnTo>
                    <a:pt x="50" y="54"/>
                  </a:lnTo>
                  <a:lnTo>
                    <a:pt x="70" y="70"/>
                  </a:lnTo>
                  <a:lnTo>
                    <a:pt x="92" y="85"/>
                  </a:lnTo>
                  <a:lnTo>
                    <a:pt x="116" y="99"/>
                  </a:lnTo>
                  <a:lnTo>
                    <a:pt x="128" y="106"/>
                  </a:lnTo>
                  <a:lnTo>
                    <a:pt x="141" y="112"/>
                  </a:lnTo>
                  <a:lnTo>
                    <a:pt x="168" y="124"/>
                  </a:lnTo>
                  <a:lnTo>
                    <a:pt x="196" y="135"/>
                  </a:lnTo>
                  <a:lnTo>
                    <a:pt x="225" y="145"/>
                  </a:lnTo>
                  <a:lnTo>
                    <a:pt x="255" y="153"/>
                  </a:lnTo>
                  <a:lnTo>
                    <a:pt x="287" y="160"/>
                  </a:lnTo>
                  <a:lnTo>
                    <a:pt x="319" y="166"/>
                  </a:lnTo>
                  <a:lnTo>
                    <a:pt x="353" y="169"/>
                  </a:lnTo>
                  <a:lnTo>
                    <a:pt x="387" y="172"/>
                  </a:lnTo>
                  <a:lnTo>
                    <a:pt x="422" y="173"/>
                  </a:lnTo>
                  <a:lnTo>
                    <a:pt x="456" y="172"/>
                  </a:lnTo>
                  <a:lnTo>
                    <a:pt x="491" y="169"/>
                  </a:lnTo>
                  <a:lnTo>
                    <a:pt x="524" y="166"/>
                  </a:lnTo>
                  <a:lnTo>
                    <a:pt x="557" y="160"/>
                  </a:lnTo>
                  <a:lnTo>
                    <a:pt x="588" y="153"/>
                  </a:lnTo>
                  <a:lnTo>
                    <a:pt x="619" y="145"/>
                  </a:lnTo>
                  <a:lnTo>
                    <a:pt x="648" y="135"/>
                  </a:lnTo>
                  <a:lnTo>
                    <a:pt x="676" y="124"/>
                  </a:lnTo>
                  <a:lnTo>
                    <a:pt x="703" y="112"/>
                  </a:lnTo>
                  <a:lnTo>
                    <a:pt x="728" y="99"/>
                  </a:lnTo>
                  <a:lnTo>
                    <a:pt x="751" y="85"/>
                  </a:lnTo>
                  <a:lnTo>
                    <a:pt x="773" y="70"/>
                  </a:lnTo>
                  <a:lnTo>
                    <a:pt x="794" y="54"/>
                  </a:lnTo>
                  <a:lnTo>
                    <a:pt x="812" y="37"/>
                  </a:lnTo>
                  <a:lnTo>
                    <a:pt x="821" y="28"/>
                  </a:lnTo>
                  <a:lnTo>
                    <a:pt x="829" y="19"/>
                  </a:lnTo>
                  <a:lnTo>
                    <a:pt x="843" y="0"/>
                  </a:lnTo>
                </a:path>
              </a:pathLst>
            </a:custGeom>
            <a:noFill/>
            <a:ln w="46038">
              <a:solidFill>
                <a:srgbClr val="FF3300"/>
              </a:solidFill>
              <a:round/>
              <a:headEnd/>
              <a:tailEnd/>
            </a:ln>
          </p:spPr>
          <p:txBody>
            <a:bodyPr/>
            <a:lstStyle/>
            <a:p>
              <a:endParaRPr lang="en-IN"/>
            </a:p>
          </p:txBody>
        </p:sp>
        <p:sp>
          <p:nvSpPr>
            <p:cNvPr id="46" name="Freeform 47"/>
            <p:cNvSpPr>
              <a:spLocks/>
            </p:cNvSpPr>
            <p:nvPr/>
          </p:nvSpPr>
          <p:spPr bwMode="auto">
            <a:xfrm>
              <a:off x="2890" y="2009"/>
              <a:ext cx="296" cy="59"/>
            </a:xfrm>
            <a:custGeom>
              <a:avLst/>
              <a:gdLst>
                <a:gd name="T0" fmla="*/ 0 w 841"/>
                <a:gd name="T1" fmla="*/ 0 h 173"/>
                <a:gd name="T2" fmla="*/ 0 w 841"/>
                <a:gd name="T3" fmla="*/ 0 h 173"/>
                <a:gd name="T4" fmla="*/ 0 w 841"/>
                <a:gd name="T5" fmla="*/ 0 h 173"/>
                <a:gd name="T6" fmla="*/ 0 w 841"/>
                <a:gd name="T7" fmla="*/ 0 h 173"/>
                <a:gd name="T8" fmla="*/ 0 w 841"/>
                <a:gd name="T9" fmla="*/ 0 h 173"/>
                <a:gd name="T10" fmla="*/ 0 w 841"/>
                <a:gd name="T11" fmla="*/ 0 h 173"/>
                <a:gd name="T12" fmla="*/ 0 w 841"/>
                <a:gd name="T13" fmla="*/ 0 h 173"/>
                <a:gd name="T14" fmla="*/ 0 w 841"/>
                <a:gd name="T15" fmla="*/ 0 h 173"/>
                <a:gd name="T16" fmla="*/ 0 w 841"/>
                <a:gd name="T17" fmla="*/ 0 h 173"/>
                <a:gd name="T18" fmla="*/ 0 w 841"/>
                <a:gd name="T19" fmla="*/ 0 h 173"/>
                <a:gd name="T20" fmla="*/ 0 w 841"/>
                <a:gd name="T21" fmla="*/ 0 h 173"/>
                <a:gd name="T22" fmla="*/ 0 w 841"/>
                <a:gd name="T23" fmla="*/ 0 h 173"/>
                <a:gd name="T24" fmla="*/ 0 w 841"/>
                <a:gd name="T25" fmla="*/ 0 h 173"/>
                <a:gd name="T26" fmla="*/ 1 w 841"/>
                <a:gd name="T27" fmla="*/ 0 h 173"/>
                <a:gd name="T28" fmla="*/ 1 w 841"/>
                <a:gd name="T29" fmla="*/ 0 h 173"/>
                <a:gd name="T30" fmla="*/ 1 w 841"/>
                <a:gd name="T31" fmla="*/ 0 h 173"/>
                <a:gd name="T32" fmla="*/ 1 w 841"/>
                <a:gd name="T33" fmla="*/ 0 h 173"/>
                <a:gd name="T34" fmla="*/ 1 w 841"/>
                <a:gd name="T35" fmla="*/ 0 h 173"/>
                <a:gd name="T36" fmla="*/ 1 w 841"/>
                <a:gd name="T37" fmla="*/ 0 h 173"/>
                <a:gd name="T38" fmla="*/ 1 w 841"/>
                <a:gd name="T39" fmla="*/ 0 h 173"/>
                <a:gd name="T40" fmla="*/ 1 w 841"/>
                <a:gd name="T41" fmla="*/ 0 h 173"/>
                <a:gd name="T42" fmla="*/ 1 w 841"/>
                <a:gd name="T43" fmla="*/ 0 h 173"/>
                <a:gd name="T44" fmla="*/ 1 w 841"/>
                <a:gd name="T45" fmla="*/ 0 h 173"/>
                <a:gd name="T46" fmla="*/ 1 w 841"/>
                <a:gd name="T47" fmla="*/ 0 h 173"/>
                <a:gd name="T48" fmla="*/ 1 w 841"/>
                <a:gd name="T49" fmla="*/ 0 h 173"/>
                <a:gd name="T50" fmla="*/ 1 w 841"/>
                <a:gd name="T51" fmla="*/ 0 h 173"/>
                <a:gd name="T52" fmla="*/ 1 w 841"/>
                <a:gd name="T53" fmla="*/ 0 h 173"/>
                <a:gd name="T54" fmla="*/ 1 w 841"/>
                <a:gd name="T55" fmla="*/ 0 h 173"/>
                <a:gd name="T56" fmla="*/ 1 w 841"/>
                <a:gd name="T57" fmla="*/ 0 h 173"/>
                <a:gd name="T58" fmla="*/ 1 w 841"/>
                <a:gd name="T59" fmla="*/ 0 h 173"/>
                <a:gd name="T60" fmla="*/ 1 w 841"/>
                <a:gd name="T61" fmla="*/ 0 h 173"/>
                <a:gd name="T62" fmla="*/ 2 w 841"/>
                <a:gd name="T63" fmla="*/ 0 h 173"/>
                <a:gd name="T64" fmla="*/ 2 w 841"/>
                <a:gd name="T65" fmla="*/ 0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41"/>
                <a:gd name="T100" fmla="*/ 0 h 173"/>
                <a:gd name="T101" fmla="*/ 841 w 841"/>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41" h="173">
                  <a:moveTo>
                    <a:pt x="0" y="0"/>
                  </a:moveTo>
                  <a:lnTo>
                    <a:pt x="15" y="19"/>
                  </a:lnTo>
                  <a:lnTo>
                    <a:pt x="31" y="37"/>
                  </a:lnTo>
                  <a:lnTo>
                    <a:pt x="50" y="54"/>
                  </a:lnTo>
                  <a:lnTo>
                    <a:pt x="70" y="70"/>
                  </a:lnTo>
                  <a:lnTo>
                    <a:pt x="91" y="85"/>
                  </a:lnTo>
                  <a:lnTo>
                    <a:pt x="114" y="99"/>
                  </a:lnTo>
                  <a:lnTo>
                    <a:pt x="139" y="112"/>
                  </a:lnTo>
                  <a:lnTo>
                    <a:pt x="166" y="124"/>
                  </a:lnTo>
                  <a:lnTo>
                    <a:pt x="194" y="135"/>
                  </a:lnTo>
                  <a:lnTo>
                    <a:pt x="223" y="145"/>
                  </a:lnTo>
                  <a:lnTo>
                    <a:pt x="254" y="153"/>
                  </a:lnTo>
                  <a:lnTo>
                    <a:pt x="285" y="160"/>
                  </a:lnTo>
                  <a:lnTo>
                    <a:pt x="318" y="166"/>
                  </a:lnTo>
                  <a:lnTo>
                    <a:pt x="351" y="169"/>
                  </a:lnTo>
                  <a:lnTo>
                    <a:pt x="385" y="172"/>
                  </a:lnTo>
                  <a:lnTo>
                    <a:pt x="420" y="173"/>
                  </a:lnTo>
                  <a:lnTo>
                    <a:pt x="455" y="172"/>
                  </a:lnTo>
                  <a:lnTo>
                    <a:pt x="489" y="169"/>
                  </a:lnTo>
                  <a:lnTo>
                    <a:pt x="523" y="166"/>
                  </a:lnTo>
                  <a:lnTo>
                    <a:pt x="555" y="160"/>
                  </a:lnTo>
                  <a:lnTo>
                    <a:pt x="586" y="153"/>
                  </a:lnTo>
                  <a:lnTo>
                    <a:pt x="617" y="145"/>
                  </a:lnTo>
                  <a:lnTo>
                    <a:pt x="646" y="135"/>
                  </a:lnTo>
                  <a:lnTo>
                    <a:pt x="674" y="124"/>
                  </a:lnTo>
                  <a:lnTo>
                    <a:pt x="701" y="112"/>
                  </a:lnTo>
                  <a:lnTo>
                    <a:pt x="726" y="99"/>
                  </a:lnTo>
                  <a:lnTo>
                    <a:pt x="750" y="85"/>
                  </a:lnTo>
                  <a:lnTo>
                    <a:pt x="772" y="70"/>
                  </a:lnTo>
                  <a:lnTo>
                    <a:pt x="792" y="54"/>
                  </a:lnTo>
                  <a:lnTo>
                    <a:pt x="810" y="37"/>
                  </a:lnTo>
                  <a:lnTo>
                    <a:pt x="827" y="19"/>
                  </a:lnTo>
                  <a:lnTo>
                    <a:pt x="841" y="0"/>
                  </a:lnTo>
                </a:path>
              </a:pathLst>
            </a:custGeom>
            <a:noFill/>
            <a:ln w="46038">
              <a:solidFill>
                <a:srgbClr val="FF3300"/>
              </a:solidFill>
              <a:round/>
              <a:headEnd/>
              <a:tailEnd/>
            </a:ln>
          </p:spPr>
          <p:txBody>
            <a:bodyPr/>
            <a:lstStyle/>
            <a:p>
              <a:endParaRPr lang="en-IN"/>
            </a:p>
          </p:txBody>
        </p:sp>
        <p:sp>
          <p:nvSpPr>
            <p:cNvPr id="47" name="Freeform 48"/>
            <p:cNvSpPr>
              <a:spLocks/>
            </p:cNvSpPr>
            <p:nvPr/>
          </p:nvSpPr>
          <p:spPr bwMode="auto">
            <a:xfrm>
              <a:off x="3189" y="1999"/>
              <a:ext cx="296" cy="60"/>
            </a:xfrm>
            <a:custGeom>
              <a:avLst/>
              <a:gdLst>
                <a:gd name="T0" fmla="*/ 0 w 842"/>
                <a:gd name="T1" fmla="*/ 0 h 173"/>
                <a:gd name="T2" fmla="*/ 0 w 842"/>
                <a:gd name="T3" fmla="*/ 0 h 173"/>
                <a:gd name="T4" fmla="*/ 0 w 842"/>
                <a:gd name="T5" fmla="*/ 0 h 173"/>
                <a:gd name="T6" fmla="*/ 0 w 842"/>
                <a:gd name="T7" fmla="*/ 0 h 173"/>
                <a:gd name="T8" fmla="*/ 0 w 842"/>
                <a:gd name="T9" fmla="*/ 0 h 173"/>
                <a:gd name="T10" fmla="*/ 0 w 842"/>
                <a:gd name="T11" fmla="*/ 0 h 173"/>
                <a:gd name="T12" fmla="*/ 0 w 842"/>
                <a:gd name="T13" fmla="*/ 0 h 173"/>
                <a:gd name="T14" fmla="*/ 0 w 842"/>
                <a:gd name="T15" fmla="*/ 0 h 173"/>
                <a:gd name="T16" fmla="*/ 0 w 842"/>
                <a:gd name="T17" fmla="*/ 0 h 173"/>
                <a:gd name="T18" fmla="*/ 0 w 842"/>
                <a:gd name="T19" fmla="*/ 0 h 173"/>
                <a:gd name="T20" fmla="*/ 0 w 842"/>
                <a:gd name="T21" fmla="*/ 0 h 173"/>
                <a:gd name="T22" fmla="*/ 0 w 842"/>
                <a:gd name="T23" fmla="*/ 0 h 173"/>
                <a:gd name="T24" fmla="*/ 0 w 842"/>
                <a:gd name="T25" fmla="*/ 0 h 173"/>
                <a:gd name="T26" fmla="*/ 0 w 842"/>
                <a:gd name="T27" fmla="*/ 0 h 173"/>
                <a:gd name="T28" fmla="*/ 0 w 842"/>
                <a:gd name="T29" fmla="*/ 0 h 173"/>
                <a:gd name="T30" fmla="*/ 0 w 842"/>
                <a:gd name="T31" fmla="*/ 0 h 173"/>
                <a:gd name="T32" fmla="*/ 1 w 842"/>
                <a:gd name="T33" fmla="*/ 0 h 173"/>
                <a:gd name="T34" fmla="*/ 1 w 842"/>
                <a:gd name="T35" fmla="*/ 0 h 173"/>
                <a:gd name="T36" fmla="*/ 1 w 842"/>
                <a:gd name="T37" fmla="*/ 0 h 173"/>
                <a:gd name="T38" fmla="*/ 1 w 842"/>
                <a:gd name="T39" fmla="*/ 0 h 173"/>
                <a:gd name="T40" fmla="*/ 1 w 842"/>
                <a:gd name="T41" fmla="*/ 0 h 173"/>
                <a:gd name="T42" fmla="*/ 1 w 842"/>
                <a:gd name="T43" fmla="*/ 0 h 173"/>
                <a:gd name="T44" fmla="*/ 1 w 842"/>
                <a:gd name="T45" fmla="*/ 0 h 173"/>
                <a:gd name="T46" fmla="*/ 1 w 842"/>
                <a:gd name="T47" fmla="*/ 0 h 173"/>
                <a:gd name="T48" fmla="*/ 1 w 842"/>
                <a:gd name="T49" fmla="*/ 0 h 173"/>
                <a:gd name="T50" fmla="*/ 1 w 842"/>
                <a:gd name="T51" fmla="*/ 0 h 173"/>
                <a:gd name="T52" fmla="*/ 1 w 842"/>
                <a:gd name="T53" fmla="*/ 0 h 173"/>
                <a:gd name="T54" fmla="*/ 1 w 842"/>
                <a:gd name="T55" fmla="*/ 0 h 173"/>
                <a:gd name="T56" fmla="*/ 1 w 842"/>
                <a:gd name="T57" fmla="*/ 0 h 173"/>
                <a:gd name="T58" fmla="*/ 1 w 842"/>
                <a:gd name="T59" fmla="*/ 0 h 173"/>
                <a:gd name="T60" fmla="*/ 1 w 842"/>
                <a:gd name="T61" fmla="*/ 0 h 173"/>
                <a:gd name="T62" fmla="*/ 1 w 842"/>
                <a:gd name="T63" fmla="*/ 0 h 173"/>
                <a:gd name="T64" fmla="*/ 1 w 842"/>
                <a:gd name="T65" fmla="*/ 0 h 173"/>
                <a:gd name="T66" fmla="*/ 1 w 842"/>
                <a:gd name="T67" fmla="*/ 0 h 173"/>
                <a:gd name="T68" fmla="*/ 1 w 842"/>
                <a:gd name="T69" fmla="*/ 0 h 173"/>
                <a:gd name="T70" fmla="*/ 2 w 842"/>
                <a:gd name="T71" fmla="*/ 0 h 173"/>
                <a:gd name="T72" fmla="*/ 2 w 842"/>
                <a:gd name="T73" fmla="*/ 0 h 1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42"/>
                <a:gd name="T112" fmla="*/ 0 h 173"/>
                <a:gd name="T113" fmla="*/ 842 w 842"/>
                <a:gd name="T114" fmla="*/ 173 h 17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42" h="173">
                  <a:moveTo>
                    <a:pt x="0" y="0"/>
                  </a:moveTo>
                  <a:lnTo>
                    <a:pt x="14" y="19"/>
                  </a:lnTo>
                  <a:lnTo>
                    <a:pt x="31" y="36"/>
                  </a:lnTo>
                  <a:lnTo>
                    <a:pt x="40" y="45"/>
                  </a:lnTo>
                  <a:lnTo>
                    <a:pt x="49" y="54"/>
                  </a:lnTo>
                  <a:lnTo>
                    <a:pt x="70" y="70"/>
                  </a:lnTo>
                  <a:lnTo>
                    <a:pt x="92" y="85"/>
                  </a:lnTo>
                  <a:lnTo>
                    <a:pt x="115" y="99"/>
                  </a:lnTo>
                  <a:lnTo>
                    <a:pt x="128" y="106"/>
                  </a:lnTo>
                  <a:lnTo>
                    <a:pt x="140" y="112"/>
                  </a:lnTo>
                  <a:lnTo>
                    <a:pt x="154" y="118"/>
                  </a:lnTo>
                  <a:lnTo>
                    <a:pt x="167" y="124"/>
                  </a:lnTo>
                  <a:lnTo>
                    <a:pt x="195" y="135"/>
                  </a:lnTo>
                  <a:lnTo>
                    <a:pt x="209" y="140"/>
                  </a:lnTo>
                  <a:lnTo>
                    <a:pt x="224" y="145"/>
                  </a:lnTo>
                  <a:lnTo>
                    <a:pt x="254" y="153"/>
                  </a:lnTo>
                  <a:lnTo>
                    <a:pt x="286" y="160"/>
                  </a:lnTo>
                  <a:lnTo>
                    <a:pt x="318" y="165"/>
                  </a:lnTo>
                  <a:lnTo>
                    <a:pt x="352" y="169"/>
                  </a:lnTo>
                  <a:lnTo>
                    <a:pt x="386" y="172"/>
                  </a:lnTo>
                  <a:lnTo>
                    <a:pt x="421" y="173"/>
                  </a:lnTo>
                  <a:lnTo>
                    <a:pt x="456" y="172"/>
                  </a:lnTo>
                  <a:lnTo>
                    <a:pt x="490" y="169"/>
                  </a:lnTo>
                  <a:lnTo>
                    <a:pt x="523" y="165"/>
                  </a:lnTo>
                  <a:lnTo>
                    <a:pt x="556" y="160"/>
                  </a:lnTo>
                  <a:lnTo>
                    <a:pt x="587" y="153"/>
                  </a:lnTo>
                  <a:lnTo>
                    <a:pt x="618" y="145"/>
                  </a:lnTo>
                  <a:lnTo>
                    <a:pt x="647" y="135"/>
                  </a:lnTo>
                  <a:lnTo>
                    <a:pt x="675" y="124"/>
                  </a:lnTo>
                  <a:lnTo>
                    <a:pt x="702" y="112"/>
                  </a:lnTo>
                  <a:lnTo>
                    <a:pt x="727" y="99"/>
                  </a:lnTo>
                  <a:lnTo>
                    <a:pt x="750" y="85"/>
                  </a:lnTo>
                  <a:lnTo>
                    <a:pt x="772" y="70"/>
                  </a:lnTo>
                  <a:lnTo>
                    <a:pt x="793" y="54"/>
                  </a:lnTo>
                  <a:lnTo>
                    <a:pt x="811" y="36"/>
                  </a:lnTo>
                  <a:lnTo>
                    <a:pt x="828" y="19"/>
                  </a:lnTo>
                  <a:lnTo>
                    <a:pt x="842" y="0"/>
                  </a:lnTo>
                </a:path>
              </a:pathLst>
            </a:custGeom>
            <a:noFill/>
            <a:ln w="46038">
              <a:solidFill>
                <a:srgbClr val="FF3300"/>
              </a:solidFill>
              <a:round/>
              <a:headEnd/>
              <a:tailEnd/>
            </a:ln>
          </p:spPr>
          <p:txBody>
            <a:bodyPr/>
            <a:lstStyle/>
            <a:p>
              <a:endParaRPr lang="en-IN"/>
            </a:p>
          </p:txBody>
        </p:sp>
        <p:sp>
          <p:nvSpPr>
            <p:cNvPr id="48" name="Freeform 49"/>
            <p:cNvSpPr>
              <a:spLocks/>
            </p:cNvSpPr>
            <p:nvPr/>
          </p:nvSpPr>
          <p:spPr bwMode="auto">
            <a:xfrm>
              <a:off x="3476" y="1996"/>
              <a:ext cx="297" cy="60"/>
            </a:xfrm>
            <a:custGeom>
              <a:avLst/>
              <a:gdLst>
                <a:gd name="T0" fmla="*/ 0 w 843"/>
                <a:gd name="T1" fmla="*/ 0 h 173"/>
                <a:gd name="T2" fmla="*/ 0 w 843"/>
                <a:gd name="T3" fmla="*/ 0 h 173"/>
                <a:gd name="T4" fmla="*/ 0 w 843"/>
                <a:gd name="T5" fmla="*/ 0 h 173"/>
                <a:gd name="T6" fmla="*/ 0 w 843"/>
                <a:gd name="T7" fmla="*/ 0 h 173"/>
                <a:gd name="T8" fmla="*/ 0 w 843"/>
                <a:gd name="T9" fmla="*/ 0 h 173"/>
                <a:gd name="T10" fmla="*/ 0 w 843"/>
                <a:gd name="T11" fmla="*/ 0 h 173"/>
                <a:gd name="T12" fmla="*/ 0 w 843"/>
                <a:gd name="T13" fmla="*/ 0 h 173"/>
                <a:gd name="T14" fmla="*/ 0 w 843"/>
                <a:gd name="T15" fmla="*/ 0 h 173"/>
                <a:gd name="T16" fmla="*/ 0 w 843"/>
                <a:gd name="T17" fmla="*/ 0 h 173"/>
                <a:gd name="T18" fmla="*/ 0 w 843"/>
                <a:gd name="T19" fmla="*/ 0 h 173"/>
                <a:gd name="T20" fmla="*/ 0 w 843"/>
                <a:gd name="T21" fmla="*/ 0 h 173"/>
                <a:gd name="T22" fmla="*/ 0 w 843"/>
                <a:gd name="T23" fmla="*/ 0 h 173"/>
                <a:gd name="T24" fmla="*/ 0 w 843"/>
                <a:gd name="T25" fmla="*/ 0 h 173"/>
                <a:gd name="T26" fmla="*/ 1 w 843"/>
                <a:gd name="T27" fmla="*/ 0 h 173"/>
                <a:gd name="T28" fmla="*/ 1 w 843"/>
                <a:gd name="T29" fmla="*/ 0 h 173"/>
                <a:gd name="T30" fmla="*/ 1 w 843"/>
                <a:gd name="T31" fmla="*/ 0 h 173"/>
                <a:gd name="T32" fmla="*/ 1 w 843"/>
                <a:gd name="T33" fmla="*/ 0 h 173"/>
                <a:gd name="T34" fmla="*/ 1 w 843"/>
                <a:gd name="T35" fmla="*/ 0 h 173"/>
                <a:gd name="T36" fmla="*/ 1 w 843"/>
                <a:gd name="T37" fmla="*/ 0 h 173"/>
                <a:gd name="T38" fmla="*/ 1 w 843"/>
                <a:gd name="T39" fmla="*/ 0 h 173"/>
                <a:gd name="T40" fmla="*/ 1 w 843"/>
                <a:gd name="T41" fmla="*/ 0 h 173"/>
                <a:gd name="T42" fmla="*/ 1 w 843"/>
                <a:gd name="T43" fmla="*/ 0 h 173"/>
                <a:gd name="T44" fmla="*/ 1 w 843"/>
                <a:gd name="T45" fmla="*/ 0 h 173"/>
                <a:gd name="T46" fmla="*/ 1 w 843"/>
                <a:gd name="T47" fmla="*/ 0 h 173"/>
                <a:gd name="T48" fmla="*/ 1 w 843"/>
                <a:gd name="T49" fmla="*/ 0 h 173"/>
                <a:gd name="T50" fmla="*/ 1 w 843"/>
                <a:gd name="T51" fmla="*/ 0 h 173"/>
                <a:gd name="T52" fmla="*/ 1 w 843"/>
                <a:gd name="T53" fmla="*/ 0 h 173"/>
                <a:gd name="T54" fmla="*/ 1 w 843"/>
                <a:gd name="T55" fmla="*/ 0 h 173"/>
                <a:gd name="T56" fmla="*/ 1 w 843"/>
                <a:gd name="T57" fmla="*/ 0 h 173"/>
                <a:gd name="T58" fmla="*/ 1 w 843"/>
                <a:gd name="T59" fmla="*/ 0 h 173"/>
                <a:gd name="T60" fmla="*/ 1 w 843"/>
                <a:gd name="T61" fmla="*/ 0 h 173"/>
                <a:gd name="T62" fmla="*/ 2 w 843"/>
                <a:gd name="T63" fmla="*/ 0 h 173"/>
                <a:gd name="T64" fmla="*/ 2 w 843"/>
                <a:gd name="T65" fmla="*/ 0 h 173"/>
                <a:gd name="T66" fmla="*/ 2 w 843"/>
                <a:gd name="T67" fmla="*/ 0 h 173"/>
                <a:gd name="T68" fmla="*/ 2 w 843"/>
                <a:gd name="T69" fmla="*/ 0 h 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173"/>
                <a:gd name="T107" fmla="*/ 843 w 843"/>
                <a:gd name="T108" fmla="*/ 173 h 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173">
                  <a:moveTo>
                    <a:pt x="0" y="0"/>
                  </a:moveTo>
                  <a:lnTo>
                    <a:pt x="14" y="19"/>
                  </a:lnTo>
                  <a:lnTo>
                    <a:pt x="31" y="37"/>
                  </a:lnTo>
                  <a:lnTo>
                    <a:pt x="49" y="54"/>
                  </a:lnTo>
                  <a:lnTo>
                    <a:pt x="70" y="70"/>
                  </a:lnTo>
                  <a:lnTo>
                    <a:pt x="92" y="85"/>
                  </a:lnTo>
                  <a:lnTo>
                    <a:pt x="115" y="99"/>
                  </a:lnTo>
                  <a:lnTo>
                    <a:pt x="128" y="106"/>
                  </a:lnTo>
                  <a:lnTo>
                    <a:pt x="141" y="112"/>
                  </a:lnTo>
                  <a:lnTo>
                    <a:pt x="167" y="124"/>
                  </a:lnTo>
                  <a:lnTo>
                    <a:pt x="195" y="135"/>
                  </a:lnTo>
                  <a:lnTo>
                    <a:pt x="224" y="145"/>
                  </a:lnTo>
                  <a:lnTo>
                    <a:pt x="255" y="153"/>
                  </a:lnTo>
                  <a:lnTo>
                    <a:pt x="286" y="160"/>
                  </a:lnTo>
                  <a:lnTo>
                    <a:pt x="319" y="166"/>
                  </a:lnTo>
                  <a:lnTo>
                    <a:pt x="352" y="169"/>
                  </a:lnTo>
                  <a:lnTo>
                    <a:pt x="386" y="172"/>
                  </a:lnTo>
                  <a:lnTo>
                    <a:pt x="421" y="173"/>
                  </a:lnTo>
                  <a:lnTo>
                    <a:pt x="456" y="172"/>
                  </a:lnTo>
                  <a:lnTo>
                    <a:pt x="490" y="169"/>
                  </a:lnTo>
                  <a:lnTo>
                    <a:pt x="524" y="166"/>
                  </a:lnTo>
                  <a:lnTo>
                    <a:pt x="556" y="160"/>
                  </a:lnTo>
                  <a:lnTo>
                    <a:pt x="588" y="153"/>
                  </a:lnTo>
                  <a:lnTo>
                    <a:pt x="618" y="145"/>
                  </a:lnTo>
                  <a:lnTo>
                    <a:pt x="647" y="135"/>
                  </a:lnTo>
                  <a:lnTo>
                    <a:pt x="675" y="124"/>
                  </a:lnTo>
                  <a:lnTo>
                    <a:pt x="702" y="112"/>
                  </a:lnTo>
                  <a:lnTo>
                    <a:pt x="727" y="99"/>
                  </a:lnTo>
                  <a:lnTo>
                    <a:pt x="751" y="85"/>
                  </a:lnTo>
                  <a:lnTo>
                    <a:pt x="773" y="70"/>
                  </a:lnTo>
                  <a:lnTo>
                    <a:pt x="793" y="54"/>
                  </a:lnTo>
                  <a:lnTo>
                    <a:pt x="812" y="37"/>
                  </a:lnTo>
                  <a:lnTo>
                    <a:pt x="820" y="28"/>
                  </a:lnTo>
                  <a:lnTo>
                    <a:pt x="828" y="19"/>
                  </a:lnTo>
                  <a:lnTo>
                    <a:pt x="843" y="0"/>
                  </a:lnTo>
                </a:path>
              </a:pathLst>
            </a:custGeom>
            <a:noFill/>
            <a:ln w="46038">
              <a:solidFill>
                <a:srgbClr val="FF3300"/>
              </a:solidFill>
              <a:round/>
              <a:headEnd/>
              <a:tailEnd/>
            </a:ln>
          </p:spPr>
          <p:txBody>
            <a:bodyPr/>
            <a:lstStyle/>
            <a:p>
              <a:endParaRPr lang="en-IN"/>
            </a:p>
          </p:txBody>
        </p:sp>
        <p:sp>
          <p:nvSpPr>
            <p:cNvPr id="49" name="Freeform 50"/>
            <p:cNvSpPr>
              <a:spLocks/>
            </p:cNvSpPr>
            <p:nvPr/>
          </p:nvSpPr>
          <p:spPr bwMode="auto">
            <a:xfrm>
              <a:off x="2004" y="2012"/>
              <a:ext cx="296" cy="59"/>
            </a:xfrm>
            <a:custGeom>
              <a:avLst/>
              <a:gdLst>
                <a:gd name="T0" fmla="*/ 0 w 842"/>
                <a:gd name="T1" fmla="*/ 0 h 173"/>
                <a:gd name="T2" fmla="*/ 0 w 842"/>
                <a:gd name="T3" fmla="*/ 0 h 173"/>
                <a:gd name="T4" fmla="*/ 0 w 842"/>
                <a:gd name="T5" fmla="*/ 0 h 173"/>
                <a:gd name="T6" fmla="*/ 0 w 842"/>
                <a:gd name="T7" fmla="*/ 0 h 173"/>
                <a:gd name="T8" fmla="*/ 0 w 842"/>
                <a:gd name="T9" fmla="*/ 0 h 173"/>
                <a:gd name="T10" fmla="*/ 0 w 842"/>
                <a:gd name="T11" fmla="*/ 0 h 173"/>
                <a:gd name="T12" fmla="*/ 0 w 842"/>
                <a:gd name="T13" fmla="*/ 0 h 173"/>
                <a:gd name="T14" fmla="*/ 0 w 842"/>
                <a:gd name="T15" fmla="*/ 0 h 173"/>
                <a:gd name="T16" fmla="*/ 0 w 842"/>
                <a:gd name="T17" fmla="*/ 0 h 173"/>
                <a:gd name="T18" fmla="*/ 0 w 842"/>
                <a:gd name="T19" fmla="*/ 0 h 173"/>
                <a:gd name="T20" fmla="*/ 0 w 842"/>
                <a:gd name="T21" fmla="*/ 0 h 173"/>
                <a:gd name="T22" fmla="*/ 0 w 842"/>
                <a:gd name="T23" fmla="*/ 0 h 173"/>
                <a:gd name="T24" fmla="*/ 0 w 842"/>
                <a:gd name="T25" fmla="*/ 0 h 173"/>
                <a:gd name="T26" fmla="*/ 1 w 842"/>
                <a:gd name="T27" fmla="*/ 0 h 173"/>
                <a:gd name="T28" fmla="*/ 1 w 842"/>
                <a:gd name="T29" fmla="*/ 0 h 173"/>
                <a:gd name="T30" fmla="*/ 1 w 842"/>
                <a:gd name="T31" fmla="*/ 0 h 173"/>
                <a:gd name="T32" fmla="*/ 1 w 842"/>
                <a:gd name="T33" fmla="*/ 0 h 173"/>
                <a:gd name="T34" fmla="*/ 1 w 842"/>
                <a:gd name="T35" fmla="*/ 0 h 173"/>
                <a:gd name="T36" fmla="*/ 1 w 842"/>
                <a:gd name="T37" fmla="*/ 0 h 173"/>
                <a:gd name="T38" fmla="*/ 1 w 842"/>
                <a:gd name="T39" fmla="*/ 0 h 173"/>
                <a:gd name="T40" fmla="*/ 1 w 842"/>
                <a:gd name="T41" fmla="*/ 0 h 173"/>
                <a:gd name="T42" fmla="*/ 1 w 842"/>
                <a:gd name="T43" fmla="*/ 0 h 173"/>
                <a:gd name="T44" fmla="*/ 1 w 842"/>
                <a:gd name="T45" fmla="*/ 0 h 173"/>
                <a:gd name="T46" fmla="*/ 1 w 842"/>
                <a:gd name="T47" fmla="*/ 0 h 173"/>
                <a:gd name="T48" fmla="*/ 1 w 842"/>
                <a:gd name="T49" fmla="*/ 0 h 173"/>
                <a:gd name="T50" fmla="*/ 1 w 842"/>
                <a:gd name="T51" fmla="*/ 0 h 173"/>
                <a:gd name="T52" fmla="*/ 1 w 842"/>
                <a:gd name="T53" fmla="*/ 0 h 173"/>
                <a:gd name="T54" fmla="*/ 1 w 842"/>
                <a:gd name="T55" fmla="*/ 0 h 173"/>
                <a:gd name="T56" fmla="*/ 1 w 842"/>
                <a:gd name="T57" fmla="*/ 0 h 173"/>
                <a:gd name="T58" fmla="*/ 1 w 842"/>
                <a:gd name="T59" fmla="*/ 0 h 173"/>
                <a:gd name="T60" fmla="*/ 1 w 842"/>
                <a:gd name="T61" fmla="*/ 0 h 173"/>
                <a:gd name="T62" fmla="*/ 1 w 842"/>
                <a:gd name="T63" fmla="*/ 0 h 173"/>
                <a:gd name="T64" fmla="*/ 2 w 842"/>
                <a:gd name="T65" fmla="*/ 0 h 173"/>
                <a:gd name="T66" fmla="*/ 2 w 842"/>
                <a:gd name="T67" fmla="*/ 0 h 1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42"/>
                <a:gd name="T103" fmla="*/ 0 h 173"/>
                <a:gd name="T104" fmla="*/ 842 w 842"/>
                <a:gd name="T105" fmla="*/ 173 h 1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42" h="173">
                  <a:moveTo>
                    <a:pt x="0" y="0"/>
                  </a:moveTo>
                  <a:lnTo>
                    <a:pt x="14" y="19"/>
                  </a:lnTo>
                  <a:lnTo>
                    <a:pt x="31" y="37"/>
                  </a:lnTo>
                  <a:lnTo>
                    <a:pt x="40" y="46"/>
                  </a:lnTo>
                  <a:lnTo>
                    <a:pt x="49" y="54"/>
                  </a:lnTo>
                  <a:lnTo>
                    <a:pt x="70" y="70"/>
                  </a:lnTo>
                  <a:lnTo>
                    <a:pt x="92" y="85"/>
                  </a:lnTo>
                  <a:lnTo>
                    <a:pt x="115" y="99"/>
                  </a:lnTo>
                  <a:lnTo>
                    <a:pt x="140" y="112"/>
                  </a:lnTo>
                  <a:lnTo>
                    <a:pt x="167" y="124"/>
                  </a:lnTo>
                  <a:lnTo>
                    <a:pt x="195" y="135"/>
                  </a:lnTo>
                  <a:lnTo>
                    <a:pt x="224" y="145"/>
                  </a:lnTo>
                  <a:lnTo>
                    <a:pt x="254" y="153"/>
                  </a:lnTo>
                  <a:lnTo>
                    <a:pt x="286" y="160"/>
                  </a:lnTo>
                  <a:lnTo>
                    <a:pt x="318" y="166"/>
                  </a:lnTo>
                  <a:lnTo>
                    <a:pt x="352" y="169"/>
                  </a:lnTo>
                  <a:lnTo>
                    <a:pt x="386" y="172"/>
                  </a:lnTo>
                  <a:lnTo>
                    <a:pt x="421" y="173"/>
                  </a:lnTo>
                  <a:lnTo>
                    <a:pt x="456" y="172"/>
                  </a:lnTo>
                  <a:lnTo>
                    <a:pt x="490" y="169"/>
                  </a:lnTo>
                  <a:lnTo>
                    <a:pt x="523" y="166"/>
                  </a:lnTo>
                  <a:lnTo>
                    <a:pt x="556" y="160"/>
                  </a:lnTo>
                  <a:lnTo>
                    <a:pt x="587" y="153"/>
                  </a:lnTo>
                  <a:lnTo>
                    <a:pt x="618" y="145"/>
                  </a:lnTo>
                  <a:lnTo>
                    <a:pt x="647" y="135"/>
                  </a:lnTo>
                  <a:lnTo>
                    <a:pt x="675" y="124"/>
                  </a:lnTo>
                  <a:lnTo>
                    <a:pt x="701" y="112"/>
                  </a:lnTo>
                  <a:lnTo>
                    <a:pt x="727" y="99"/>
                  </a:lnTo>
                  <a:lnTo>
                    <a:pt x="750" y="85"/>
                  </a:lnTo>
                  <a:lnTo>
                    <a:pt x="772" y="70"/>
                  </a:lnTo>
                  <a:lnTo>
                    <a:pt x="793" y="54"/>
                  </a:lnTo>
                  <a:lnTo>
                    <a:pt x="811" y="37"/>
                  </a:lnTo>
                  <a:lnTo>
                    <a:pt x="828" y="19"/>
                  </a:lnTo>
                  <a:lnTo>
                    <a:pt x="842" y="0"/>
                  </a:lnTo>
                </a:path>
              </a:pathLst>
            </a:custGeom>
            <a:noFill/>
            <a:ln w="46038">
              <a:solidFill>
                <a:srgbClr val="FF3300"/>
              </a:solidFill>
              <a:round/>
              <a:headEnd/>
              <a:tailEnd/>
            </a:ln>
          </p:spPr>
          <p:txBody>
            <a:bodyPr/>
            <a:lstStyle/>
            <a:p>
              <a:endParaRPr lang="en-IN"/>
            </a:p>
          </p:txBody>
        </p:sp>
        <p:sp>
          <p:nvSpPr>
            <p:cNvPr id="50" name="Freeform 51"/>
            <p:cNvSpPr>
              <a:spLocks/>
            </p:cNvSpPr>
            <p:nvPr/>
          </p:nvSpPr>
          <p:spPr bwMode="auto">
            <a:xfrm>
              <a:off x="3780" y="1848"/>
              <a:ext cx="396" cy="224"/>
            </a:xfrm>
            <a:custGeom>
              <a:avLst/>
              <a:gdLst>
                <a:gd name="T0" fmla="*/ 2 w 1126"/>
                <a:gd name="T1" fmla="*/ 0 h 655"/>
                <a:gd name="T2" fmla="*/ 2 w 1126"/>
                <a:gd name="T3" fmla="*/ 0 h 655"/>
                <a:gd name="T4" fmla="*/ 2 w 1126"/>
                <a:gd name="T5" fmla="*/ 0 h 655"/>
                <a:gd name="T6" fmla="*/ 2 w 1126"/>
                <a:gd name="T7" fmla="*/ 0 h 655"/>
                <a:gd name="T8" fmla="*/ 2 w 1126"/>
                <a:gd name="T9" fmla="*/ 0 h 655"/>
                <a:gd name="T10" fmla="*/ 2 w 1126"/>
                <a:gd name="T11" fmla="*/ 0 h 655"/>
                <a:gd name="T12" fmla="*/ 2 w 1126"/>
                <a:gd name="T13" fmla="*/ 0 h 655"/>
                <a:gd name="T14" fmla="*/ 2 w 1126"/>
                <a:gd name="T15" fmla="*/ 0 h 655"/>
                <a:gd name="T16" fmla="*/ 2 w 1126"/>
                <a:gd name="T17" fmla="*/ 0 h 655"/>
                <a:gd name="T18" fmla="*/ 2 w 1126"/>
                <a:gd name="T19" fmla="*/ 0 h 655"/>
                <a:gd name="T20" fmla="*/ 2 w 1126"/>
                <a:gd name="T21" fmla="*/ 0 h 655"/>
                <a:gd name="T22" fmla="*/ 2 w 1126"/>
                <a:gd name="T23" fmla="*/ 0 h 655"/>
                <a:gd name="T24" fmla="*/ 2 w 1126"/>
                <a:gd name="T25" fmla="*/ 0 h 655"/>
                <a:gd name="T26" fmla="*/ 2 w 1126"/>
                <a:gd name="T27" fmla="*/ 0 h 655"/>
                <a:gd name="T28" fmla="*/ 2 w 1126"/>
                <a:gd name="T29" fmla="*/ 1 h 655"/>
                <a:gd name="T30" fmla="*/ 2 w 1126"/>
                <a:gd name="T31" fmla="*/ 1 h 655"/>
                <a:gd name="T32" fmla="*/ 2 w 1126"/>
                <a:gd name="T33" fmla="*/ 1 h 655"/>
                <a:gd name="T34" fmla="*/ 2 w 1126"/>
                <a:gd name="T35" fmla="*/ 1 h 655"/>
                <a:gd name="T36" fmla="*/ 2 w 1126"/>
                <a:gd name="T37" fmla="*/ 1 h 655"/>
                <a:gd name="T38" fmla="*/ 2 w 1126"/>
                <a:gd name="T39" fmla="*/ 1 h 655"/>
                <a:gd name="T40" fmla="*/ 2 w 1126"/>
                <a:gd name="T41" fmla="*/ 1 h 655"/>
                <a:gd name="T42" fmla="*/ 2 w 1126"/>
                <a:gd name="T43" fmla="*/ 1 h 655"/>
                <a:gd name="T44" fmla="*/ 2 w 1126"/>
                <a:gd name="T45" fmla="*/ 1 h 655"/>
                <a:gd name="T46" fmla="*/ 2 w 1126"/>
                <a:gd name="T47" fmla="*/ 1 h 655"/>
                <a:gd name="T48" fmla="*/ 2 w 1126"/>
                <a:gd name="T49" fmla="*/ 1 h 655"/>
                <a:gd name="T50" fmla="*/ 2 w 1126"/>
                <a:gd name="T51" fmla="*/ 1 h 655"/>
                <a:gd name="T52" fmla="*/ 2 w 1126"/>
                <a:gd name="T53" fmla="*/ 1 h 655"/>
                <a:gd name="T54" fmla="*/ 2 w 1126"/>
                <a:gd name="T55" fmla="*/ 1 h 655"/>
                <a:gd name="T56" fmla="*/ 2 w 1126"/>
                <a:gd name="T57" fmla="*/ 1 h 655"/>
                <a:gd name="T58" fmla="*/ 2 w 1126"/>
                <a:gd name="T59" fmla="*/ 1 h 655"/>
                <a:gd name="T60" fmla="*/ 2 w 1126"/>
                <a:gd name="T61" fmla="*/ 1 h 655"/>
                <a:gd name="T62" fmla="*/ 2 w 1126"/>
                <a:gd name="T63" fmla="*/ 1 h 655"/>
                <a:gd name="T64" fmla="*/ 2 w 1126"/>
                <a:gd name="T65" fmla="*/ 1 h 655"/>
                <a:gd name="T66" fmla="*/ 2 w 1126"/>
                <a:gd name="T67" fmla="*/ 1 h 655"/>
                <a:gd name="T68" fmla="*/ 2 w 1126"/>
                <a:gd name="T69" fmla="*/ 1 h 655"/>
                <a:gd name="T70" fmla="*/ 2 w 1126"/>
                <a:gd name="T71" fmla="*/ 1 h 655"/>
                <a:gd name="T72" fmla="*/ 1 w 1126"/>
                <a:gd name="T73" fmla="*/ 1 h 655"/>
                <a:gd name="T74" fmla="*/ 1 w 1126"/>
                <a:gd name="T75" fmla="*/ 1 h 655"/>
                <a:gd name="T76" fmla="*/ 1 w 1126"/>
                <a:gd name="T77" fmla="*/ 1 h 655"/>
                <a:gd name="T78" fmla="*/ 1 w 1126"/>
                <a:gd name="T79" fmla="*/ 1 h 655"/>
                <a:gd name="T80" fmla="*/ 1 w 1126"/>
                <a:gd name="T81" fmla="*/ 1 h 655"/>
                <a:gd name="T82" fmla="*/ 1 w 1126"/>
                <a:gd name="T83" fmla="*/ 1 h 655"/>
                <a:gd name="T84" fmla="*/ 1 w 1126"/>
                <a:gd name="T85" fmla="*/ 1 h 655"/>
                <a:gd name="T86" fmla="*/ 1 w 1126"/>
                <a:gd name="T87" fmla="*/ 1 h 655"/>
                <a:gd name="T88" fmla="*/ 1 w 1126"/>
                <a:gd name="T89" fmla="*/ 1 h 655"/>
                <a:gd name="T90" fmla="*/ 1 w 1126"/>
                <a:gd name="T91" fmla="*/ 1 h 655"/>
                <a:gd name="T92" fmla="*/ 1 w 1126"/>
                <a:gd name="T93" fmla="*/ 1 h 655"/>
                <a:gd name="T94" fmla="*/ 1 w 1126"/>
                <a:gd name="T95" fmla="*/ 1 h 655"/>
                <a:gd name="T96" fmla="*/ 1 w 1126"/>
                <a:gd name="T97" fmla="*/ 1 h 655"/>
                <a:gd name="T98" fmla="*/ 0 w 1126"/>
                <a:gd name="T99" fmla="*/ 1 h 655"/>
                <a:gd name="T100" fmla="*/ 0 w 1126"/>
                <a:gd name="T101" fmla="*/ 1 h 655"/>
                <a:gd name="T102" fmla="*/ 0 w 1126"/>
                <a:gd name="T103" fmla="*/ 1 h 655"/>
                <a:gd name="T104" fmla="*/ 0 w 1126"/>
                <a:gd name="T105" fmla="*/ 1 h 655"/>
                <a:gd name="T106" fmla="*/ 0 w 1126"/>
                <a:gd name="T107" fmla="*/ 1 h 655"/>
                <a:gd name="T108" fmla="*/ 0 w 1126"/>
                <a:gd name="T109" fmla="*/ 1 h 655"/>
                <a:gd name="T110" fmla="*/ 0 w 1126"/>
                <a:gd name="T111" fmla="*/ 1 h 655"/>
                <a:gd name="T112" fmla="*/ 0 w 1126"/>
                <a:gd name="T113" fmla="*/ 1 h 655"/>
                <a:gd name="T114" fmla="*/ 0 w 1126"/>
                <a:gd name="T115" fmla="*/ 1 h 655"/>
                <a:gd name="T116" fmla="*/ 0 w 1126"/>
                <a:gd name="T117" fmla="*/ 1 h 65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26"/>
                <a:gd name="T178" fmla="*/ 0 h 655"/>
                <a:gd name="T179" fmla="*/ 1126 w 1126"/>
                <a:gd name="T180" fmla="*/ 655 h 65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26" h="655">
                  <a:moveTo>
                    <a:pt x="1122" y="0"/>
                  </a:moveTo>
                  <a:lnTo>
                    <a:pt x="1120" y="13"/>
                  </a:lnTo>
                  <a:lnTo>
                    <a:pt x="1120" y="24"/>
                  </a:lnTo>
                  <a:lnTo>
                    <a:pt x="1123" y="44"/>
                  </a:lnTo>
                  <a:lnTo>
                    <a:pt x="1124" y="53"/>
                  </a:lnTo>
                  <a:lnTo>
                    <a:pt x="1125" y="64"/>
                  </a:lnTo>
                  <a:lnTo>
                    <a:pt x="1126" y="76"/>
                  </a:lnTo>
                  <a:lnTo>
                    <a:pt x="1124" y="91"/>
                  </a:lnTo>
                  <a:lnTo>
                    <a:pt x="1121" y="120"/>
                  </a:lnTo>
                  <a:lnTo>
                    <a:pt x="1119" y="148"/>
                  </a:lnTo>
                  <a:lnTo>
                    <a:pt x="1115" y="175"/>
                  </a:lnTo>
                  <a:lnTo>
                    <a:pt x="1108" y="203"/>
                  </a:lnTo>
                  <a:lnTo>
                    <a:pt x="1082" y="274"/>
                  </a:lnTo>
                  <a:lnTo>
                    <a:pt x="1063" y="317"/>
                  </a:lnTo>
                  <a:lnTo>
                    <a:pt x="1048" y="344"/>
                  </a:lnTo>
                  <a:lnTo>
                    <a:pt x="1034" y="371"/>
                  </a:lnTo>
                  <a:lnTo>
                    <a:pt x="1023" y="397"/>
                  </a:lnTo>
                  <a:lnTo>
                    <a:pt x="1014" y="422"/>
                  </a:lnTo>
                  <a:lnTo>
                    <a:pt x="1006" y="441"/>
                  </a:lnTo>
                  <a:lnTo>
                    <a:pt x="996" y="456"/>
                  </a:lnTo>
                  <a:lnTo>
                    <a:pt x="987" y="467"/>
                  </a:lnTo>
                  <a:lnTo>
                    <a:pt x="976" y="475"/>
                  </a:lnTo>
                  <a:lnTo>
                    <a:pt x="966" y="483"/>
                  </a:lnTo>
                  <a:lnTo>
                    <a:pt x="956" y="490"/>
                  </a:lnTo>
                  <a:lnTo>
                    <a:pt x="947" y="500"/>
                  </a:lnTo>
                  <a:lnTo>
                    <a:pt x="943" y="505"/>
                  </a:lnTo>
                  <a:lnTo>
                    <a:pt x="939" y="512"/>
                  </a:lnTo>
                  <a:lnTo>
                    <a:pt x="933" y="520"/>
                  </a:lnTo>
                  <a:lnTo>
                    <a:pt x="925" y="529"/>
                  </a:lnTo>
                  <a:lnTo>
                    <a:pt x="913" y="539"/>
                  </a:lnTo>
                  <a:lnTo>
                    <a:pt x="900" y="548"/>
                  </a:lnTo>
                  <a:lnTo>
                    <a:pt x="873" y="567"/>
                  </a:lnTo>
                  <a:lnTo>
                    <a:pt x="860" y="574"/>
                  </a:lnTo>
                  <a:lnTo>
                    <a:pt x="849" y="580"/>
                  </a:lnTo>
                  <a:lnTo>
                    <a:pt x="831" y="588"/>
                  </a:lnTo>
                  <a:lnTo>
                    <a:pt x="812" y="596"/>
                  </a:lnTo>
                  <a:lnTo>
                    <a:pt x="792" y="604"/>
                  </a:lnTo>
                  <a:lnTo>
                    <a:pt x="772" y="611"/>
                  </a:lnTo>
                  <a:lnTo>
                    <a:pt x="728" y="624"/>
                  </a:lnTo>
                  <a:lnTo>
                    <a:pt x="682" y="634"/>
                  </a:lnTo>
                  <a:lnTo>
                    <a:pt x="633" y="643"/>
                  </a:lnTo>
                  <a:lnTo>
                    <a:pt x="608" y="647"/>
                  </a:lnTo>
                  <a:lnTo>
                    <a:pt x="582" y="649"/>
                  </a:lnTo>
                  <a:lnTo>
                    <a:pt x="529" y="653"/>
                  </a:lnTo>
                  <a:lnTo>
                    <a:pt x="502" y="654"/>
                  </a:lnTo>
                  <a:lnTo>
                    <a:pt x="475" y="655"/>
                  </a:lnTo>
                  <a:lnTo>
                    <a:pt x="435" y="654"/>
                  </a:lnTo>
                  <a:lnTo>
                    <a:pt x="397" y="652"/>
                  </a:lnTo>
                  <a:lnTo>
                    <a:pt x="322" y="644"/>
                  </a:lnTo>
                  <a:lnTo>
                    <a:pt x="252" y="631"/>
                  </a:lnTo>
                  <a:lnTo>
                    <a:pt x="188" y="614"/>
                  </a:lnTo>
                  <a:lnTo>
                    <a:pt x="158" y="604"/>
                  </a:lnTo>
                  <a:lnTo>
                    <a:pt x="129" y="593"/>
                  </a:lnTo>
                  <a:lnTo>
                    <a:pt x="103" y="581"/>
                  </a:lnTo>
                  <a:lnTo>
                    <a:pt x="78" y="568"/>
                  </a:lnTo>
                  <a:lnTo>
                    <a:pt x="55" y="555"/>
                  </a:lnTo>
                  <a:lnTo>
                    <a:pt x="35" y="541"/>
                  </a:lnTo>
                  <a:lnTo>
                    <a:pt x="16" y="526"/>
                  </a:lnTo>
                  <a:lnTo>
                    <a:pt x="0" y="510"/>
                  </a:lnTo>
                </a:path>
              </a:pathLst>
            </a:custGeom>
            <a:noFill/>
            <a:ln w="46038">
              <a:solidFill>
                <a:srgbClr val="FF3300"/>
              </a:solidFill>
              <a:round/>
              <a:headEnd/>
              <a:tailEnd/>
            </a:ln>
          </p:spPr>
          <p:txBody>
            <a:bodyPr/>
            <a:lstStyle/>
            <a:p>
              <a:endParaRPr lang="en-IN"/>
            </a:p>
          </p:txBody>
        </p:sp>
        <p:sp>
          <p:nvSpPr>
            <p:cNvPr id="51" name="Line 52"/>
            <p:cNvSpPr>
              <a:spLocks noChangeShapeType="1"/>
            </p:cNvSpPr>
            <p:nvPr/>
          </p:nvSpPr>
          <p:spPr bwMode="auto">
            <a:xfrm flipV="1">
              <a:off x="4174" y="1008"/>
              <a:ext cx="1" cy="866"/>
            </a:xfrm>
            <a:prstGeom prst="line">
              <a:avLst/>
            </a:prstGeom>
            <a:noFill/>
            <a:ln w="46038">
              <a:solidFill>
                <a:srgbClr val="FF3300"/>
              </a:solidFill>
              <a:round/>
              <a:headEnd/>
              <a:tailEnd/>
            </a:ln>
          </p:spPr>
          <p:txBody>
            <a:bodyPr/>
            <a:lstStyle/>
            <a:p>
              <a:endParaRPr lang="en-US"/>
            </a:p>
          </p:txBody>
        </p:sp>
        <p:sp>
          <p:nvSpPr>
            <p:cNvPr id="52" name="Freeform 53"/>
            <p:cNvSpPr>
              <a:spLocks/>
            </p:cNvSpPr>
            <p:nvPr/>
          </p:nvSpPr>
          <p:spPr bwMode="auto">
            <a:xfrm>
              <a:off x="1564" y="1840"/>
              <a:ext cx="396" cy="219"/>
            </a:xfrm>
            <a:custGeom>
              <a:avLst/>
              <a:gdLst>
                <a:gd name="T0" fmla="*/ 0 w 1126"/>
                <a:gd name="T1" fmla="*/ 0 h 641"/>
                <a:gd name="T2" fmla="*/ 0 w 1126"/>
                <a:gd name="T3" fmla="*/ 0 h 641"/>
                <a:gd name="T4" fmla="*/ 0 w 1126"/>
                <a:gd name="T5" fmla="*/ 0 h 641"/>
                <a:gd name="T6" fmla="*/ 0 w 1126"/>
                <a:gd name="T7" fmla="*/ 0 h 641"/>
                <a:gd name="T8" fmla="*/ 0 w 1126"/>
                <a:gd name="T9" fmla="*/ 0 h 641"/>
                <a:gd name="T10" fmla="*/ 0 w 1126"/>
                <a:gd name="T11" fmla="*/ 0 h 641"/>
                <a:gd name="T12" fmla="*/ 0 w 1126"/>
                <a:gd name="T13" fmla="*/ 0 h 641"/>
                <a:gd name="T14" fmla="*/ 0 w 1126"/>
                <a:gd name="T15" fmla="*/ 0 h 641"/>
                <a:gd name="T16" fmla="*/ 0 w 1126"/>
                <a:gd name="T17" fmla="*/ 1 h 641"/>
                <a:gd name="T18" fmla="*/ 0 w 1126"/>
                <a:gd name="T19" fmla="*/ 1 h 641"/>
                <a:gd name="T20" fmla="*/ 0 w 1126"/>
                <a:gd name="T21" fmla="*/ 1 h 641"/>
                <a:gd name="T22" fmla="*/ 0 w 1126"/>
                <a:gd name="T23" fmla="*/ 1 h 641"/>
                <a:gd name="T24" fmla="*/ 0 w 1126"/>
                <a:gd name="T25" fmla="*/ 1 h 641"/>
                <a:gd name="T26" fmla="*/ 0 w 1126"/>
                <a:gd name="T27" fmla="*/ 1 h 641"/>
                <a:gd name="T28" fmla="*/ 0 w 1126"/>
                <a:gd name="T29" fmla="*/ 1 h 641"/>
                <a:gd name="T30" fmla="*/ 0 w 1126"/>
                <a:gd name="T31" fmla="*/ 1 h 641"/>
                <a:gd name="T32" fmla="*/ 0 w 1126"/>
                <a:gd name="T33" fmla="*/ 1 h 641"/>
                <a:gd name="T34" fmla="*/ 0 w 1126"/>
                <a:gd name="T35" fmla="*/ 1 h 641"/>
                <a:gd name="T36" fmla="*/ 0 w 1126"/>
                <a:gd name="T37" fmla="*/ 1 h 641"/>
                <a:gd name="T38" fmla="*/ 1 w 1126"/>
                <a:gd name="T39" fmla="*/ 1 h 641"/>
                <a:gd name="T40" fmla="*/ 1 w 1126"/>
                <a:gd name="T41" fmla="*/ 1 h 641"/>
                <a:gd name="T42" fmla="*/ 1 w 1126"/>
                <a:gd name="T43" fmla="*/ 1 h 641"/>
                <a:gd name="T44" fmla="*/ 1 w 1126"/>
                <a:gd name="T45" fmla="*/ 1 h 641"/>
                <a:gd name="T46" fmla="*/ 1 w 1126"/>
                <a:gd name="T47" fmla="*/ 1 h 641"/>
                <a:gd name="T48" fmla="*/ 1 w 1126"/>
                <a:gd name="T49" fmla="*/ 1 h 641"/>
                <a:gd name="T50" fmla="*/ 1 w 1126"/>
                <a:gd name="T51" fmla="*/ 1 h 641"/>
                <a:gd name="T52" fmla="*/ 1 w 1126"/>
                <a:gd name="T53" fmla="*/ 1 h 641"/>
                <a:gd name="T54" fmla="*/ 2 w 1126"/>
                <a:gd name="T55" fmla="*/ 1 h 641"/>
                <a:gd name="T56" fmla="*/ 2 w 1126"/>
                <a:gd name="T57" fmla="*/ 1 h 641"/>
                <a:gd name="T58" fmla="*/ 2 w 1126"/>
                <a:gd name="T59" fmla="*/ 1 h 641"/>
                <a:gd name="T60" fmla="*/ 2 w 1126"/>
                <a:gd name="T61" fmla="*/ 1 h 641"/>
                <a:gd name="T62" fmla="*/ 2 w 1126"/>
                <a:gd name="T63" fmla="*/ 1 h 641"/>
                <a:gd name="T64" fmla="*/ 2 w 1126"/>
                <a:gd name="T65" fmla="*/ 1 h 6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26"/>
                <a:gd name="T100" fmla="*/ 0 h 641"/>
                <a:gd name="T101" fmla="*/ 1126 w 1126"/>
                <a:gd name="T102" fmla="*/ 641 h 6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26" h="641">
                  <a:moveTo>
                    <a:pt x="3" y="0"/>
                  </a:moveTo>
                  <a:lnTo>
                    <a:pt x="5" y="13"/>
                  </a:lnTo>
                  <a:lnTo>
                    <a:pt x="5" y="24"/>
                  </a:lnTo>
                  <a:lnTo>
                    <a:pt x="2" y="43"/>
                  </a:lnTo>
                  <a:lnTo>
                    <a:pt x="2" y="48"/>
                  </a:lnTo>
                  <a:lnTo>
                    <a:pt x="1" y="52"/>
                  </a:lnTo>
                  <a:lnTo>
                    <a:pt x="0" y="63"/>
                  </a:lnTo>
                  <a:lnTo>
                    <a:pt x="1" y="89"/>
                  </a:lnTo>
                  <a:lnTo>
                    <a:pt x="4" y="117"/>
                  </a:lnTo>
                  <a:lnTo>
                    <a:pt x="6" y="145"/>
                  </a:lnTo>
                  <a:lnTo>
                    <a:pt x="10" y="172"/>
                  </a:lnTo>
                  <a:lnTo>
                    <a:pt x="17" y="199"/>
                  </a:lnTo>
                  <a:lnTo>
                    <a:pt x="30" y="235"/>
                  </a:lnTo>
                  <a:lnTo>
                    <a:pt x="43" y="268"/>
                  </a:lnTo>
                  <a:lnTo>
                    <a:pt x="54" y="295"/>
                  </a:lnTo>
                  <a:lnTo>
                    <a:pt x="62" y="310"/>
                  </a:lnTo>
                  <a:lnTo>
                    <a:pt x="78" y="337"/>
                  </a:lnTo>
                  <a:lnTo>
                    <a:pt x="91" y="363"/>
                  </a:lnTo>
                  <a:lnTo>
                    <a:pt x="97" y="376"/>
                  </a:lnTo>
                  <a:lnTo>
                    <a:pt x="103" y="389"/>
                  </a:lnTo>
                  <a:lnTo>
                    <a:pt x="112" y="413"/>
                  </a:lnTo>
                  <a:lnTo>
                    <a:pt x="116" y="423"/>
                  </a:lnTo>
                  <a:lnTo>
                    <a:pt x="120" y="432"/>
                  </a:lnTo>
                  <a:lnTo>
                    <a:pt x="125" y="440"/>
                  </a:lnTo>
                  <a:lnTo>
                    <a:pt x="129" y="446"/>
                  </a:lnTo>
                  <a:lnTo>
                    <a:pt x="139" y="457"/>
                  </a:lnTo>
                  <a:lnTo>
                    <a:pt x="150" y="465"/>
                  </a:lnTo>
                  <a:lnTo>
                    <a:pt x="160" y="473"/>
                  </a:lnTo>
                  <a:lnTo>
                    <a:pt x="170" y="480"/>
                  </a:lnTo>
                  <a:lnTo>
                    <a:pt x="179" y="489"/>
                  </a:lnTo>
                  <a:lnTo>
                    <a:pt x="187" y="501"/>
                  </a:lnTo>
                  <a:lnTo>
                    <a:pt x="193" y="509"/>
                  </a:lnTo>
                  <a:lnTo>
                    <a:pt x="201" y="518"/>
                  </a:lnTo>
                  <a:lnTo>
                    <a:pt x="226" y="537"/>
                  </a:lnTo>
                  <a:lnTo>
                    <a:pt x="253" y="555"/>
                  </a:lnTo>
                  <a:lnTo>
                    <a:pt x="265" y="562"/>
                  </a:lnTo>
                  <a:lnTo>
                    <a:pt x="276" y="568"/>
                  </a:lnTo>
                  <a:lnTo>
                    <a:pt x="285" y="572"/>
                  </a:lnTo>
                  <a:lnTo>
                    <a:pt x="294" y="576"/>
                  </a:lnTo>
                  <a:lnTo>
                    <a:pt x="313" y="584"/>
                  </a:lnTo>
                  <a:lnTo>
                    <a:pt x="333" y="591"/>
                  </a:lnTo>
                  <a:lnTo>
                    <a:pt x="354" y="598"/>
                  </a:lnTo>
                  <a:lnTo>
                    <a:pt x="397" y="611"/>
                  </a:lnTo>
                  <a:lnTo>
                    <a:pt x="444" y="621"/>
                  </a:lnTo>
                  <a:lnTo>
                    <a:pt x="493" y="630"/>
                  </a:lnTo>
                  <a:lnTo>
                    <a:pt x="518" y="633"/>
                  </a:lnTo>
                  <a:lnTo>
                    <a:pt x="544" y="636"/>
                  </a:lnTo>
                  <a:lnTo>
                    <a:pt x="570" y="638"/>
                  </a:lnTo>
                  <a:lnTo>
                    <a:pt x="597" y="640"/>
                  </a:lnTo>
                  <a:lnTo>
                    <a:pt x="624" y="641"/>
                  </a:lnTo>
                  <a:lnTo>
                    <a:pt x="651" y="641"/>
                  </a:lnTo>
                  <a:lnTo>
                    <a:pt x="691" y="641"/>
                  </a:lnTo>
                  <a:lnTo>
                    <a:pt x="729" y="639"/>
                  </a:lnTo>
                  <a:lnTo>
                    <a:pt x="767" y="635"/>
                  </a:lnTo>
                  <a:lnTo>
                    <a:pt x="803" y="631"/>
                  </a:lnTo>
                  <a:lnTo>
                    <a:pt x="839" y="625"/>
                  </a:lnTo>
                  <a:lnTo>
                    <a:pt x="873" y="618"/>
                  </a:lnTo>
                  <a:lnTo>
                    <a:pt x="906" y="610"/>
                  </a:lnTo>
                  <a:lnTo>
                    <a:pt x="937" y="601"/>
                  </a:lnTo>
                  <a:lnTo>
                    <a:pt x="996" y="581"/>
                  </a:lnTo>
                  <a:lnTo>
                    <a:pt x="1023" y="569"/>
                  </a:lnTo>
                  <a:lnTo>
                    <a:pt x="1048" y="556"/>
                  </a:lnTo>
                  <a:lnTo>
                    <a:pt x="1070" y="543"/>
                  </a:lnTo>
                  <a:lnTo>
                    <a:pt x="1091" y="529"/>
                  </a:lnTo>
                  <a:lnTo>
                    <a:pt x="1110" y="515"/>
                  </a:lnTo>
                  <a:lnTo>
                    <a:pt x="1126" y="499"/>
                  </a:lnTo>
                </a:path>
              </a:pathLst>
            </a:custGeom>
            <a:noFill/>
            <a:ln w="46038">
              <a:solidFill>
                <a:srgbClr val="FF3300"/>
              </a:solidFill>
              <a:round/>
              <a:headEnd/>
              <a:tailEnd/>
            </a:ln>
          </p:spPr>
          <p:txBody>
            <a:bodyPr/>
            <a:lstStyle/>
            <a:p>
              <a:endParaRPr lang="en-IN"/>
            </a:p>
          </p:txBody>
        </p:sp>
        <p:sp>
          <p:nvSpPr>
            <p:cNvPr id="53" name="Line 54"/>
            <p:cNvSpPr>
              <a:spLocks noChangeShapeType="1"/>
            </p:cNvSpPr>
            <p:nvPr/>
          </p:nvSpPr>
          <p:spPr bwMode="auto">
            <a:xfrm flipV="1">
              <a:off x="1566" y="1018"/>
              <a:ext cx="1" cy="849"/>
            </a:xfrm>
            <a:prstGeom prst="line">
              <a:avLst/>
            </a:prstGeom>
            <a:noFill/>
            <a:ln w="46038">
              <a:solidFill>
                <a:srgbClr val="FF3300"/>
              </a:solidFill>
              <a:round/>
              <a:headEnd/>
              <a:tailEnd/>
            </a:ln>
          </p:spPr>
          <p:txBody>
            <a:bodyPr/>
            <a:lstStyle/>
            <a:p>
              <a:endParaRPr lang="en-US"/>
            </a:p>
          </p:txBody>
        </p:sp>
      </p:grpSp>
      <p:grpSp>
        <p:nvGrpSpPr>
          <p:cNvPr id="54" name="Group 56"/>
          <p:cNvGrpSpPr>
            <a:grpSpLocks/>
          </p:cNvGrpSpPr>
          <p:nvPr/>
        </p:nvGrpSpPr>
        <p:grpSpPr bwMode="auto">
          <a:xfrm>
            <a:off x="3935413" y="3949700"/>
            <a:ext cx="1544637" cy="1587500"/>
            <a:chOff x="2479" y="2488"/>
            <a:chExt cx="973" cy="1000"/>
          </a:xfrm>
        </p:grpSpPr>
        <p:sp>
          <p:nvSpPr>
            <p:cNvPr id="55" name="Freeform 57"/>
            <p:cNvSpPr>
              <a:spLocks/>
            </p:cNvSpPr>
            <p:nvPr/>
          </p:nvSpPr>
          <p:spPr bwMode="auto">
            <a:xfrm>
              <a:off x="3081" y="2488"/>
              <a:ext cx="371" cy="211"/>
            </a:xfrm>
            <a:custGeom>
              <a:avLst/>
              <a:gdLst>
                <a:gd name="T0" fmla="*/ 370 w 371"/>
                <a:gd name="T1" fmla="*/ 211 h 211"/>
                <a:gd name="T2" fmla="*/ 370 w 371"/>
                <a:gd name="T3" fmla="*/ 207 h 211"/>
                <a:gd name="T4" fmla="*/ 370 w 371"/>
                <a:gd name="T5" fmla="*/ 203 h 211"/>
                <a:gd name="T6" fmla="*/ 370 w 371"/>
                <a:gd name="T7" fmla="*/ 197 h 211"/>
                <a:gd name="T8" fmla="*/ 371 w 371"/>
                <a:gd name="T9" fmla="*/ 190 h 211"/>
                <a:gd name="T10" fmla="*/ 371 w 371"/>
                <a:gd name="T11" fmla="*/ 182 h 211"/>
                <a:gd name="T12" fmla="*/ 370 w 371"/>
                <a:gd name="T13" fmla="*/ 173 h 211"/>
                <a:gd name="T14" fmla="*/ 369 w 371"/>
                <a:gd name="T15" fmla="*/ 164 h 211"/>
                <a:gd name="T16" fmla="*/ 368 w 371"/>
                <a:gd name="T17" fmla="*/ 155 h 211"/>
                <a:gd name="T18" fmla="*/ 366 w 371"/>
                <a:gd name="T19" fmla="*/ 145 h 211"/>
                <a:gd name="T20" fmla="*/ 357 w 371"/>
                <a:gd name="T21" fmla="*/ 123 h 211"/>
                <a:gd name="T22" fmla="*/ 352 w 371"/>
                <a:gd name="T23" fmla="*/ 109 h 211"/>
                <a:gd name="T24" fmla="*/ 347 w 371"/>
                <a:gd name="T25" fmla="*/ 100 h 211"/>
                <a:gd name="T26" fmla="*/ 342 w 371"/>
                <a:gd name="T27" fmla="*/ 92 h 211"/>
                <a:gd name="T28" fmla="*/ 339 w 371"/>
                <a:gd name="T29" fmla="*/ 83 h 211"/>
                <a:gd name="T30" fmla="*/ 336 w 371"/>
                <a:gd name="T31" fmla="*/ 75 h 211"/>
                <a:gd name="T32" fmla="*/ 333 w 371"/>
                <a:gd name="T33" fmla="*/ 69 h 211"/>
                <a:gd name="T34" fmla="*/ 330 w 371"/>
                <a:gd name="T35" fmla="*/ 64 h 211"/>
                <a:gd name="T36" fmla="*/ 327 w 371"/>
                <a:gd name="T37" fmla="*/ 61 h 211"/>
                <a:gd name="T38" fmla="*/ 324 w 371"/>
                <a:gd name="T39" fmla="*/ 58 h 211"/>
                <a:gd name="T40" fmla="*/ 318 w 371"/>
                <a:gd name="T41" fmla="*/ 53 h 211"/>
                <a:gd name="T42" fmla="*/ 315 w 371"/>
                <a:gd name="T43" fmla="*/ 50 h 211"/>
                <a:gd name="T44" fmla="*/ 314 w 371"/>
                <a:gd name="T45" fmla="*/ 48 h 211"/>
                <a:gd name="T46" fmla="*/ 312 w 371"/>
                <a:gd name="T47" fmla="*/ 46 h 211"/>
                <a:gd name="T48" fmla="*/ 310 w 371"/>
                <a:gd name="T49" fmla="*/ 44 h 211"/>
                <a:gd name="T50" fmla="*/ 308 w 371"/>
                <a:gd name="T51" fmla="*/ 40 h 211"/>
                <a:gd name="T52" fmla="*/ 304 w 371"/>
                <a:gd name="T53" fmla="*/ 37 h 211"/>
                <a:gd name="T54" fmla="*/ 300 w 371"/>
                <a:gd name="T55" fmla="*/ 34 h 211"/>
                <a:gd name="T56" fmla="*/ 291 w 371"/>
                <a:gd name="T57" fmla="*/ 28 h 211"/>
                <a:gd name="T58" fmla="*/ 284 w 371"/>
                <a:gd name="T59" fmla="*/ 24 h 211"/>
                <a:gd name="T60" fmla="*/ 272 w 371"/>
                <a:gd name="T61" fmla="*/ 19 h 211"/>
                <a:gd name="T62" fmla="*/ 266 w 371"/>
                <a:gd name="T63" fmla="*/ 16 h 211"/>
                <a:gd name="T64" fmla="*/ 259 w 371"/>
                <a:gd name="T65" fmla="*/ 14 h 211"/>
                <a:gd name="T66" fmla="*/ 253 w 371"/>
                <a:gd name="T67" fmla="*/ 12 h 211"/>
                <a:gd name="T68" fmla="*/ 246 w 371"/>
                <a:gd name="T69" fmla="*/ 10 h 211"/>
                <a:gd name="T70" fmla="*/ 238 w 371"/>
                <a:gd name="T71" fmla="*/ 8 h 211"/>
                <a:gd name="T72" fmla="*/ 231 w 371"/>
                <a:gd name="T73" fmla="*/ 7 h 211"/>
                <a:gd name="T74" fmla="*/ 215 w 371"/>
                <a:gd name="T75" fmla="*/ 4 h 211"/>
                <a:gd name="T76" fmla="*/ 207 w 371"/>
                <a:gd name="T77" fmla="*/ 3 h 211"/>
                <a:gd name="T78" fmla="*/ 199 w 371"/>
                <a:gd name="T79" fmla="*/ 2 h 211"/>
                <a:gd name="T80" fmla="*/ 182 w 371"/>
                <a:gd name="T81" fmla="*/ 0 h 211"/>
                <a:gd name="T82" fmla="*/ 174 w 371"/>
                <a:gd name="T83" fmla="*/ 0 h 211"/>
                <a:gd name="T84" fmla="*/ 165 w 371"/>
                <a:gd name="T85" fmla="*/ 0 h 211"/>
                <a:gd name="T86" fmla="*/ 153 w 371"/>
                <a:gd name="T87" fmla="*/ 0 h 211"/>
                <a:gd name="T88" fmla="*/ 141 w 371"/>
                <a:gd name="T89" fmla="*/ 1 h 211"/>
                <a:gd name="T90" fmla="*/ 129 w 371"/>
                <a:gd name="T91" fmla="*/ 2 h 211"/>
                <a:gd name="T92" fmla="*/ 117 w 371"/>
                <a:gd name="T93" fmla="*/ 3 h 211"/>
                <a:gd name="T94" fmla="*/ 95 w 371"/>
                <a:gd name="T95" fmla="*/ 8 h 211"/>
                <a:gd name="T96" fmla="*/ 75 w 371"/>
                <a:gd name="T97" fmla="*/ 13 h 211"/>
                <a:gd name="T98" fmla="*/ 56 w 371"/>
                <a:gd name="T99" fmla="*/ 20 h 211"/>
                <a:gd name="T100" fmla="*/ 48 w 371"/>
                <a:gd name="T101" fmla="*/ 24 h 211"/>
                <a:gd name="T102" fmla="*/ 40 w 371"/>
                <a:gd name="T103" fmla="*/ 28 h 211"/>
                <a:gd name="T104" fmla="*/ 33 w 371"/>
                <a:gd name="T105" fmla="*/ 32 h 211"/>
                <a:gd name="T106" fmla="*/ 26 w 371"/>
                <a:gd name="T107" fmla="*/ 37 h 211"/>
                <a:gd name="T108" fmla="*/ 0 w 371"/>
                <a:gd name="T109" fmla="*/ 65 h 211"/>
                <a:gd name="T110" fmla="*/ 15 w 371"/>
                <a:gd name="T111" fmla="*/ 47 h 2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71"/>
                <a:gd name="T169" fmla="*/ 0 h 211"/>
                <a:gd name="T170" fmla="*/ 371 w 371"/>
                <a:gd name="T171" fmla="*/ 211 h 21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71" h="211">
                  <a:moveTo>
                    <a:pt x="370" y="211"/>
                  </a:moveTo>
                  <a:lnTo>
                    <a:pt x="370" y="207"/>
                  </a:lnTo>
                  <a:lnTo>
                    <a:pt x="370" y="203"/>
                  </a:lnTo>
                  <a:lnTo>
                    <a:pt x="370" y="197"/>
                  </a:lnTo>
                  <a:lnTo>
                    <a:pt x="371" y="190"/>
                  </a:lnTo>
                  <a:lnTo>
                    <a:pt x="371" y="182"/>
                  </a:lnTo>
                  <a:lnTo>
                    <a:pt x="370" y="173"/>
                  </a:lnTo>
                  <a:lnTo>
                    <a:pt x="369" y="164"/>
                  </a:lnTo>
                  <a:lnTo>
                    <a:pt x="368" y="155"/>
                  </a:lnTo>
                  <a:lnTo>
                    <a:pt x="366" y="145"/>
                  </a:lnTo>
                  <a:lnTo>
                    <a:pt x="357" y="123"/>
                  </a:lnTo>
                  <a:lnTo>
                    <a:pt x="352" y="109"/>
                  </a:lnTo>
                  <a:lnTo>
                    <a:pt x="347" y="100"/>
                  </a:lnTo>
                  <a:lnTo>
                    <a:pt x="342" y="92"/>
                  </a:lnTo>
                  <a:lnTo>
                    <a:pt x="339" y="83"/>
                  </a:lnTo>
                  <a:lnTo>
                    <a:pt x="336" y="75"/>
                  </a:lnTo>
                  <a:lnTo>
                    <a:pt x="333" y="69"/>
                  </a:lnTo>
                  <a:lnTo>
                    <a:pt x="330" y="64"/>
                  </a:lnTo>
                  <a:lnTo>
                    <a:pt x="327" y="61"/>
                  </a:lnTo>
                  <a:lnTo>
                    <a:pt x="324" y="58"/>
                  </a:lnTo>
                  <a:lnTo>
                    <a:pt x="318" y="53"/>
                  </a:lnTo>
                  <a:lnTo>
                    <a:pt x="315" y="50"/>
                  </a:lnTo>
                  <a:lnTo>
                    <a:pt x="314" y="48"/>
                  </a:lnTo>
                  <a:lnTo>
                    <a:pt x="312" y="46"/>
                  </a:lnTo>
                  <a:lnTo>
                    <a:pt x="310" y="44"/>
                  </a:lnTo>
                  <a:lnTo>
                    <a:pt x="308" y="40"/>
                  </a:lnTo>
                  <a:lnTo>
                    <a:pt x="304" y="37"/>
                  </a:lnTo>
                  <a:lnTo>
                    <a:pt x="300" y="34"/>
                  </a:lnTo>
                  <a:lnTo>
                    <a:pt x="291" y="28"/>
                  </a:lnTo>
                  <a:lnTo>
                    <a:pt x="284" y="24"/>
                  </a:lnTo>
                  <a:lnTo>
                    <a:pt x="272" y="19"/>
                  </a:lnTo>
                  <a:lnTo>
                    <a:pt x="266" y="16"/>
                  </a:lnTo>
                  <a:lnTo>
                    <a:pt x="259" y="14"/>
                  </a:lnTo>
                  <a:lnTo>
                    <a:pt x="253" y="12"/>
                  </a:lnTo>
                  <a:lnTo>
                    <a:pt x="246" y="10"/>
                  </a:lnTo>
                  <a:lnTo>
                    <a:pt x="238" y="8"/>
                  </a:lnTo>
                  <a:lnTo>
                    <a:pt x="231" y="7"/>
                  </a:lnTo>
                  <a:lnTo>
                    <a:pt x="215" y="4"/>
                  </a:lnTo>
                  <a:lnTo>
                    <a:pt x="207" y="3"/>
                  </a:lnTo>
                  <a:lnTo>
                    <a:pt x="199" y="2"/>
                  </a:lnTo>
                  <a:lnTo>
                    <a:pt x="182" y="0"/>
                  </a:lnTo>
                  <a:lnTo>
                    <a:pt x="174" y="0"/>
                  </a:lnTo>
                  <a:lnTo>
                    <a:pt x="165" y="0"/>
                  </a:lnTo>
                  <a:lnTo>
                    <a:pt x="153" y="0"/>
                  </a:lnTo>
                  <a:lnTo>
                    <a:pt x="141" y="1"/>
                  </a:lnTo>
                  <a:lnTo>
                    <a:pt x="129" y="2"/>
                  </a:lnTo>
                  <a:lnTo>
                    <a:pt x="117" y="3"/>
                  </a:lnTo>
                  <a:lnTo>
                    <a:pt x="95" y="8"/>
                  </a:lnTo>
                  <a:lnTo>
                    <a:pt x="75" y="13"/>
                  </a:lnTo>
                  <a:lnTo>
                    <a:pt x="56" y="20"/>
                  </a:lnTo>
                  <a:lnTo>
                    <a:pt x="48" y="24"/>
                  </a:lnTo>
                  <a:lnTo>
                    <a:pt x="40" y="28"/>
                  </a:lnTo>
                  <a:lnTo>
                    <a:pt x="33" y="32"/>
                  </a:lnTo>
                  <a:lnTo>
                    <a:pt x="26" y="37"/>
                  </a:lnTo>
                  <a:lnTo>
                    <a:pt x="0" y="65"/>
                  </a:lnTo>
                  <a:lnTo>
                    <a:pt x="15" y="47"/>
                  </a:lnTo>
                </a:path>
              </a:pathLst>
            </a:custGeom>
            <a:noFill/>
            <a:ln w="46038">
              <a:solidFill>
                <a:srgbClr val="FF3300"/>
              </a:solidFill>
              <a:round/>
              <a:headEnd/>
              <a:tailEnd/>
            </a:ln>
          </p:spPr>
          <p:txBody>
            <a:bodyPr/>
            <a:lstStyle/>
            <a:p>
              <a:endParaRPr lang="en-IN"/>
            </a:p>
          </p:txBody>
        </p:sp>
        <p:sp>
          <p:nvSpPr>
            <p:cNvPr id="56" name="Line 58"/>
            <p:cNvSpPr>
              <a:spLocks noChangeShapeType="1"/>
            </p:cNvSpPr>
            <p:nvPr/>
          </p:nvSpPr>
          <p:spPr bwMode="auto">
            <a:xfrm>
              <a:off x="3450" y="2674"/>
              <a:ext cx="1" cy="814"/>
            </a:xfrm>
            <a:prstGeom prst="line">
              <a:avLst/>
            </a:prstGeom>
            <a:noFill/>
            <a:ln w="46038">
              <a:solidFill>
                <a:srgbClr val="FF3300"/>
              </a:solidFill>
              <a:round/>
              <a:headEnd/>
              <a:tailEnd/>
            </a:ln>
          </p:spPr>
          <p:txBody>
            <a:bodyPr/>
            <a:lstStyle/>
            <a:p>
              <a:endParaRPr lang="en-US"/>
            </a:p>
          </p:txBody>
        </p:sp>
        <p:sp>
          <p:nvSpPr>
            <p:cNvPr id="57" name="Freeform 59"/>
            <p:cNvSpPr>
              <a:spLocks/>
            </p:cNvSpPr>
            <p:nvPr/>
          </p:nvSpPr>
          <p:spPr bwMode="auto">
            <a:xfrm>
              <a:off x="2479" y="2498"/>
              <a:ext cx="355" cy="206"/>
            </a:xfrm>
            <a:custGeom>
              <a:avLst/>
              <a:gdLst>
                <a:gd name="T0" fmla="*/ 0 w 1011"/>
                <a:gd name="T1" fmla="*/ 1 h 603"/>
                <a:gd name="T2" fmla="*/ 0 w 1011"/>
                <a:gd name="T3" fmla="*/ 1 h 603"/>
                <a:gd name="T4" fmla="*/ 0 w 1011"/>
                <a:gd name="T5" fmla="*/ 1 h 603"/>
                <a:gd name="T6" fmla="*/ 0 w 1011"/>
                <a:gd name="T7" fmla="*/ 1 h 603"/>
                <a:gd name="T8" fmla="*/ 0 w 1011"/>
                <a:gd name="T9" fmla="*/ 1 h 603"/>
                <a:gd name="T10" fmla="*/ 0 w 1011"/>
                <a:gd name="T11" fmla="*/ 1 h 603"/>
                <a:gd name="T12" fmla="*/ 0 w 1011"/>
                <a:gd name="T13" fmla="*/ 1 h 603"/>
                <a:gd name="T14" fmla="*/ 0 w 1011"/>
                <a:gd name="T15" fmla="*/ 1 h 603"/>
                <a:gd name="T16" fmla="*/ 0 w 1011"/>
                <a:gd name="T17" fmla="*/ 1 h 603"/>
                <a:gd name="T18" fmla="*/ 0 w 1011"/>
                <a:gd name="T19" fmla="*/ 1 h 603"/>
                <a:gd name="T20" fmla="*/ 0 w 1011"/>
                <a:gd name="T21" fmla="*/ 1 h 603"/>
                <a:gd name="T22" fmla="*/ 0 w 1011"/>
                <a:gd name="T23" fmla="*/ 0 h 603"/>
                <a:gd name="T24" fmla="*/ 0 w 1011"/>
                <a:gd name="T25" fmla="*/ 0 h 603"/>
                <a:gd name="T26" fmla="*/ 0 w 1011"/>
                <a:gd name="T27" fmla="*/ 0 h 603"/>
                <a:gd name="T28" fmla="*/ 0 w 1011"/>
                <a:gd name="T29" fmla="*/ 0 h 603"/>
                <a:gd name="T30" fmla="*/ 0 w 1011"/>
                <a:gd name="T31" fmla="*/ 0 h 603"/>
                <a:gd name="T32" fmla="*/ 0 w 1011"/>
                <a:gd name="T33" fmla="*/ 0 h 603"/>
                <a:gd name="T34" fmla="*/ 0 w 1011"/>
                <a:gd name="T35" fmla="*/ 0 h 603"/>
                <a:gd name="T36" fmla="*/ 0 w 1011"/>
                <a:gd name="T37" fmla="*/ 0 h 603"/>
                <a:gd name="T38" fmla="*/ 0 w 1011"/>
                <a:gd name="T39" fmla="*/ 0 h 603"/>
                <a:gd name="T40" fmla="*/ 0 w 1011"/>
                <a:gd name="T41" fmla="*/ 0 h 603"/>
                <a:gd name="T42" fmla="*/ 0 w 1011"/>
                <a:gd name="T43" fmla="*/ 0 h 603"/>
                <a:gd name="T44" fmla="*/ 0 w 1011"/>
                <a:gd name="T45" fmla="*/ 0 h 603"/>
                <a:gd name="T46" fmla="*/ 0 w 1011"/>
                <a:gd name="T47" fmla="*/ 0 h 603"/>
                <a:gd name="T48" fmla="*/ 0 w 1011"/>
                <a:gd name="T49" fmla="*/ 0 h 603"/>
                <a:gd name="T50" fmla="*/ 0 w 1011"/>
                <a:gd name="T51" fmla="*/ 0 h 603"/>
                <a:gd name="T52" fmla="*/ 0 w 1011"/>
                <a:gd name="T53" fmla="*/ 0 h 603"/>
                <a:gd name="T54" fmla="*/ 0 w 1011"/>
                <a:gd name="T55" fmla="*/ 0 h 603"/>
                <a:gd name="T56" fmla="*/ 0 w 1011"/>
                <a:gd name="T57" fmla="*/ 0 h 603"/>
                <a:gd name="T58" fmla="*/ 0 w 1011"/>
                <a:gd name="T59" fmla="*/ 0 h 603"/>
                <a:gd name="T60" fmla="*/ 1 w 1011"/>
                <a:gd name="T61" fmla="*/ 0 h 603"/>
                <a:gd name="T62" fmla="*/ 1 w 1011"/>
                <a:gd name="T63" fmla="*/ 0 h 603"/>
                <a:gd name="T64" fmla="*/ 1 w 1011"/>
                <a:gd name="T65" fmla="*/ 0 h 603"/>
                <a:gd name="T66" fmla="*/ 1 w 1011"/>
                <a:gd name="T67" fmla="*/ 0 h 603"/>
                <a:gd name="T68" fmla="*/ 1 w 1011"/>
                <a:gd name="T69" fmla="*/ 0 h 603"/>
                <a:gd name="T70" fmla="*/ 1 w 1011"/>
                <a:gd name="T71" fmla="*/ 0 h 603"/>
                <a:gd name="T72" fmla="*/ 1 w 1011"/>
                <a:gd name="T73" fmla="*/ 0 h 603"/>
                <a:gd name="T74" fmla="*/ 1 w 1011"/>
                <a:gd name="T75" fmla="*/ 0 h 603"/>
                <a:gd name="T76" fmla="*/ 1 w 1011"/>
                <a:gd name="T77" fmla="*/ 0 h 603"/>
                <a:gd name="T78" fmla="*/ 1 w 1011"/>
                <a:gd name="T79" fmla="*/ 0 h 603"/>
                <a:gd name="T80" fmla="*/ 1 w 1011"/>
                <a:gd name="T81" fmla="*/ 0 h 603"/>
                <a:gd name="T82" fmla="*/ 1 w 1011"/>
                <a:gd name="T83" fmla="*/ 0 h 603"/>
                <a:gd name="T84" fmla="*/ 1 w 1011"/>
                <a:gd name="T85" fmla="*/ 0 h 603"/>
                <a:gd name="T86" fmla="*/ 1 w 1011"/>
                <a:gd name="T87" fmla="*/ 0 h 603"/>
                <a:gd name="T88" fmla="*/ 1 w 1011"/>
                <a:gd name="T89" fmla="*/ 0 h 603"/>
                <a:gd name="T90" fmla="*/ 1 w 1011"/>
                <a:gd name="T91" fmla="*/ 0 h 603"/>
                <a:gd name="T92" fmla="*/ 2 w 1011"/>
                <a:gd name="T93" fmla="*/ 0 h 603"/>
                <a:gd name="T94" fmla="*/ 2 w 1011"/>
                <a:gd name="T95" fmla="*/ 0 h 603"/>
                <a:gd name="T96" fmla="*/ 2 w 1011"/>
                <a:gd name="T97" fmla="*/ 0 h 603"/>
                <a:gd name="T98" fmla="*/ 2 w 1011"/>
                <a:gd name="T99" fmla="*/ 0 h 603"/>
                <a:gd name="T100" fmla="*/ 2 w 1011"/>
                <a:gd name="T101" fmla="*/ 0 h 603"/>
                <a:gd name="T102" fmla="*/ 2 w 1011"/>
                <a:gd name="T103" fmla="*/ 0 h 603"/>
                <a:gd name="T104" fmla="*/ 2 w 1011"/>
                <a:gd name="T105" fmla="*/ 0 h 603"/>
                <a:gd name="T106" fmla="*/ 2 w 1011"/>
                <a:gd name="T107" fmla="*/ 0 h 60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1"/>
                <a:gd name="T163" fmla="*/ 0 h 603"/>
                <a:gd name="T164" fmla="*/ 1011 w 1011"/>
                <a:gd name="T165" fmla="*/ 603 h 60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1" h="603">
                  <a:moveTo>
                    <a:pt x="4" y="603"/>
                  </a:moveTo>
                  <a:lnTo>
                    <a:pt x="5" y="590"/>
                  </a:lnTo>
                  <a:lnTo>
                    <a:pt x="5" y="580"/>
                  </a:lnTo>
                  <a:lnTo>
                    <a:pt x="3" y="562"/>
                  </a:lnTo>
                  <a:lnTo>
                    <a:pt x="0" y="544"/>
                  </a:lnTo>
                  <a:lnTo>
                    <a:pt x="1" y="519"/>
                  </a:lnTo>
                  <a:lnTo>
                    <a:pt x="4" y="493"/>
                  </a:lnTo>
                  <a:lnTo>
                    <a:pt x="6" y="467"/>
                  </a:lnTo>
                  <a:lnTo>
                    <a:pt x="9" y="442"/>
                  </a:lnTo>
                  <a:lnTo>
                    <a:pt x="16" y="416"/>
                  </a:lnTo>
                  <a:lnTo>
                    <a:pt x="39" y="351"/>
                  </a:lnTo>
                  <a:lnTo>
                    <a:pt x="56" y="311"/>
                  </a:lnTo>
                  <a:lnTo>
                    <a:pt x="70" y="286"/>
                  </a:lnTo>
                  <a:lnTo>
                    <a:pt x="82" y="261"/>
                  </a:lnTo>
                  <a:lnTo>
                    <a:pt x="93" y="237"/>
                  </a:lnTo>
                  <a:lnTo>
                    <a:pt x="101" y="214"/>
                  </a:lnTo>
                  <a:lnTo>
                    <a:pt x="108" y="196"/>
                  </a:lnTo>
                  <a:lnTo>
                    <a:pt x="117" y="183"/>
                  </a:lnTo>
                  <a:lnTo>
                    <a:pt x="125" y="173"/>
                  </a:lnTo>
                  <a:lnTo>
                    <a:pt x="135" y="165"/>
                  </a:lnTo>
                  <a:lnTo>
                    <a:pt x="152" y="152"/>
                  </a:lnTo>
                  <a:lnTo>
                    <a:pt x="160" y="143"/>
                  </a:lnTo>
                  <a:lnTo>
                    <a:pt x="167" y="132"/>
                  </a:lnTo>
                  <a:lnTo>
                    <a:pt x="172" y="124"/>
                  </a:lnTo>
                  <a:lnTo>
                    <a:pt x="180" y="116"/>
                  </a:lnTo>
                  <a:lnTo>
                    <a:pt x="191" y="107"/>
                  </a:lnTo>
                  <a:lnTo>
                    <a:pt x="202" y="98"/>
                  </a:lnTo>
                  <a:lnTo>
                    <a:pt x="226" y="82"/>
                  </a:lnTo>
                  <a:lnTo>
                    <a:pt x="248" y="69"/>
                  </a:lnTo>
                  <a:lnTo>
                    <a:pt x="281" y="54"/>
                  </a:lnTo>
                  <a:lnTo>
                    <a:pt x="318" y="41"/>
                  </a:lnTo>
                  <a:lnTo>
                    <a:pt x="357" y="29"/>
                  </a:lnTo>
                  <a:lnTo>
                    <a:pt x="398" y="19"/>
                  </a:lnTo>
                  <a:lnTo>
                    <a:pt x="420" y="15"/>
                  </a:lnTo>
                  <a:lnTo>
                    <a:pt x="442" y="11"/>
                  </a:lnTo>
                  <a:lnTo>
                    <a:pt x="465" y="8"/>
                  </a:lnTo>
                  <a:lnTo>
                    <a:pt x="488" y="5"/>
                  </a:lnTo>
                  <a:lnTo>
                    <a:pt x="536" y="1"/>
                  </a:lnTo>
                  <a:lnTo>
                    <a:pt x="560" y="1"/>
                  </a:lnTo>
                  <a:lnTo>
                    <a:pt x="585" y="0"/>
                  </a:lnTo>
                  <a:lnTo>
                    <a:pt x="620" y="1"/>
                  </a:lnTo>
                  <a:lnTo>
                    <a:pt x="654" y="3"/>
                  </a:lnTo>
                  <a:lnTo>
                    <a:pt x="721" y="10"/>
                  </a:lnTo>
                  <a:lnTo>
                    <a:pt x="753" y="15"/>
                  </a:lnTo>
                  <a:lnTo>
                    <a:pt x="784" y="22"/>
                  </a:lnTo>
                  <a:lnTo>
                    <a:pt x="813" y="29"/>
                  </a:lnTo>
                  <a:lnTo>
                    <a:pt x="842" y="38"/>
                  </a:lnTo>
                  <a:lnTo>
                    <a:pt x="894" y="57"/>
                  </a:lnTo>
                  <a:lnTo>
                    <a:pt x="918" y="68"/>
                  </a:lnTo>
                  <a:lnTo>
                    <a:pt x="940" y="80"/>
                  </a:lnTo>
                  <a:lnTo>
                    <a:pt x="961" y="93"/>
                  </a:lnTo>
                  <a:lnTo>
                    <a:pt x="979" y="105"/>
                  </a:lnTo>
                  <a:lnTo>
                    <a:pt x="996" y="119"/>
                  </a:lnTo>
                  <a:lnTo>
                    <a:pt x="1011" y="134"/>
                  </a:lnTo>
                </a:path>
              </a:pathLst>
            </a:custGeom>
            <a:noFill/>
            <a:ln w="46038">
              <a:solidFill>
                <a:srgbClr val="FF3300"/>
              </a:solidFill>
              <a:round/>
              <a:headEnd/>
              <a:tailEnd/>
            </a:ln>
          </p:spPr>
          <p:txBody>
            <a:bodyPr/>
            <a:lstStyle/>
            <a:p>
              <a:endParaRPr lang="en-IN"/>
            </a:p>
          </p:txBody>
        </p:sp>
        <p:sp>
          <p:nvSpPr>
            <p:cNvPr id="58" name="Line 60"/>
            <p:cNvSpPr>
              <a:spLocks noChangeShapeType="1"/>
            </p:cNvSpPr>
            <p:nvPr/>
          </p:nvSpPr>
          <p:spPr bwMode="auto">
            <a:xfrm>
              <a:off x="2480" y="2679"/>
              <a:ext cx="1" cy="797"/>
            </a:xfrm>
            <a:prstGeom prst="line">
              <a:avLst/>
            </a:prstGeom>
            <a:noFill/>
            <a:ln w="46038">
              <a:solidFill>
                <a:srgbClr val="FF3300"/>
              </a:solidFill>
              <a:round/>
              <a:headEnd/>
              <a:tailEnd/>
            </a:ln>
          </p:spPr>
          <p:txBody>
            <a:bodyPr/>
            <a:lstStyle/>
            <a:p>
              <a:endParaRPr lang="en-US"/>
            </a:p>
          </p:txBody>
        </p:sp>
        <p:sp>
          <p:nvSpPr>
            <p:cNvPr id="59" name="Oval 61"/>
            <p:cNvSpPr>
              <a:spLocks noChangeArrowheads="1"/>
            </p:cNvSpPr>
            <p:nvPr/>
          </p:nvSpPr>
          <p:spPr bwMode="auto">
            <a:xfrm>
              <a:off x="2740" y="2563"/>
              <a:ext cx="195" cy="575"/>
            </a:xfrm>
            <a:prstGeom prst="ellipse">
              <a:avLst/>
            </a:prstGeom>
            <a:noFill/>
            <a:ln w="46038">
              <a:solidFill>
                <a:srgbClr val="FF3300"/>
              </a:solidFill>
              <a:round/>
              <a:headEnd/>
              <a:tailEnd/>
            </a:ln>
          </p:spPr>
          <p:txBody>
            <a:bodyPr/>
            <a:lstStyle/>
            <a:p>
              <a:endParaRPr lang="en-IN"/>
            </a:p>
          </p:txBody>
        </p:sp>
        <p:sp>
          <p:nvSpPr>
            <p:cNvPr id="60" name="Oval 62"/>
            <p:cNvSpPr>
              <a:spLocks noChangeArrowheads="1"/>
            </p:cNvSpPr>
            <p:nvPr/>
          </p:nvSpPr>
          <p:spPr bwMode="auto">
            <a:xfrm>
              <a:off x="3007" y="2563"/>
              <a:ext cx="194" cy="575"/>
            </a:xfrm>
            <a:prstGeom prst="ellipse">
              <a:avLst/>
            </a:prstGeom>
            <a:noFill/>
            <a:ln w="46038">
              <a:solidFill>
                <a:srgbClr val="FF3300"/>
              </a:solidFill>
              <a:round/>
              <a:headEnd/>
              <a:tailEnd/>
            </a:ln>
          </p:spPr>
          <p:txBody>
            <a:bodyPr/>
            <a:lstStyle/>
            <a:p>
              <a:endParaRPr lang="en-IN"/>
            </a:p>
          </p:txBody>
        </p:sp>
        <p:sp>
          <p:nvSpPr>
            <p:cNvPr id="61" name="Freeform 63"/>
            <p:cNvSpPr>
              <a:spLocks/>
            </p:cNvSpPr>
            <p:nvPr/>
          </p:nvSpPr>
          <p:spPr bwMode="auto">
            <a:xfrm>
              <a:off x="2821" y="2508"/>
              <a:ext cx="266" cy="62"/>
            </a:xfrm>
            <a:custGeom>
              <a:avLst/>
              <a:gdLst>
                <a:gd name="T0" fmla="*/ 0 w 756"/>
                <a:gd name="T1" fmla="*/ 0 h 180"/>
                <a:gd name="T2" fmla="*/ 0 w 756"/>
                <a:gd name="T3" fmla="*/ 0 h 180"/>
                <a:gd name="T4" fmla="*/ 0 w 756"/>
                <a:gd name="T5" fmla="*/ 0 h 180"/>
                <a:gd name="T6" fmla="*/ 0 w 756"/>
                <a:gd name="T7" fmla="*/ 0 h 180"/>
                <a:gd name="T8" fmla="*/ 0 w 756"/>
                <a:gd name="T9" fmla="*/ 0 h 180"/>
                <a:gd name="T10" fmla="*/ 0 w 756"/>
                <a:gd name="T11" fmla="*/ 0 h 180"/>
                <a:gd name="T12" fmla="*/ 0 w 756"/>
                <a:gd name="T13" fmla="*/ 0 h 180"/>
                <a:gd name="T14" fmla="*/ 0 w 756"/>
                <a:gd name="T15" fmla="*/ 0 h 180"/>
                <a:gd name="T16" fmla="*/ 0 w 756"/>
                <a:gd name="T17" fmla="*/ 0 h 180"/>
                <a:gd name="T18" fmla="*/ 0 w 756"/>
                <a:gd name="T19" fmla="*/ 0 h 180"/>
                <a:gd name="T20" fmla="*/ 0 w 756"/>
                <a:gd name="T21" fmla="*/ 0 h 180"/>
                <a:gd name="T22" fmla="*/ 0 w 756"/>
                <a:gd name="T23" fmla="*/ 0 h 180"/>
                <a:gd name="T24" fmla="*/ 0 w 756"/>
                <a:gd name="T25" fmla="*/ 0 h 180"/>
                <a:gd name="T26" fmla="*/ 0 w 756"/>
                <a:gd name="T27" fmla="*/ 0 h 180"/>
                <a:gd name="T28" fmla="*/ 0 w 756"/>
                <a:gd name="T29" fmla="*/ 0 h 180"/>
                <a:gd name="T30" fmla="*/ 1 w 756"/>
                <a:gd name="T31" fmla="*/ 0 h 180"/>
                <a:gd name="T32" fmla="*/ 1 w 756"/>
                <a:gd name="T33" fmla="*/ 0 h 180"/>
                <a:gd name="T34" fmla="*/ 1 w 756"/>
                <a:gd name="T35" fmla="*/ 0 h 180"/>
                <a:gd name="T36" fmla="*/ 1 w 756"/>
                <a:gd name="T37" fmla="*/ 0 h 180"/>
                <a:gd name="T38" fmla="*/ 1 w 756"/>
                <a:gd name="T39" fmla="*/ 0 h 180"/>
                <a:gd name="T40" fmla="*/ 1 w 756"/>
                <a:gd name="T41" fmla="*/ 0 h 180"/>
                <a:gd name="T42" fmla="*/ 1 w 756"/>
                <a:gd name="T43" fmla="*/ 0 h 180"/>
                <a:gd name="T44" fmla="*/ 1 w 756"/>
                <a:gd name="T45" fmla="*/ 0 h 180"/>
                <a:gd name="T46" fmla="*/ 1 w 756"/>
                <a:gd name="T47" fmla="*/ 0 h 180"/>
                <a:gd name="T48" fmla="*/ 1 w 756"/>
                <a:gd name="T49" fmla="*/ 0 h 180"/>
                <a:gd name="T50" fmla="*/ 1 w 756"/>
                <a:gd name="T51" fmla="*/ 0 h 180"/>
                <a:gd name="T52" fmla="*/ 1 w 756"/>
                <a:gd name="T53" fmla="*/ 0 h 180"/>
                <a:gd name="T54" fmla="*/ 1 w 756"/>
                <a:gd name="T55" fmla="*/ 0 h 180"/>
                <a:gd name="T56" fmla="*/ 1 w 756"/>
                <a:gd name="T57" fmla="*/ 0 h 180"/>
                <a:gd name="T58" fmla="*/ 1 w 756"/>
                <a:gd name="T59" fmla="*/ 0 h 180"/>
                <a:gd name="T60" fmla="*/ 1 w 756"/>
                <a:gd name="T61" fmla="*/ 0 h 180"/>
                <a:gd name="T62" fmla="*/ 1 w 756"/>
                <a:gd name="T63" fmla="*/ 0 h 180"/>
                <a:gd name="T64" fmla="*/ 1 w 756"/>
                <a:gd name="T65" fmla="*/ 0 h 180"/>
                <a:gd name="T66" fmla="*/ 1 w 756"/>
                <a:gd name="T67" fmla="*/ 0 h 180"/>
                <a:gd name="T68" fmla="*/ 1 w 756"/>
                <a:gd name="T69" fmla="*/ 0 h 1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56"/>
                <a:gd name="T106" fmla="*/ 0 h 180"/>
                <a:gd name="T107" fmla="*/ 756 w 756"/>
                <a:gd name="T108" fmla="*/ 180 h 1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56" h="180">
                  <a:moveTo>
                    <a:pt x="0" y="180"/>
                  </a:moveTo>
                  <a:lnTo>
                    <a:pt x="13" y="160"/>
                  </a:lnTo>
                  <a:lnTo>
                    <a:pt x="28" y="142"/>
                  </a:lnTo>
                  <a:lnTo>
                    <a:pt x="44" y="124"/>
                  </a:lnTo>
                  <a:lnTo>
                    <a:pt x="62" y="107"/>
                  </a:lnTo>
                  <a:lnTo>
                    <a:pt x="82" y="91"/>
                  </a:lnTo>
                  <a:lnTo>
                    <a:pt x="103" y="76"/>
                  </a:lnTo>
                  <a:lnTo>
                    <a:pt x="126" y="63"/>
                  </a:lnTo>
                  <a:lnTo>
                    <a:pt x="150" y="50"/>
                  </a:lnTo>
                  <a:lnTo>
                    <a:pt x="174" y="39"/>
                  </a:lnTo>
                  <a:lnTo>
                    <a:pt x="200" y="29"/>
                  </a:lnTo>
                  <a:lnTo>
                    <a:pt x="214" y="25"/>
                  </a:lnTo>
                  <a:lnTo>
                    <a:pt x="227" y="21"/>
                  </a:lnTo>
                  <a:lnTo>
                    <a:pt x="256" y="13"/>
                  </a:lnTo>
                  <a:lnTo>
                    <a:pt x="285" y="8"/>
                  </a:lnTo>
                  <a:lnTo>
                    <a:pt x="315" y="4"/>
                  </a:lnTo>
                  <a:lnTo>
                    <a:pt x="346" y="1"/>
                  </a:lnTo>
                  <a:lnTo>
                    <a:pt x="377" y="0"/>
                  </a:lnTo>
                  <a:lnTo>
                    <a:pt x="409" y="1"/>
                  </a:lnTo>
                  <a:lnTo>
                    <a:pt x="439" y="4"/>
                  </a:lnTo>
                  <a:lnTo>
                    <a:pt x="469" y="8"/>
                  </a:lnTo>
                  <a:lnTo>
                    <a:pt x="499" y="13"/>
                  </a:lnTo>
                  <a:lnTo>
                    <a:pt x="527" y="21"/>
                  </a:lnTo>
                  <a:lnTo>
                    <a:pt x="554" y="29"/>
                  </a:lnTo>
                  <a:lnTo>
                    <a:pt x="581" y="39"/>
                  </a:lnTo>
                  <a:lnTo>
                    <a:pt x="606" y="50"/>
                  </a:lnTo>
                  <a:lnTo>
                    <a:pt x="630" y="63"/>
                  </a:lnTo>
                  <a:lnTo>
                    <a:pt x="653" y="76"/>
                  </a:lnTo>
                  <a:lnTo>
                    <a:pt x="673" y="91"/>
                  </a:lnTo>
                  <a:lnTo>
                    <a:pt x="693" y="107"/>
                  </a:lnTo>
                  <a:lnTo>
                    <a:pt x="711" y="124"/>
                  </a:lnTo>
                  <a:lnTo>
                    <a:pt x="728" y="142"/>
                  </a:lnTo>
                  <a:lnTo>
                    <a:pt x="743" y="160"/>
                  </a:lnTo>
                  <a:lnTo>
                    <a:pt x="749" y="170"/>
                  </a:lnTo>
                  <a:lnTo>
                    <a:pt x="756" y="180"/>
                  </a:lnTo>
                </a:path>
              </a:pathLst>
            </a:custGeom>
            <a:noFill/>
            <a:ln w="46038">
              <a:solidFill>
                <a:srgbClr val="FF3300"/>
              </a:solidFill>
              <a:round/>
              <a:headEnd/>
              <a:tailEnd/>
            </a:ln>
          </p:spPr>
          <p:txBody>
            <a:bodyPr/>
            <a:lstStyle/>
            <a:p>
              <a:endParaRPr lang="en-IN"/>
            </a:p>
          </p:txBody>
        </p:sp>
      </p:grpSp>
      <p:grpSp>
        <p:nvGrpSpPr>
          <p:cNvPr id="62" name="Group 64"/>
          <p:cNvGrpSpPr>
            <a:grpSpLocks/>
          </p:cNvGrpSpPr>
          <p:nvPr/>
        </p:nvGrpSpPr>
        <p:grpSpPr bwMode="auto">
          <a:xfrm>
            <a:off x="304800" y="1628775"/>
            <a:ext cx="1760538" cy="1528763"/>
            <a:chOff x="192" y="1026"/>
            <a:chExt cx="1109" cy="963"/>
          </a:xfrm>
        </p:grpSpPr>
        <p:sp>
          <p:nvSpPr>
            <p:cNvPr id="63" name="Freeform 65"/>
            <p:cNvSpPr>
              <a:spLocks/>
            </p:cNvSpPr>
            <p:nvPr/>
          </p:nvSpPr>
          <p:spPr bwMode="auto">
            <a:xfrm>
              <a:off x="1209" y="1930"/>
              <a:ext cx="92" cy="59"/>
            </a:xfrm>
            <a:custGeom>
              <a:avLst/>
              <a:gdLst>
                <a:gd name="T0" fmla="*/ 0 w 277"/>
                <a:gd name="T1" fmla="*/ 0 h 179"/>
                <a:gd name="T2" fmla="*/ 0 w 277"/>
                <a:gd name="T3" fmla="*/ 0 h 179"/>
                <a:gd name="T4" fmla="*/ 0 w 277"/>
                <a:gd name="T5" fmla="*/ 0 h 179"/>
                <a:gd name="T6" fmla="*/ 0 w 277"/>
                <a:gd name="T7" fmla="*/ 0 h 179"/>
                <a:gd name="T8" fmla="*/ 0 60000 65536"/>
                <a:gd name="T9" fmla="*/ 0 60000 65536"/>
                <a:gd name="T10" fmla="*/ 0 60000 65536"/>
                <a:gd name="T11" fmla="*/ 0 60000 65536"/>
                <a:gd name="T12" fmla="*/ 0 w 277"/>
                <a:gd name="T13" fmla="*/ 0 h 179"/>
                <a:gd name="T14" fmla="*/ 277 w 277"/>
                <a:gd name="T15" fmla="*/ 179 h 179"/>
              </a:gdLst>
              <a:ahLst/>
              <a:cxnLst>
                <a:cxn ang="T8">
                  <a:pos x="T0" y="T1"/>
                </a:cxn>
                <a:cxn ang="T9">
                  <a:pos x="T2" y="T3"/>
                </a:cxn>
                <a:cxn ang="T10">
                  <a:pos x="T4" y="T5"/>
                </a:cxn>
                <a:cxn ang="T11">
                  <a:pos x="T6" y="T7"/>
                </a:cxn>
              </a:cxnLst>
              <a:rect l="T12" t="T13" r="T14" b="T15"/>
              <a:pathLst>
                <a:path w="277" h="179">
                  <a:moveTo>
                    <a:pt x="0" y="0"/>
                  </a:moveTo>
                  <a:lnTo>
                    <a:pt x="277" y="0"/>
                  </a:lnTo>
                  <a:lnTo>
                    <a:pt x="139" y="179"/>
                  </a:lnTo>
                  <a:lnTo>
                    <a:pt x="0" y="0"/>
                  </a:lnTo>
                  <a:close/>
                </a:path>
              </a:pathLst>
            </a:custGeom>
            <a:solidFill>
              <a:srgbClr val="FFFF00"/>
            </a:solidFill>
            <a:ln w="9525">
              <a:noFill/>
              <a:round/>
              <a:headEnd/>
              <a:tailEnd/>
            </a:ln>
          </p:spPr>
          <p:txBody>
            <a:bodyPr/>
            <a:lstStyle/>
            <a:p>
              <a:endParaRPr lang="en-IN"/>
            </a:p>
          </p:txBody>
        </p:sp>
        <p:sp>
          <p:nvSpPr>
            <p:cNvPr id="64" name="Line 66"/>
            <p:cNvSpPr>
              <a:spLocks noChangeShapeType="1"/>
            </p:cNvSpPr>
            <p:nvPr/>
          </p:nvSpPr>
          <p:spPr bwMode="auto">
            <a:xfrm>
              <a:off x="1255" y="1026"/>
              <a:ext cx="1" cy="918"/>
            </a:xfrm>
            <a:prstGeom prst="line">
              <a:avLst/>
            </a:prstGeom>
            <a:noFill/>
            <a:ln w="60325">
              <a:solidFill>
                <a:srgbClr val="FFFF00"/>
              </a:solidFill>
              <a:round/>
              <a:headEnd/>
              <a:tailEnd/>
            </a:ln>
          </p:spPr>
          <p:txBody>
            <a:bodyPr/>
            <a:lstStyle/>
            <a:p>
              <a:endParaRPr lang="en-US"/>
            </a:p>
          </p:txBody>
        </p:sp>
        <p:sp>
          <p:nvSpPr>
            <p:cNvPr id="65" name="Text Box 67"/>
            <p:cNvSpPr txBox="1">
              <a:spLocks noChangeArrowheads="1"/>
            </p:cNvSpPr>
            <p:nvPr/>
          </p:nvSpPr>
          <p:spPr bwMode="auto">
            <a:xfrm>
              <a:off x="192" y="1296"/>
              <a:ext cx="658" cy="442"/>
            </a:xfrm>
            <a:prstGeom prst="rect">
              <a:avLst/>
            </a:prstGeom>
            <a:noFill/>
            <a:ln w="12700">
              <a:noFill/>
              <a:miter lim="800000"/>
              <a:headEnd type="none" w="sm" len="sm"/>
              <a:tailEnd type="none" w="sm" len="sm"/>
            </a:ln>
          </p:spPr>
          <p:txBody>
            <a:bodyPr wrap="none">
              <a:spAutoFit/>
            </a:bodyPr>
            <a:lstStyle/>
            <a:p>
              <a:r>
                <a:rPr lang="en-US" sz="2000" dirty="0">
                  <a:solidFill>
                    <a:srgbClr val="FFFF00"/>
                  </a:solidFill>
                </a:rPr>
                <a:t>80-100 </a:t>
              </a:r>
            </a:p>
            <a:p>
              <a:r>
                <a:rPr lang="en-US" sz="2000" dirty="0">
                  <a:solidFill>
                    <a:srgbClr val="FFFF00"/>
                  </a:solidFill>
                </a:rPr>
                <a:t>volts</a:t>
              </a:r>
            </a:p>
          </p:txBody>
        </p:sp>
        <p:sp>
          <p:nvSpPr>
            <p:cNvPr id="66" name="Text Box 68"/>
            <p:cNvSpPr txBox="1">
              <a:spLocks noChangeArrowheads="1"/>
            </p:cNvSpPr>
            <p:nvPr/>
          </p:nvSpPr>
          <p:spPr bwMode="auto">
            <a:xfrm rot="5400000">
              <a:off x="746" y="1356"/>
              <a:ext cx="802" cy="202"/>
            </a:xfrm>
            <a:prstGeom prst="rect">
              <a:avLst/>
            </a:prstGeom>
            <a:noFill/>
            <a:ln w="12700">
              <a:noFill/>
              <a:miter lim="800000"/>
              <a:headEnd type="none" w="sm" len="sm"/>
              <a:tailEnd type="none" w="sm" len="sm"/>
            </a:ln>
          </p:spPr>
          <p:txBody>
            <a:bodyPr wrap="none">
              <a:spAutoFit/>
            </a:bodyPr>
            <a:lstStyle/>
            <a:p>
              <a:r>
                <a:rPr lang="en-US" sz="1500"/>
                <a:t>current flow</a:t>
              </a:r>
            </a:p>
          </p:txBody>
        </p:sp>
      </p:grpSp>
      <p:grpSp>
        <p:nvGrpSpPr>
          <p:cNvPr id="67" name="Group 69"/>
          <p:cNvGrpSpPr>
            <a:grpSpLocks/>
          </p:cNvGrpSpPr>
          <p:nvPr/>
        </p:nvGrpSpPr>
        <p:grpSpPr bwMode="auto">
          <a:xfrm>
            <a:off x="1457325" y="4187825"/>
            <a:ext cx="1895475" cy="1528763"/>
            <a:chOff x="912" y="2638"/>
            <a:chExt cx="1194" cy="963"/>
          </a:xfrm>
        </p:grpSpPr>
        <p:sp>
          <p:nvSpPr>
            <p:cNvPr id="68" name="Freeform 70"/>
            <p:cNvSpPr>
              <a:spLocks/>
            </p:cNvSpPr>
            <p:nvPr/>
          </p:nvSpPr>
          <p:spPr bwMode="auto">
            <a:xfrm>
              <a:off x="2014" y="3541"/>
              <a:ext cx="92" cy="60"/>
            </a:xfrm>
            <a:custGeom>
              <a:avLst/>
              <a:gdLst>
                <a:gd name="T0" fmla="*/ 0 w 277"/>
                <a:gd name="T1" fmla="*/ 0 h 179"/>
                <a:gd name="T2" fmla="*/ 0 w 277"/>
                <a:gd name="T3" fmla="*/ 0 h 179"/>
                <a:gd name="T4" fmla="*/ 0 w 277"/>
                <a:gd name="T5" fmla="*/ 0 h 179"/>
                <a:gd name="T6" fmla="*/ 0 w 277"/>
                <a:gd name="T7" fmla="*/ 0 h 179"/>
                <a:gd name="T8" fmla="*/ 0 60000 65536"/>
                <a:gd name="T9" fmla="*/ 0 60000 65536"/>
                <a:gd name="T10" fmla="*/ 0 60000 65536"/>
                <a:gd name="T11" fmla="*/ 0 60000 65536"/>
                <a:gd name="T12" fmla="*/ 0 w 277"/>
                <a:gd name="T13" fmla="*/ 0 h 179"/>
                <a:gd name="T14" fmla="*/ 277 w 277"/>
                <a:gd name="T15" fmla="*/ 179 h 179"/>
              </a:gdLst>
              <a:ahLst/>
              <a:cxnLst>
                <a:cxn ang="T8">
                  <a:pos x="T0" y="T1"/>
                </a:cxn>
                <a:cxn ang="T9">
                  <a:pos x="T2" y="T3"/>
                </a:cxn>
                <a:cxn ang="T10">
                  <a:pos x="T4" y="T5"/>
                </a:cxn>
                <a:cxn ang="T11">
                  <a:pos x="T6" y="T7"/>
                </a:cxn>
              </a:cxnLst>
              <a:rect l="T12" t="T13" r="T14" b="T15"/>
              <a:pathLst>
                <a:path w="277" h="179">
                  <a:moveTo>
                    <a:pt x="0" y="0"/>
                  </a:moveTo>
                  <a:lnTo>
                    <a:pt x="277" y="0"/>
                  </a:lnTo>
                  <a:lnTo>
                    <a:pt x="138" y="179"/>
                  </a:lnTo>
                  <a:lnTo>
                    <a:pt x="0" y="0"/>
                  </a:lnTo>
                  <a:close/>
                </a:path>
              </a:pathLst>
            </a:custGeom>
            <a:solidFill>
              <a:srgbClr val="FFFF00"/>
            </a:solidFill>
            <a:ln w="9525">
              <a:noFill/>
              <a:round/>
              <a:headEnd/>
              <a:tailEnd/>
            </a:ln>
          </p:spPr>
          <p:txBody>
            <a:bodyPr/>
            <a:lstStyle/>
            <a:p>
              <a:endParaRPr lang="en-IN"/>
            </a:p>
          </p:txBody>
        </p:sp>
        <p:sp>
          <p:nvSpPr>
            <p:cNvPr id="69" name="Line 71"/>
            <p:cNvSpPr>
              <a:spLocks noChangeShapeType="1"/>
            </p:cNvSpPr>
            <p:nvPr/>
          </p:nvSpPr>
          <p:spPr bwMode="auto">
            <a:xfrm>
              <a:off x="2060" y="2638"/>
              <a:ext cx="1" cy="918"/>
            </a:xfrm>
            <a:prstGeom prst="line">
              <a:avLst/>
            </a:prstGeom>
            <a:noFill/>
            <a:ln w="60325">
              <a:solidFill>
                <a:srgbClr val="FFFF00"/>
              </a:solidFill>
              <a:round/>
              <a:headEnd/>
              <a:tailEnd/>
            </a:ln>
          </p:spPr>
          <p:txBody>
            <a:bodyPr/>
            <a:lstStyle/>
            <a:p>
              <a:endParaRPr lang="en-US"/>
            </a:p>
          </p:txBody>
        </p:sp>
        <p:sp>
          <p:nvSpPr>
            <p:cNvPr id="70" name="Text Box 72"/>
            <p:cNvSpPr txBox="1">
              <a:spLocks noChangeArrowheads="1"/>
            </p:cNvSpPr>
            <p:nvPr/>
          </p:nvSpPr>
          <p:spPr bwMode="auto">
            <a:xfrm>
              <a:off x="912" y="2976"/>
              <a:ext cx="957" cy="291"/>
            </a:xfrm>
            <a:prstGeom prst="rect">
              <a:avLst/>
            </a:prstGeom>
            <a:noFill/>
            <a:ln w="12700">
              <a:noFill/>
              <a:miter lim="800000"/>
              <a:headEnd type="none" w="sm" len="sm"/>
              <a:tailEnd type="none" w="sm" len="sm"/>
            </a:ln>
          </p:spPr>
          <p:txBody>
            <a:bodyPr wrap="none">
              <a:spAutoFit/>
            </a:bodyPr>
            <a:lstStyle/>
            <a:p>
              <a:r>
                <a:rPr lang="en-US" sz="2400" dirty="0">
                  <a:solidFill>
                    <a:srgbClr val="FFFF00"/>
                  </a:solidFill>
                </a:rPr>
                <a:t>8-10 volts</a:t>
              </a:r>
            </a:p>
          </p:txBody>
        </p:sp>
        <p:sp>
          <p:nvSpPr>
            <p:cNvPr id="71" name="Text Box 73"/>
            <p:cNvSpPr txBox="1">
              <a:spLocks noChangeArrowheads="1"/>
            </p:cNvSpPr>
            <p:nvPr/>
          </p:nvSpPr>
          <p:spPr bwMode="auto">
            <a:xfrm rot="5400000">
              <a:off x="1562" y="2988"/>
              <a:ext cx="802" cy="202"/>
            </a:xfrm>
            <a:prstGeom prst="rect">
              <a:avLst/>
            </a:prstGeom>
            <a:noFill/>
            <a:ln w="12700">
              <a:noFill/>
              <a:miter lim="800000"/>
              <a:headEnd type="none" w="sm" len="sm"/>
              <a:tailEnd type="none" w="sm" len="sm"/>
            </a:ln>
          </p:spPr>
          <p:txBody>
            <a:bodyPr wrap="none">
              <a:spAutoFit/>
            </a:bodyPr>
            <a:lstStyle/>
            <a:p>
              <a:r>
                <a:rPr lang="en-US" sz="1500"/>
                <a:t>current flow</a:t>
              </a: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36"/>
                                        </p:tgtEl>
                                        <p:attrNameLst>
                                          <p:attrName>style.visibility</p:attrName>
                                        </p:attrNameLst>
                                      </p:cBhvr>
                                      <p:to>
                                        <p:strVal val="visible"/>
                                      </p:to>
                                    </p:set>
                                    <p:animEffect transition="in" filter="wipe(up)">
                                      <p:cBhvr>
                                        <p:cTn id="9" dur="2000"/>
                                        <p:tgtEl>
                                          <p:spTgt spid="36"/>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up)">
                                      <p:cBhvr>
                                        <p:cTn id="13" dur="2000"/>
                                        <p:tgtEl>
                                          <p:spTgt spid="54"/>
                                        </p:tgtEl>
                                      </p:cBhvr>
                                    </p:animEffect>
                                  </p:childTnLst>
                                </p:cTn>
                              </p:par>
                            </p:childTnLst>
                          </p:cTn>
                        </p:par>
                        <p:par>
                          <p:cTn id="14" fill="hold">
                            <p:stCondLst>
                              <p:cond delay="4000"/>
                            </p:stCondLst>
                            <p:childTnLst>
                              <p:par>
                                <p:cTn id="15" presetID="1" presetClass="entr" presetSubtype="0" fill="hold" nodeType="after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8146333" cy="584775"/>
          </a:xfrm>
          <a:prstGeom prst="rect">
            <a:avLst/>
          </a:prstGeom>
          <a:noFill/>
        </p:spPr>
        <p:txBody>
          <a:bodyPr wrap="none" rtlCol="0">
            <a:spAutoFit/>
          </a:bodyPr>
          <a:lstStyle/>
          <a:p>
            <a:r>
              <a:rPr lang="en-US" sz="3200" dirty="0" smtClean="0">
                <a:solidFill>
                  <a:srgbClr val="FFFF00"/>
                </a:solidFill>
              </a:rPr>
              <a:t>NEW ADVANCEMENT IN DENTAL XRAYS </a:t>
            </a:r>
            <a:endParaRPr lang="en-US" sz="3200" dirty="0">
              <a:solidFill>
                <a:srgbClr val="FFFF00"/>
              </a:solidFill>
            </a:endParaRPr>
          </a:p>
        </p:txBody>
      </p:sp>
      <p:sp>
        <p:nvSpPr>
          <p:cNvPr id="3" name="TextBox 2"/>
          <p:cNvSpPr txBox="1"/>
          <p:nvPr/>
        </p:nvSpPr>
        <p:spPr>
          <a:xfrm>
            <a:off x="838200" y="1905000"/>
            <a:ext cx="2864887" cy="1114408"/>
          </a:xfrm>
          <a:prstGeom prst="rect">
            <a:avLst/>
          </a:prstGeom>
          <a:noFill/>
        </p:spPr>
        <p:txBody>
          <a:bodyPr wrap="none" rtlCol="0">
            <a:spAutoFit/>
          </a:bodyPr>
          <a:lstStyle/>
          <a:p>
            <a:pPr>
              <a:lnSpc>
                <a:spcPct val="200000"/>
              </a:lnSpc>
            </a:pPr>
            <a:r>
              <a:rPr lang="en-US" dirty="0" smtClean="0">
                <a:solidFill>
                  <a:srgbClr val="FFFF00"/>
                </a:solidFill>
              </a:rPr>
              <a:t>Portable x-ray machine </a:t>
            </a:r>
          </a:p>
          <a:p>
            <a:pPr>
              <a:lnSpc>
                <a:spcPct val="200000"/>
              </a:lnSpc>
            </a:pPr>
            <a:r>
              <a:rPr lang="en-US" dirty="0" smtClean="0">
                <a:solidFill>
                  <a:srgbClr val="FFFF00"/>
                </a:solidFill>
              </a:rPr>
              <a:t>Hand held x-ray machines</a:t>
            </a:r>
            <a:endParaRPr lang="en-US" dirty="0">
              <a:solidFill>
                <a:srgbClr val="FFFF00"/>
              </a:solidFill>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52400"/>
            <a:ext cx="6221127" cy="584775"/>
          </a:xfrm>
          <a:prstGeom prst="rect">
            <a:avLst/>
          </a:prstGeom>
          <a:noFill/>
        </p:spPr>
        <p:txBody>
          <a:bodyPr wrap="none" rtlCol="0">
            <a:spAutoFit/>
          </a:bodyPr>
          <a:lstStyle/>
          <a:p>
            <a:r>
              <a:rPr lang="en-US" sz="3200" dirty="0" smtClean="0">
                <a:solidFill>
                  <a:srgbClr val="FFFF00"/>
                </a:solidFill>
              </a:rPr>
              <a:t>INTRA ORAL X-RAY MACHINES</a:t>
            </a:r>
            <a:endParaRPr lang="en-US" sz="3200" dirty="0">
              <a:solidFill>
                <a:srgbClr val="FFFF00"/>
              </a:solidFill>
            </a:endParaRPr>
          </a:p>
        </p:txBody>
      </p:sp>
      <p:sp>
        <p:nvSpPr>
          <p:cNvPr id="3" name="TextBox 2"/>
          <p:cNvSpPr txBox="1"/>
          <p:nvPr/>
        </p:nvSpPr>
        <p:spPr>
          <a:xfrm>
            <a:off x="838200" y="1600200"/>
            <a:ext cx="1980029" cy="4154984"/>
          </a:xfrm>
          <a:prstGeom prst="rect">
            <a:avLst/>
          </a:prstGeom>
          <a:noFill/>
        </p:spPr>
        <p:txBody>
          <a:bodyPr wrap="none" rtlCol="0">
            <a:spAutoFit/>
          </a:bodyPr>
          <a:lstStyle/>
          <a:p>
            <a:r>
              <a:rPr lang="en-US" sz="2400" dirty="0" smtClean="0">
                <a:solidFill>
                  <a:srgbClr val="FFFF00"/>
                </a:solidFill>
              </a:rPr>
              <a:t>GOMAX</a:t>
            </a:r>
          </a:p>
          <a:p>
            <a:r>
              <a:rPr lang="en-US" sz="2400" dirty="0" smtClean="0">
                <a:solidFill>
                  <a:srgbClr val="FFFF00"/>
                </a:solidFill>
              </a:rPr>
              <a:t>60 kV 7mA</a:t>
            </a:r>
          </a:p>
          <a:p>
            <a:r>
              <a:rPr lang="en-US" sz="2400" dirty="0" smtClean="0">
                <a:solidFill>
                  <a:srgbClr val="FFFF00"/>
                </a:solidFill>
              </a:rPr>
              <a:t>Rs. 28,000</a:t>
            </a:r>
          </a:p>
          <a:p>
            <a:endParaRPr lang="en-US" sz="2400" dirty="0" smtClean="0">
              <a:solidFill>
                <a:srgbClr val="FFFF00"/>
              </a:solidFill>
            </a:endParaRPr>
          </a:p>
          <a:p>
            <a:r>
              <a:rPr lang="en-US" sz="2400" dirty="0" smtClean="0">
                <a:solidFill>
                  <a:srgbClr val="FFFF00"/>
                </a:solidFill>
              </a:rPr>
              <a:t>Confident</a:t>
            </a:r>
          </a:p>
          <a:p>
            <a:r>
              <a:rPr lang="en-US" sz="2400" dirty="0" smtClean="0">
                <a:solidFill>
                  <a:srgbClr val="FFFF00"/>
                </a:solidFill>
              </a:rPr>
              <a:t>60 kV 7 </a:t>
            </a:r>
            <a:r>
              <a:rPr lang="en-US" sz="2400" dirty="0" err="1" smtClean="0">
                <a:solidFill>
                  <a:srgbClr val="FFFF00"/>
                </a:solidFill>
              </a:rPr>
              <a:t>mA</a:t>
            </a:r>
            <a:endParaRPr lang="en-US" sz="2400" dirty="0" smtClean="0">
              <a:solidFill>
                <a:srgbClr val="FFFF00"/>
              </a:solidFill>
            </a:endParaRPr>
          </a:p>
          <a:p>
            <a:r>
              <a:rPr lang="en-US" sz="2400" dirty="0" smtClean="0">
                <a:solidFill>
                  <a:srgbClr val="FFFF00"/>
                </a:solidFill>
              </a:rPr>
              <a:t>60,000</a:t>
            </a:r>
          </a:p>
          <a:p>
            <a:endParaRPr lang="en-US" sz="2400" dirty="0" smtClean="0">
              <a:solidFill>
                <a:srgbClr val="FFFF00"/>
              </a:solidFill>
            </a:endParaRPr>
          </a:p>
          <a:p>
            <a:r>
              <a:rPr lang="en-US" sz="2400" dirty="0" smtClean="0">
                <a:solidFill>
                  <a:srgbClr val="FFFF00"/>
                </a:solidFill>
              </a:rPr>
              <a:t>Siemens</a:t>
            </a:r>
          </a:p>
          <a:p>
            <a:r>
              <a:rPr lang="en-US" sz="2400" dirty="0" smtClean="0">
                <a:solidFill>
                  <a:srgbClr val="FFFF00"/>
                </a:solidFill>
              </a:rPr>
              <a:t>60 </a:t>
            </a:r>
            <a:r>
              <a:rPr lang="en-US" sz="2400" dirty="0" err="1" smtClean="0">
                <a:solidFill>
                  <a:srgbClr val="FFFF00"/>
                </a:solidFill>
              </a:rPr>
              <a:t>kv</a:t>
            </a:r>
            <a:r>
              <a:rPr lang="en-US" sz="2400" dirty="0" smtClean="0">
                <a:solidFill>
                  <a:srgbClr val="FFFF00"/>
                </a:solidFill>
              </a:rPr>
              <a:t>  10 </a:t>
            </a:r>
            <a:r>
              <a:rPr lang="en-US" sz="2400" dirty="0" err="1" smtClean="0">
                <a:solidFill>
                  <a:srgbClr val="FFFF00"/>
                </a:solidFill>
              </a:rPr>
              <a:t>mA</a:t>
            </a:r>
            <a:endParaRPr lang="en-US" sz="2400" dirty="0" smtClean="0">
              <a:solidFill>
                <a:srgbClr val="FFFF00"/>
              </a:solidFill>
            </a:endParaRPr>
          </a:p>
          <a:p>
            <a:r>
              <a:rPr lang="en-US" sz="2400" dirty="0" smtClean="0">
                <a:solidFill>
                  <a:srgbClr val="FFFF00"/>
                </a:solidFill>
              </a:rPr>
              <a:t>RS 1,20,000</a:t>
            </a:r>
            <a:endParaRPr lang="en-US" sz="2400" dirty="0">
              <a:solidFill>
                <a:srgbClr val="FFFF00"/>
              </a:solidFill>
            </a:endParaRPr>
          </a:p>
        </p:txBody>
      </p:sp>
      <p:sp>
        <p:nvSpPr>
          <p:cNvPr id="4" name="TextBox 3"/>
          <p:cNvSpPr txBox="1"/>
          <p:nvPr/>
        </p:nvSpPr>
        <p:spPr>
          <a:xfrm>
            <a:off x="6019800" y="1238567"/>
            <a:ext cx="2438400" cy="5078313"/>
          </a:xfrm>
          <a:prstGeom prst="rect">
            <a:avLst/>
          </a:prstGeom>
          <a:noFill/>
        </p:spPr>
        <p:txBody>
          <a:bodyPr wrap="square" rtlCol="0">
            <a:spAutoFit/>
          </a:bodyPr>
          <a:lstStyle/>
          <a:p>
            <a:pPr>
              <a:lnSpc>
                <a:spcPct val="150000"/>
              </a:lnSpc>
            </a:pPr>
            <a:r>
              <a:rPr lang="en-US" sz="2400" dirty="0" smtClean="0">
                <a:solidFill>
                  <a:srgbClr val="FFFF00"/>
                </a:solidFill>
              </a:rPr>
              <a:t>Allan</a:t>
            </a:r>
          </a:p>
          <a:p>
            <a:pPr>
              <a:lnSpc>
                <a:spcPct val="150000"/>
              </a:lnSpc>
            </a:pPr>
            <a:r>
              <a:rPr lang="en-US" sz="2400" dirty="0" smtClean="0">
                <a:solidFill>
                  <a:srgbClr val="FFFF00"/>
                </a:solidFill>
              </a:rPr>
              <a:t>60 kV     10 </a:t>
            </a:r>
            <a:r>
              <a:rPr lang="en-US" sz="2400" dirty="0" err="1" smtClean="0">
                <a:solidFill>
                  <a:srgbClr val="FFFF00"/>
                </a:solidFill>
              </a:rPr>
              <a:t>mA</a:t>
            </a:r>
            <a:r>
              <a:rPr lang="en-US" sz="2400" dirty="0" smtClean="0">
                <a:solidFill>
                  <a:srgbClr val="FFFF00"/>
                </a:solidFill>
              </a:rPr>
              <a:t>                                    </a:t>
            </a:r>
          </a:p>
          <a:p>
            <a:pPr>
              <a:lnSpc>
                <a:spcPct val="150000"/>
              </a:lnSpc>
            </a:pPr>
            <a:endParaRPr lang="en-US" sz="2400" dirty="0" smtClean="0">
              <a:solidFill>
                <a:srgbClr val="FFFF00"/>
              </a:solidFill>
            </a:endParaRPr>
          </a:p>
          <a:p>
            <a:pPr>
              <a:lnSpc>
                <a:spcPct val="150000"/>
              </a:lnSpc>
            </a:pPr>
            <a:r>
              <a:rPr lang="en-US" sz="2400" dirty="0" smtClean="0">
                <a:solidFill>
                  <a:srgbClr val="FFFF00"/>
                </a:solidFill>
              </a:rPr>
              <a:t>Med ford </a:t>
            </a:r>
          </a:p>
          <a:p>
            <a:pPr>
              <a:lnSpc>
                <a:spcPct val="150000"/>
              </a:lnSpc>
            </a:pPr>
            <a:r>
              <a:rPr lang="en-US" sz="2400" dirty="0" smtClean="0">
                <a:solidFill>
                  <a:srgbClr val="FFFF00"/>
                </a:solidFill>
              </a:rPr>
              <a:t>60 KV    10 </a:t>
            </a:r>
            <a:r>
              <a:rPr lang="en-US" sz="2400" dirty="0" err="1" smtClean="0">
                <a:solidFill>
                  <a:srgbClr val="FFFF00"/>
                </a:solidFill>
              </a:rPr>
              <a:t>mA</a:t>
            </a:r>
            <a:r>
              <a:rPr lang="en-US" sz="2400" dirty="0" smtClean="0">
                <a:solidFill>
                  <a:srgbClr val="FFFF00"/>
                </a:solidFill>
              </a:rPr>
              <a:t>                                         </a:t>
            </a:r>
          </a:p>
          <a:p>
            <a:pPr>
              <a:lnSpc>
                <a:spcPct val="150000"/>
              </a:lnSpc>
            </a:pPr>
            <a:endParaRPr lang="en-US" sz="2400" dirty="0" smtClean="0">
              <a:solidFill>
                <a:srgbClr val="FFFF00"/>
              </a:solidFill>
            </a:endParaRPr>
          </a:p>
          <a:p>
            <a:pPr>
              <a:lnSpc>
                <a:spcPct val="150000"/>
              </a:lnSpc>
            </a:pPr>
            <a:r>
              <a:rPr lang="en-US" sz="2400" dirty="0" smtClean="0">
                <a:solidFill>
                  <a:srgbClr val="FFFF00"/>
                </a:solidFill>
              </a:rPr>
              <a:t>VILLA</a:t>
            </a:r>
          </a:p>
          <a:p>
            <a:pPr>
              <a:lnSpc>
                <a:spcPct val="150000"/>
              </a:lnSpc>
            </a:pPr>
            <a:r>
              <a:rPr lang="en-US" sz="2400" dirty="0" smtClean="0">
                <a:solidFill>
                  <a:srgbClr val="FFFF00"/>
                </a:solidFill>
              </a:rPr>
              <a:t>70 kV      7mA</a:t>
            </a:r>
          </a:p>
          <a:p>
            <a:pPr>
              <a:lnSpc>
                <a:spcPct val="150000"/>
              </a:lnSpc>
            </a:pPr>
            <a:r>
              <a:rPr lang="en-US" sz="2400" dirty="0" smtClean="0">
                <a:solidFill>
                  <a:srgbClr val="FFFF00"/>
                </a:solidFill>
              </a:rPr>
              <a:t> </a:t>
            </a:r>
            <a:endParaRPr lang="en-US" sz="2400" dirty="0">
              <a:solidFill>
                <a:srgbClr val="FFFF00"/>
              </a:solidFill>
            </a:endParaRPr>
          </a:p>
        </p:txBody>
      </p:sp>
      <p:sp>
        <p:nvSpPr>
          <p:cNvPr id="6" name="TextBox 5"/>
          <p:cNvSpPr txBox="1"/>
          <p:nvPr/>
        </p:nvSpPr>
        <p:spPr>
          <a:xfrm>
            <a:off x="3124200" y="762000"/>
            <a:ext cx="2438400" cy="523220"/>
          </a:xfrm>
          <a:prstGeom prst="rect">
            <a:avLst/>
          </a:prstGeom>
          <a:noFill/>
        </p:spPr>
        <p:txBody>
          <a:bodyPr wrap="square" rtlCol="0">
            <a:spAutoFit/>
          </a:bodyPr>
          <a:lstStyle/>
          <a:p>
            <a:r>
              <a:rPr lang="en-US" sz="2800" dirty="0" smtClean="0">
                <a:solidFill>
                  <a:srgbClr val="FFFF00"/>
                </a:solidFill>
              </a:rPr>
              <a:t>Performance</a:t>
            </a:r>
            <a:endParaRPr lang="en-US" sz="2800" dirty="0"/>
          </a:p>
        </p:txBody>
      </p:sp>
      <p:sp>
        <p:nvSpPr>
          <p:cNvPr id="7" name="TextBox 6"/>
          <p:cNvSpPr txBox="1"/>
          <p:nvPr/>
        </p:nvSpPr>
        <p:spPr>
          <a:xfrm>
            <a:off x="3886200" y="1752600"/>
            <a:ext cx="1981200" cy="461665"/>
          </a:xfrm>
          <a:prstGeom prst="rect">
            <a:avLst/>
          </a:prstGeom>
          <a:noFill/>
        </p:spPr>
        <p:txBody>
          <a:bodyPr wrap="square" rtlCol="0">
            <a:spAutoFit/>
          </a:bodyPr>
          <a:lstStyle/>
          <a:p>
            <a:r>
              <a:rPr lang="en-US" sz="2400" dirty="0" smtClean="0">
                <a:solidFill>
                  <a:srgbClr val="FFFF00"/>
                </a:solidFill>
              </a:rPr>
              <a:t>Poor</a:t>
            </a:r>
            <a:endParaRPr lang="en-US" sz="2400" dirty="0">
              <a:solidFill>
                <a:srgbClr val="FFFF00"/>
              </a:solidFill>
            </a:endParaRPr>
          </a:p>
        </p:txBody>
      </p:sp>
      <p:sp>
        <p:nvSpPr>
          <p:cNvPr id="8" name="TextBox 7"/>
          <p:cNvSpPr txBox="1"/>
          <p:nvPr/>
        </p:nvSpPr>
        <p:spPr>
          <a:xfrm>
            <a:off x="3505200" y="3276600"/>
            <a:ext cx="1486304" cy="461665"/>
          </a:xfrm>
          <a:prstGeom prst="rect">
            <a:avLst/>
          </a:prstGeom>
          <a:noFill/>
        </p:spPr>
        <p:txBody>
          <a:bodyPr wrap="none" rtlCol="0">
            <a:spAutoFit/>
          </a:bodyPr>
          <a:lstStyle/>
          <a:p>
            <a:r>
              <a:rPr lang="en-US" sz="2400" dirty="0" smtClean="0">
                <a:solidFill>
                  <a:srgbClr val="FFFF00"/>
                </a:solidFill>
              </a:rPr>
              <a:t>Moderate</a:t>
            </a:r>
            <a:endParaRPr lang="en-US" sz="2400" dirty="0">
              <a:solidFill>
                <a:srgbClr val="FFFF00"/>
              </a:solidFill>
            </a:endParaRPr>
          </a:p>
        </p:txBody>
      </p:sp>
      <p:sp>
        <p:nvSpPr>
          <p:cNvPr id="9" name="TextBox 8"/>
          <p:cNvSpPr txBox="1"/>
          <p:nvPr/>
        </p:nvSpPr>
        <p:spPr>
          <a:xfrm>
            <a:off x="3962400" y="4724400"/>
            <a:ext cx="1828800" cy="461665"/>
          </a:xfrm>
          <a:prstGeom prst="rect">
            <a:avLst/>
          </a:prstGeom>
          <a:noFill/>
        </p:spPr>
        <p:txBody>
          <a:bodyPr wrap="square" rtlCol="0">
            <a:spAutoFit/>
          </a:bodyPr>
          <a:lstStyle/>
          <a:p>
            <a:r>
              <a:rPr lang="en-US" sz="2400" dirty="0" smtClean="0">
                <a:solidFill>
                  <a:srgbClr val="FFFF00"/>
                </a:solidFill>
              </a:rPr>
              <a:t>well</a:t>
            </a:r>
            <a:endParaRPr lang="en-US" sz="2400" dirty="0">
              <a:solidFill>
                <a:srgbClr val="FFFF00"/>
              </a:solidFill>
            </a:endParaRPr>
          </a:p>
        </p:txBody>
      </p:sp>
      <p:sp>
        <p:nvSpPr>
          <p:cNvPr id="14" name="Right Arrow 13"/>
          <p:cNvSpPr/>
          <p:nvPr/>
        </p:nvSpPr>
        <p:spPr>
          <a:xfrm>
            <a:off x="4953000" y="1981200"/>
            <a:ext cx="5334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0800000">
            <a:off x="2819400" y="1981200"/>
            <a:ext cx="6096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0800000">
            <a:off x="2743200" y="3429000"/>
            <a:ext cx="6096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0800000">
            <a:off x="2971800" y="4876800"/>
            <a:ext cx="6096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5105400" y="3429000"/>
            <a:ext cx="5334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5029200" y="4800600"/>
            <a:ext cx="5334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143000"/>
            <a:ext cx="6169253" cy="584775"/>
          </a:xfrm>
          <a:prstGeom prst="rect">
            <a:avLst/>
          </a:prstGeom>
          <a:noFill/>
        </p:spPr>
        <p:txBody>
          <a:bodyPr wrap="none" rtlCol="0">
            <a:spAutoFit/>
          </a:bodyPr>
          <a:lstStyle/>
          <a:p>
            <a:r>
              <a:rPr lang="en-US" sz="3200" u="sng" dirty="0" smtClean="0">
                <a:solidFill>
                  <a:srgbClr val="FFFF00"/>
                </a:solidFill>
              </a:rPr>
              <a:t>HAND HELD X-RAY MACHINES</a:t>
            </a:r>
            <a:endParaRPr lang="en-US" sz="3200" u="sng" dirty="0">
              <a:solidFill>
                <a:srgbClr val="FFFF00"/>
              </a:solidFill>
            </a:endParaRPr>
          </a:p>
        </p:txBody>
      </p:sp>
      <p:pic>
        <p:nvPicPr>
          <p:cNvPr id="94209" name="Picture 1"/>
          <p:cNvPicPr>
            <a:picLocks noChangeAspect="1" noChangeArrowheads="1"/>
          </p:cNvPicPr>
          <p:nvPr/>
        </p:nvPicPr>
        <p:blipFill>
          <a:blip r:embed="rId3" cstate="print"/>
          <a:srcRect/>
          <a:stretch>
            <a:fillRect/>
          </a:stretch>
        </p:blipFill>
        <p:spPr bwMode="auto">
          <a:xfrm>
            <a:off x="4800601" y="2209800"/>
            <a:ext cx="3505200" cy="3657599"/>
          </a:xfrm>
          <a:prstGeom prst="rect">
            <a:avLst/>
          </a:prstGeom>
          <a:noFill/>
          <a:ln w="9525">
            <a:noFill/>
            <a:miter lim="800000"/>
            <a:headEnd/>
            <a:tailEnd/>
          </a:ln>
        </p:spPr>
      </p:pic>
      <p:pic>
        <p:nvPicPr>
          <p:cNvPr id="94211" name="Picture 3"/>
          <p:cNvPicPr>
            <a:picLocks noChangeAspect="1" noChangeArrowheads="1"/>
          </p:cNvPicPr>
          <p:nvPr/>
        </p:nvPicPr>
        <p:blipFill>
          <a:blip r:embed="rId4" cstate="print"/>
          <a:srcRect/>
          <a:stretch>
            <a:fillRect/>
          </a:stretch>
        </p:blipFill>
        <p:spPr bwMode="auto">
          <a:xfrm>
            <a:off x="685800" y="2209800"/>
            <a:ext cx="3476625" cy="3810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2050" name="Object 2"/>
          <p:cNvGraphicFramePr>
            <a:graphicFrameLocks noChangeAspect="1"/>
          </p:cNvGraphicFramePr>
          <p:nvPr/>
        </p:nvGraphicFramePr>
        <p:xfrm>
          <a:off x="2049463" y="3086100"/>
          <a:ext cx="5043487" cy="685800"/>
        </p:xfrm>
        <a:graphic>
          <a:graphicData uri="http://schemas.openxmlformats.org/presentationml/2006/ole">
            <p:oleObj spid="_x0000_s2050" name="Packager Shell Object" showAsIcon="1" r:id="rId4" imgW="5042880" imgH="685800" progId="Package">
              <p:embed/>
            </p:oleObj>
          </a:graphicData>
        </a:graphic>
      </p:graphicFrame>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066800"/>
            <a:ext cx="6400800" cy="4524315"/>
          </a:xfrm>
          <a:prstGeom prst="rect">
            <a:avLst/>
          </a:prstGeom>
          <a:noFill/>
        </p:spPr>
        <p:txBody>
          <a:bodyPr wrap="square" rtlCol="0">
            <a:spAutoFit/>
          </a:bodyPr>
          <a:lstStyle/>
          <a:p>
            <a:pPr>
              <a:lnSpc>
                <a:spcPct val="150000"/>
              </a:lnSpc>
            </a:pPr>
            <a:r>
              <a:rPr lang="en-US" sz="2400" b="1" u="sng" dirty="0" smtClean="0">
                <a:solidFill>
                  <a:srgbClr val="FFFF00"/>
                </a:solidFill>
              </a:rPr>
              <a:t>REFERENCES</a:t>
            </a:r>
            <a:endParaRPr lang="en-US" sz="2400" dirty="0" smtClean="0">
              <a:solidFill>
                <a:srgbClr val="FFFF00"/>
              </a:solidFill>
            </a:endParaRPr>
          </a:p>
          <a:p>
            <a:pPr>
              <a:lnSpc>
                <a:spcPct val="150000"/>
              </a:lnSpc>
            </a:pPr>
            <a:r>
              <a:rPr lang="en-US" b="1" dirty="0" smtClean="0">
                <a:solidFill>
                  <a:srgbClr val="FFFF00"/>
                </a:solidFill>
              </a:rPr>
              <a:t>ESSENTIALS OF DENTAL RADIOLOGY  3</a:t>
            </a:r>
            <a:r>
              <a:rPr lang="en-US" b="1" baseline="30000" dirty="0" smtClean="0">
                <a:solidFill>
                  <a:srgbClr val="FFFF00"/>
                </a:solidFill>
              </a:rPr>
              <a:t>RD</a:t>
            </a:r>
            <a:r>
              <a:rPr lang="en-US" b="1" dirty="0" smtClean="0">
                <a:solidFill>
                  <a:srgbClr val="FFFF00"/>
                </a:solidFill>
              </a:rPr>
              <a:t> EDITION -    ERIC WHITE</a:t>
            </a:r>
            <a:endParaRPr lang="en-US" dirty="0" smtClean="0">
              <a:solidFill>
                <a:srgbClr val="FFFF00"/>
              </a:solidFill>
            </a:endParaRPr>
          </a:p>
          <a:p>
            <a:pPr>
              <a:lnSpc>
                <a:spcPct val="150000"/>
              </a:lnSpc>
            </a:pPr>
            <a:r>
              <a:rPr lang="en-US" b="1" dirty="0" smtClean="0">
                <a:solidFill>
                  <a:srgbClr val="FFFF00"/>
                </a:solidFill>
              </a:rPr>
              <a:t>PRINCIPLES OF DENTAL IMAGING 2</a:t>
            </a:r>
            <a:r>
              <a:rPr lang="en-US" b="1" baseline="30000" dirty="0" smtClean="0">
                <a:solidFill>
                  <a:srgbClr val="FFFF00"/>
                </a:solidFill>
              </a:rPr>
              <a:t>ND</a:t>
            </a:r>
            <a:r>
              <a:rPr lang="en-US" b="1" dirty="0" smtClean="0">
                <a:solidFill>
                  <a:srgbClr val="FFFF00"/>
                </a:solidFill>
              </a:rPr>
              <a:t>  EDITION – LANGALIUS</a:t>
            </a:r>
            <a:endParaRPr lang="en-US" dirty="0" smtClean="0">
              <a:solidFill>
                <a:srgbClr val="FFFF00"/>
              </a:solidFill>
            </a:endParaRPr>
          </a:p>
          <a:p>
            <a:pPr>
              <a:lnSpc>
                <a:spcPct val="150000"/>
              </a:lnSpc>
            </a:pPr>
            <a:r>
              <a:rPr lang="en-US" b="1" dirty="0" smtClean="0">
                <a:solidFill>
                  <a:srgbClr val="FFFF00"/>
                </a:solidFill>
              </a:rPr>
              <a:t>ORAL RADIOLOGY 6</a:t>
            </a:r>
            <a:r>
              <a:rPr lang="en-US" b="1" baseline="30000" dirty="0" smtClean="0">
                <a:solidFill>
                  <a:srgbClr val="FFFF00"/>
                </a:solidFill>
              </a:rPr>
              <a:t>TH</a:t>
            </a:r>
            <a:r>
              <a:rPr lang="en-US" b="1" dirty="0" smtClean="0">
                <a:solidFill>
                  <a:srgbClr val="FFFF00"/>
                </a:solidFill>
              </a:rPr>
              <a:t> EDITION - WHITE &amp; PHARAOH</a:t>
            </a:r>
            <a:endParaRPr lang="en-US" dirty="0" smtClean="0">
              <a:solidFill>
                <a:srgbClr val="FFFF00"/>
              </a:solidFill>
            </a:endParaRPr>
          </a:p>
          <a:p>
            <a:pPr>
              <a:lnSpc>
                <a:spcPct val="150000"/>
              </a:lnSpc>
            </a:pPr>
            <a:r>
              <a:rPr lang="en-US" b="1" dirty="0" smtClean="0">
                <a:solidFill>
                  <a:srgbClr val="FFFF00"/>
                </a:solidFill>
              </a:rPr>
              <a:t>RADIOLOGIC SCIENCE &amp; TECHNOLOGY  3</a:t>
            </a:r>
            <a:r>
              <a:rPr lang="en-US" b="1" baseline="30000" dirty="0" smtClean="0">
                <a:solidFill>
                  <a:srgbClr val="FFFF00"/>
                </a:solidFill>
              </a:rPr>
              <a:t>RD</a:t>
            </a:r>
            <a:r>
              <a:rPr lang="en-US" b="1" dirty="0" smtClean="0">
                <a:solidFill>
                  <a:srgbClr val="FFFF00"/>
                </a:solidFill>
              </a:rPr>
              <a:t> EDITION- STEWART BUSHING</a:t>
            </a:r>
            <a:endParaRPr lang="en-US" dirty="0" smtClean="0">
              <a:solidFill>
                <a:srgbClr val="FFFF00"/>
              </a:solidFill>
            </a:endParaRPr>
          </a:p>
          <a:p>
            <a:pPr>
              <a:lnSpc>
                <a:spcPct val="150000"/>
              </a:lnSpc>
            </a:pPr>
            <a:r>
              <a:rPr lang="en-US" b="1" dirty="0" smtClean="0">
                <a:solidFill>
                  <a:srgbClr val="FFFF00"/>
                </a:solidFill>
              </a:rPr>
              <a:t>DENTAL RADIOLOGY  3</a:t>
            </a:r>
            <a:r>
              <a:rPr lang="en-US" b="1" baseline="30000" dirty="0" smtClean="0">
                <a:solidFill>
                  <a:srgbClr val="FFFF00"/>
                </a:solidFill>
              </a:rPr>
              <a:t>RD</a:t>
            </a:r>
            <a:r>
              <a:rPr lang="en-US" b="1" dirty="0" smtClean="0">
                <a:solidFill>
                  <a:srgbClr val="FFFF00"/>
                </a:solidFill>
              </a:rPr>
              <a:t> EDTION- HARING</a:t>
            </a:r>
            <a:endParaRPr lang="en-US" dirty="0" smtClean="0">
              <a:solidFill>
                <a:srgbClr val="FFFF00"/>
              </a:solidFill>
            </a:endParaRPr>
          </a:p>
          <a:p>
            <a:r>
              <a:rPr lang="en-US" b="1" dirty="0" smtClean="0"/>
              <a:t> </a:t>
            </a:r>
            <a:endParaRPr lang="en-US" dirty="0" smtClean="0"/>
          </a:p>
          <a:p>
            <a:endParaRPr lang="en-US" dirty="0"/>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27662" y="2967335"/>
            <a:ext cx="4288675"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THANK YOU</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19200"/>
            <a:ext cx="4572000" cy="3785652"/>
          </a:xfrm>
          <a:prstGeom prst="rect">
            <a:avLst/>
          </a:prstGeom>
        </p:spPr>
        <p:txBody>
          <a:bodyPr>
            <a:spAutoFit/>
          </a:bodyPr>
          <a:lstStyle/>
          <a:p>
            <a:pPr>
              <a:lnSpc>
                <a:spcPct val="200000"/>
              </a:lnSpc>
            </a:pPr>
            <a:r>
              <a:rPr lang="en-US" sz="2400" u="sng" dirty="0" smtClean="0">
                <a:solidFill>
                  <a:srgbClr val="FFFF00"/>
                </a:solidFill>
              </a:rPr>
              <a:t>THREE PRINCIPAL PARTS</a:t>
            </a:r>
          </a:p>
          <a:p>
            <a:pPr>
              <a:lnSpc>
                <a:spcPct val="200000"/>
              </a:lnSpc>
              <a:buBlip>
                <a:blip r:embed="rId3"/>
              </a:buBlip>
            </a:pPr>
            <a:r>
              <a:rPr lang="en-US" sz="2400" dirty="0" smtClean="0">
                <a:solidFill>
                  <a:srgbClr val="FFFF00"/>
                </a:solidFill>
              </a:rPr>
              <a:t> The x-ray tube, </a:t>
            </a:r>
          </a:p>
          <a:p>
            <a:pPr>
              <a:lnSpc>
                <a:spcPct val="200000"/>
              </a:lnSpc>
              <a:buBlip>
                <a:blip r:embed="rId3"/>
              </a:buBlip>
            </a:pPr>
            <a:r>
              <a:rPr lang="en-US" sz="2400" dirty="0" smtClean="0">
                <a:solidFill>
                  <a:srgbClr val="FFFF00"/>
                </a:solidFill>
              </a:rPr>
              <a:t> High-voltage section            generator, </a:t>
            </a:r>
          </a:p>
          <a:p>
            <a:pPr>
              <a:lnSpc>
                <a:spcPct val="200000"/>
              </a:lnSpc>
              <a:buBlip>
                <a:blip r:embed="rId3"/>
              </a:buBlip>
            </a:pPr>
            <a:r>
              <a:rPr lang="en-US" sz="2400" dirty="0" smtClean="0">
                <a:solidFill>
                  <a:srgbClr val="FFFF00"/>
                </a:solidFill>
              </a:rPr>
              <a:t> The control console. </a:t>
            </a:r>
          </a:p>
        </p:txBody>
      </p:sp>
      <p:sp>
        <p:nvSpPr>
          <p:cNvPr id="3" name="TextBox 2"/>
          <p:cNvSpPr txBox="1"/>
          <p:nvPr/>
        </p:nvSpPr>
        <p:spPr>
          <a:xfrm>
            <a:off x="2133600" y="457200"/>
            <a:ext cx="5536644" cy="584775"/>
          </a:xfrm>
          <a:prstGeom prst="rect">
            <a:avLst/>
          </a:prstGeom>
          <a:noFill/>
        </p:spPr>
        <p:txBody>
          <a:bodyPr wrap="none" rtlCol="0">
            <a:spAutoFit/>
          </a:bodyPr>
          <a:lstStyle/>
          <a:p>
            <a:r>
              <a:rPr lang="en-US" sz="3200" u="sng" dirty="0" smtClean="0">
                <a:solidFill>
                  <a:srgbClr val="FFFF00"/>
                </a:solidFill>
              </a:rPr>
              <a:t>PARTS OF X-RAY MACHINE</a:t>
            </a:r>
            <a:endParaRPr lang="en-US" sz="3200" u="sng" dirty="0">
              <a:solidFill>
                <a:srgbClr val="FFFF00"/>
              </a:solidFill>
            </a:endParaRPr>
          </a:p>
        </p:txBody>
      </p:sp>
      <p:sp>
        <p:nvSpPr>
          <p:cNvPr id="5" name="Rectangle 4"/>
          <p:cNvSpPr/>
          <p:nvPr/>
        </p:nvSpPr>
        <p:spPr>
          <a:xfrm>
            <a:off x="5029200" y="6248400"/>
            <a:ext cx="3231975" cy="369332"/>
          </a:xfrm>
          <a:prstGeom prst="rect">
            <a:avLst/>
          </a:prstGeom>
        </p:spPr>
        <p:txBody>
          <a:bodyPr wrap="none">
            <a:spAutoFit/>
          </a:bodyPr>
          <a:lstStyle/>
          <a:p>
            <a:r>
              <a:rPr lang="en-US" dirty="0" smtClean="0">
                <a:solidFill>
                  <a:srgbClr val="FFFF00"/>
                </a:solidFill>
              </a:rPr>
              <a:t>Stewart  c </a:t>
            </a:r>
            <a:r>
              <a:rPr lang="en-US" dirty="0" err="1" smtClean="0">
                <a:solidFill>
                  <a:srgbClr val="FFFF00"/>
                </a:solidFill>
              </a:rPr>
              <a:t>bushong</a:t>
            </a:r>
            <a:r>
              <a:rPr lang="en-US" dirty="0" smtClean="0">
                <a:solidFill>
                  <a:srgbClr val="FFFF00"/>
                </a:solidFill>
              </a:rPr>
              <a:t> 3</a:t>
            </a:r>
            <a:r>
              <a:rPr lang="en-US" baseline="30000" dirty="0" smtClean="0">
                <a:solidFill>
                  <a:srgbClr val="FFFF00"/>
                </a:solidFill>
              </a:rPr>
              <a:t>rd</a:t>
            </a:r>
            <a:r>
              <a:rPr lang="en-US" dirty="0" smtClean="0">
                <a:solidFill>
                  <a:srgbClr val="FFFF00"/>
                </a:solidFill>
              </a:rPr>
              <a:t> edition</a:t>
            </a:r>
            <a:endParaRPr lang="en-US" dirty="0">
              <a:solidFill>
                <a:srgbClr val="FFFF00"/>
              </a:solidFill>
            </a:endParaRPr>
          </a:p>
        </p:txBody>
      </p:sp>
      <p:pic>
        <p:nvPicPr>
          <p:cNvPr id="6" name="Picture 2"/>
          <p:cNvPicPr>
            <a:picLocks noChangeAspect="1" noChangeArrowheads="1"/>
          </p:cNvPicPr>
          <p:nvPr/>
        </p:nvPicPr>
        <p:blipFill>
          <a:blip r:embed="rId4" cstate="print"/>
          <a:srcRect/>
          <a:stretch>
            <a:fillRect/>
          </a:stretch>
        </p:blipFill>
        <p:spPr bwMode="auto">
          <a:xfrm>
            <a:off x="4724400" y="1828800"/>
            <a:ext cx="3810000" cy="3352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8332281" cy="584775"/>
          </a:xfrm>
          <a:prstGeom prst="rect">
            <a:avLst/>
          </a:prstGeom>
          <a:noFill/>
        </p:spPr>
        <p:txBody>
          <a:bodyPr wrap="none" rtlCol="0">
            <a:spAutoFit/>
          </a:bodyPr>
          <a:lstStyle/>
          <a:p>
            <a:r>
              <a:rPr lang="en-US" sz="3200" u="sng" dirty="0" smtClean="0">
                <a:solidFill>
                  <a:srgbClr val="FFFF00"/>
                </a:solidFill>
              </a:rPr>
              <a:t>MAIN COMPONENTS OF THE TUBE HEAD</a:t>
            </a:r>
            <a:endParaRPr lang="en-US" sz="3200" u="sng" dirty="0">
              <a:solidFill>
                <a:srgbClr val="FFFF00"/>
              </a:solidFill>
            </a:endParaRPr>
          </a:p>
        </p:txBody>
      </p:sp>
      <p:sp>
        <p:nvSpPr>
          <p:cNvPr id="3" name="TextBox 2"/>
          <p:cNvSpPr txBox="1"/>
          <p:nvPr/>
        </p:nvSpPr>
        <p:spPr>
          <a:xfrm>
            <a:off x="609600" y="1447800"/>
            <a:ext cx="7315200" cy="5078313"/>
          </a:xfrm>
          <a:prstGeom prst="rect">
            <a:avLst/>
          </a:prstGeom>
          <a:noFill/>
        </p:spPr>
        <p:txBody>
          <a:bodyPr wrap="square" rtlCol="0">
            <a:spAutoFit/>
          </a:bodyPr>
          <a:lstStyle/>
          <a:p>
            <a:pPr>
              <a:lnSpc>
                <a:spcPct val="150000"/>
              </a:lnSpc>
              <a:buBlip>
                <a:blip r:embed="rId3"/>
              </a:buBlip>
            </a:pPr>
            <a:r>
              <a:rPr lang="en-US" sz="2400" dirty="0" smtClean="0">
                <a:solidFill>
                  <a:srgbClr val="FFFF00"/>
                </a:solidFill>
              </a:rPr>
              <a:t>GLASS X-RAY TUBE</a:t>
            </a:r>
          </a:p>
          <a:p>
            <a:pPr>
              <a:lnSpc>
                <a:spcPct val="150000"/>
              </a:lnSpc>
              <a:buBlip>
                <a:blip r:embed="rId3"/>
              </a:buBlip>
            </a:pPr>
            <a:r>
              <a:rPr lang="en-US" sz="2400" dirty="0" smtClean="0">
                <a:solidFill>
                  <a:srgbClr val="FFFF00"/>
                </a:solidFill>
              </a:rPr>
              <a:t>STEP UP TRANSFORMER</a:t>
            </a:r>
          </a:p>
          <a:p>
            <a:pPr>
              <a:lnSpc>
                <a:spcPct val="150000"/>
              </a:lnSpc>
              <a:buBlip>
                <a:blip r:embed="rId3"/>
              </a:buBlip>
            </a:pPr>
            <a:r>
              <a:rPr lang="en-US" sz="2400" dirty="0" smtClean="0">
                <a:solidFill>
                  <a:srgbClr val="FFFF00"/>
                </a:solidFill>
              </a:rPr>
              <a:t>STEP DOWN TRANSFORMER</a:t>
            </a:r>
          </a:p>
          <a:p>
            <a:pPr>
              <a:lnSpc>
                <a:spcPct val="150000"/>
              </a:lnSpc>
              <a:buBlip>
                <a:blip r:embed="rId3"/>
              </a:buBlip>
            </a:pPr>
            <a:r>
              <a:rPr lang="en-US" sz="2400" dirty="0" smtClean="0">
                <a:solidFill>
                  <a:srgbClr val="FFFF00"/>
                </a:solidFill>
              </a:rPr>
              <a:t>SURROUNDING LEAD SHIELD</a:t>
            </a:r>
          </a:p>
          <a:p>
            <a:pPr>
              <a:lnSpc>
                <a:spcPct val="150000"/>
              </a:lnSpc>
              <a:buBlip>
                <a:blip r:embed="rId3"/>
              </a:buBlip>
            </a:pPr>
            <a:r>
              <a:rPr lang="en-US" sz="2400" dirty="0" smtClean="0">
                <a:solidFill>
                  <a:srgbClr val="FFFF00"/>
                </a:solidFill>
              </a:rPr>
              <a:t>INSULATING OIL</a:t>
            </a:r>
          </a:p>
          <a:p>
            <a:pPr>
              <a:lnSpc>
                <a:spcPct val="150000"/>
              </a:lnSpc>
              <a:buBlip>
                <a:blip r:embed="rId3"/>
              </a:buBlip>
            </a:pPr>
            <a:r>
              <a:rPr lang="en-US" sz="2400" dirty="0" smtClean="0">
                <a:solidFill>
                  <a:srgbClr val="FFFF00"/>
                </a:solidFill>
              </a:rPr>
              <a:t>ALUMINIUM FILTERATION</a:t>
            </a:r>
          </a:p>
          <a:p>
            <a:pPr>
              <a:lnSpc>
                <a:spcPct val="150000"/>
              </a:lnSpc>
              <a:buBlip>
                <a:blip r:embed="rId3"/>
              </a:buBlip>
            </a:pPr>
            <a:r>
              <a:rPr lang="en-US" sz="2400" dirty="0" smtClean="0">
                <a:solidFill>
                  <a:srgbClr val="FFFF00"/>
                </a:solidFill>
              </a:rPr>
              <a:t>COLLIMATER</a:t>
            </a:r>
          </a:p>
          <a:p>
            <a:pPr>
              <a:lnSpc>
                <a:spcPct val="150000"/>
              </a:lnSpc>
              <a:buBlip>
                <a:blip r:embed="rId3"/>
              </a:buBlip>
            </a:pPr>
            <a:r>
              <a:rPr lang="en-US" sz="2400" dirty="0" smtClean="0">
                <a:solidFill>
                  <a:srgbClr val="FFFF00"/>
                </a:solidFill>
              </a:rPr>
              <a:t>BEAM INDICATER DEVICE (BID)</a:t>
            </a:r>
          </a:p>
          <a:p>
            <a:pPr>
              <a:lnSpc>
                <a:spcPct val="150000"/>
              </a:lnSpc>
              <a:buBlip>
                <a:blip r:embed="rId3"/>
              </a:buBlip>
            </a:pPr>
            <a:endParaRPr lang="en-US" sz="2400" dirty="0">
              <a:solidFill>
                <a:srgbClr val="FFFF00"/>
              </a:solidFill>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305800" cy="5539978"/>
          </a:xfrm>
          <a:prstGeom prst="rect">
            <a:avLst/>
          </a:prstGeom>
        </p:spPr>
        <p:txBody>
          <a:bodyPr wrap="square">
            <a:spAutoFit/>
          </a:bodyPr>
          <a:lstStyle/>
          <a:p>
            <a:pPr algn="just">
              <a:lnSpc>
                <a:spcPct val="150000"/>
              </a:lnSpc>
            </a:pPr>
            <a:r>
              <a:rPr lang="en-US" sz="2400" b="1" u="sng" dirty="0" smtClean="0">
                <a:solidFill>
                  <a:srgbClr val="FFFF00"/>
                </a:solidFill>
                <a:latin typeface="+mj-lt"/>
                <a:cs typeface="Times New Roman" pitchFamily="18" charset="0"/>
              </a:rPr>
              <a:t>EXTENSION ARM</a:t>
            </a:r>
            <a:endParaRPr lang="en-US" sz="2400" u="sng" dirty="0" smtClean="0">
              <a:solidFill>
                <a:srgbClr val="FFFF00"/>
              </a:solidFill>
              <a:latin typeface="+mj-lt"/>
            </a:endParaRPr>
          </a:p>
          <a:p>
            <a:pPr algn="just" eaLnBrk="0" hangingPunct="0">
              <a:lnSpc>
                <a:spcPct val="150000"/>
              </a:lnSpc>
            </a:pPr>
            <a:r>
              <a:rPr lang="en-US" sz="2400" dirty="0" smtClean="0">
                <a:solidFill>
                  <a:srgbClr val="FFFF00"/>
                </a:solidFill>
                <a:latin typeface="+mj-lt"/>
                <a:cs typeface="Times New Roman" pitchFamily="18" charset="0"/>
              </a:rPr>
              <a:t>The wall-mounted extension arm suspends the x-ray </a:t>
            </a:r>
            <a:r>
              <a:rPr lang="en-US" sz="2400" dirty="0" err="1" smtClean="0">
                <a:solidFill>
                  <a:srgbClr val="FFFF00"/>
                </a:solidFill>
                <a:latin typeface="+mj-lt"/>
                <a:cs typeface="Times New Roman" pitchFamily="18" charset="0"/>
              </a:rPr>
              <a:t>tubehead</a:t>
            </a:r>
            <a:r>
              <a:rPr lang="en-US" sz="2400" dirty="0" smtClean="0">
                <a:solidFill>
                  <a:srgbClr val="FFFF00"/>
                </a:solidFill>
                <a:latin typeface="+mj-lt"/>
                <a:cs typeface="Times New Roman" pitchFamily="18" charset="0"/>
              </a:rPr>
              <a:t> and houses the electrical wires that extend from the control panel to the </a:t>
            </a:r>
            <a:r>
              <a:rPr lang="en-US" sz="2400" dirty="0" err="1" smtClean="0">
                <a:solidFill>
                  <a:srgbClr val="FFFF00"/>
                </a:solidFill>
                <a:latin typeface="+mj-lt"/>
                <a:cs typeface="Times New Roman" pitchFamily="18" charset="0"/>
              </a:rPr>
              <a:t>tubehead</a:t>
            </a:r>
            <a:r>
              <a:rPr lang="en-US" sz="2400" dirty="0" smtClean="0">
                <a:solidFill>
                  <a:srgbClr val="FFFF00"/>
                </a:solidFill>
                <a:latin typeface="+mj-lt"/>
                <a:cs typeface="Times New Roman" pitchFamily="18" charset="0"/>
              </a:rPr>
              <a:t>.</a:t>
            </a:r>
          </a:p>
          <a:p>
            <a:pPr algn="just" eaLnBrk="0" hangingPunct="0">
              <a:lnSpc>
                <a:spcPct val="150000"/>
              </a:lnSpc>
            </a:pPr>
            <a:endParaRPr lang="en-US" sz="2400" dirty="0" smtClean="0">
              <a:solidFill>
                <a:srgbClr val="FFFF00"/>
              </a:solidFill>
              <a:latin typeface="+mj-lt"/>
              <a:cs typeface="Times New Roman" pitchFamily="18" charset="0"/>
            </a:endParaRPr>
          </a:p>
          <a:p>
            <a:pPr algn="just" eaLnBrk="0" hangingPunct="0">
              <a:lnSpc>
                <a:spcPct val="150000"/>
              </a:lnSpc>
            </a:pPr>
            <a:r>
              <a:rPr lang="en-US" sz="2400" b="1" u="sng" dirty="0" smtClean="0">
                <a:solidFill>
                  <a:srgbClr val="FFFF00"/>
                </a:solidFill>
                <a:latin typeface="+mj-lt"/>
                <a:cs typeface="Times New Roman" pitchFamily="18" charset="0"/>
              </a:rPr>
              <a:t>TUBE HEAD SEAL </a:t>
            </a:r>
            <a:r>
              <a:rPr lang="en-US" sz="2400" dirty="0" smtClean="0">
                <a:solidFill>
                  <a:srgbClr val="FFFF00"/>
                </a:solidFill>
                <a:latin typeface="+mj-lt"/>
                <a:cs typeface="Times New Roman" pitchFamily="18" charset="0"/>
              </a:rPr>
              <a:t>or the aluminum or leaded-glass covering of the </a:t>
            </a:r>
            <a:r>
              <a:rPr lang="en-US" sz="2400" dirty="0" err="1" smtClean="0">
                <a:solidFill>
                  <a:srgbClr val="FFFF00"/>
                </a:solidFill>
                <a:latin typeface="+mj-lt"/>
                <a:cs typeface="Times New Roman" pitchFamily="18" charset="0"/>
              </a:rPr>
              <a:t>tubehead</a:t>
            </a:r>
            <a:r>
              <a:rPr lang="en-US" sz="2400" dirty="0" smtClean="0">
                <a:solidFill>
                  <a:srgbClr val="FFFF00"/>
                </a:solidFill>
                <a:latin typeface="+mj-lt"/>
                <a:cs typeface="Times New Roman" pitchFamily="18" charset="0"/>
              </a:rPr>
              <a:t> that permits the exit of x-rays from the </a:t>
            </a:r>
            <a:r>
              <a:rPr lang="en-US" sz="2400" dirty="0" err="1" smtClean="0">
                <a:solidFill>
                  <a:srgbClr val="FFFF00"/>
                </a:solidFill>
                <a:latin typeface="+mj-lt"/>
                <a:cs typeface="Times New Roman" pitchFamily="18" charset="0"/>
              </a:rPr>
              <a:t>tubehead</a:t>
            </a:r>
            <a:r>
              <a:rPr lang="en-US" sz="2400" dirty="0" smtClean="0">
                <a:solidFill>
                  <a:srgbClr val="FFFF00"/>
                </a:solidFill>
                <a:latin typeface="+mj-lt"/>
                <a:cs typeface="Times New Roman" pitchFamily="18" charset="0"/>
              </a:rPr>
              <a:t>; it seals the oil in the tube-head and acts as a filter to the x-ray beam</a:t>
            </a:r>
            <a:endParaRPr lang="en-IN" sz="2400" dirty="0" smtClean="0">
              <a:solidFill>
                <a:srgbClr val="FFFF00"/>
              </a:solidFill>
              <a:latin typeface="+mj-lt"/>
            </a:endParaRPr>
          </a:p>
          <a:p>
            <a:pPr algn="just" eaLnBrk="0" hangingPunct="0">
              <a:lnSpc>
                <a:spcPct val="150000"/>
              </a:lnSpc>
            </a:pPr>
            <a:endParaRPr lang="en-US" sz="2000" dirty="0" smtClean="0">
              <a:solidFill>
                <a:srgbClr val="FFFF00"/>
              </a:solidFill>
              <a:latin typeface="+mj-lt"/>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Theme5">
  <a:themeElements>
    <a:clrScheme name="m62-xray 13">
      <a:dk1>
        <a:srgbClr val="000000"/>
      </a:dk1>
      <a:lt1>
        <a:srgbClr val="FFFFFF"/>
      </a:lt1>
      <a:dk2>
        <a:srgbClr val="000000"/>
      </a:dk2>
      <a:lt2>
        <a:srgbClr val="808080"/>
      </a:lt2>
      <a:accent1>
        <a:srgbClr val="FFFFFF"/>
      </a:accent1>
      <a:accent2>
        <a:srgbClr val="C0C0C0"/>
      </a:accent2>
      <a:accent3>
        <a:srgbClr val="FFFFFF"/>
      </a:accent3>
      <a:accent4>
        <a:srgbClr val="000000"/>
      </a:accent4>
      <a:accent5>
        <a:srgbClr val="FFFFFF"/>
      </a:accent5>
      <a:accent6>
        <a:srgbClr val="AEAEAE"/>
      </a:accent6>
      <a:hlink>
        <a:srgbClr val="777777"/>
      </a:hlink>
      <a:folHlink>
        <a:srgbClr val="292929"/>
      </a:folHlink>
    </a:clrScheme>
    <a:fontScheme name="m62-xra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62-x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62-x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62-x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62-x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62-x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62-x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62-xra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62-x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62-x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62-x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62-x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62-x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62-xray 13">
        <a:dk1>
          <a:srgbClr val="000000"/>
        </a:dk1>
        <a:lt1>
          <a:srgbClr val="FFFFFF"/>
        </a:lt1>
        <a:dk2>
          <a:srgbClr val="000000"/>
        </a:dk2>
        <a:lt2>
          <a:srgbClr val="808080"/>
        </a:lt2>
        <a:accent1>
          <a:srgbClr val="FFFFFF"/>
        </a:accent1>
        <a:accent2>
          <a:srgbClr val="C0C0C0"/>
        </a:accent2>
        <a:accent3>
          <a:srgbClr val="FFFFFF"/>
        </a:accent3>
        <a:accent4>
          <a:srgbClr val="000000"/>
        </a:accent4>
        <a:accent5>
          <a:srgbClr val="FFFFFF"/>
        </a:accent5>
        <a:accent6>
          <a:srgbClr val="AEAEAE"/>
        </a:accent6>
        <a:hlink>
          <a:srgbClr val="777777"/>
        </a:hlink>
        <a:folHlink>
          <a:srgbClr val="2929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t’s not the design of your template">
  <a:themeElements>
    <a:clrScheme name="1_It’s not the design of your 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135971"/>
      </a:hlink>
      <a:folHlink>
        <a:srgbClr val="99CC00"/>
      </a:folHlink>
    </a:clrScheme>
    <a:fontScheme name="1_It’s not the design of your template">
      <a:majorFont>
        <a:latin typeface="Neo San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It’s not the design of your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It’s not the design of your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It’s not the design of your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It’s not the design of your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It’s not the design of your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It’s not the design of your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It’s not the design of your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It’s not the design of your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It’s not the design of your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It’s not the design of your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It’s not the design of your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It’s not the design of your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It’s not the design of your templat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135971"/>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eme31">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vtech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vtech1 1">
        <a:dk1>
          <a:srgbClr val="000000"/>
        </a:dk1>
        <a:lt1>
          <a:srgbClr val="FFFFFF"/>
        </a:lt1>
        <a:dk2>
          <a:srgbClr val="7F00FF"/>
        </a:dk2>
        <a:lt2>
          <a:srgbClr val="FAFD00"/>
        </a:lt2>
        <a:accent1>
          <a:srgbClr val="B50069"/>
        </a:accent1>
        <a:accent2>
          <a:srgbClr val="FF7F00"/>
        </a:accent2>
        <a:accent3>
          <a:srgbClr val="C0AAFF"/>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vtech1 2">
        <a:dk1>
          <a:srgbClr val="000000"/>
        </a:dk1>
        <a:lt1>
          <a:srgbClr val="B760F9"/>
        </a:lt1>
        <a:dk2>
          <a:srgbClr val="7B00E4"/>
        </a:dk2>
        <a:lt2>
          <a:srgbClr val="280049"/>
        </a:lt2>
        <a:accent1>
          <a:srgbClr val="FFFFFF"/>
        </a:accent1>
        <a:accent2>
          <a:srgbClr val="FFFF00"/>
        </a:accent2>
        <a:accent3>
          <a:srgbClr val="D8B6FB"/>
        </a:accent3>
        <a:accent4>
          <a:srgbClr val="000000"/>
        </a:accent4>
        <a:accent5>
          <a:srgbClr val="FFFFFF"/>
        </a:accent5>
        <a:accent6>
          <a:srgbClr val="E7E700"/>
        </a:accent6>
        <a:hlink>
          <a:srgbClr val="FF00FF"/>
        </a:hlink>
        <a:folHlink>
          <a:srgbClr val="DFB6FF"/>
        </a:folHlink>
      </a:clrScheme>
      <a:clrMap bg1="lt1" tx1="dk1" bg2="lt2" tx2="dk2" accent1="accent1" accent2="accent2" accent3="accent3" accent4="accent4" accent5="accent5" accent6="accent6" hlink="hlink" folHlink="folHlink"/>
    </a:extraClrScheme>
    <a:extraClrScheme>
      <a:clrScheme name="vtech1 3">
        <a:dk1>
          <a:srgbClr val="000000"/>
        </a:dk1>
        <a:lt1>
          <a:srgbClr val="FFFFFF"/>
        </a:lt1>
        <a:dk2>
          <a:srgbClr val="000000"/>
        </a:dk2>
        <a:lt2>
          <a:srgbClr val="DADADA"/>
        </a:lt2>
        <a:accent1>
          <a:srgbClr val="F2F2F2"/>
        </a:accent1>
        <a:accent2>
          <a:srgbClr val="919191"/>
        </a:accent2>
        <a:accent3>
          <a:srgbClr val="FFFFFF"/>
        </a:accent3>
        <a:accent4>
          <a:srgbClr val="000000"/>
        </a:accent4>
        <a:accent5>
          <a:srgbClr val="F7F7F7"/>
        </a:accent5>
        <a:accent6>
          <a:srgbClr val="838383"/>
        </a:accent6>
        <a:hlink>
          <a:srgbClr val="DADADA"/>
        </a:hlink>
        <a:folHlink>
          <a:srgbClr val="676767"/>
        </a:folHlink>
      </a:clrScheme>
      <a:clrMap bg1="lt1" tx1="dk1" bg2="lt2" tx2="dk2" accent1="accent1" accent2="accent2" accent3="accent3" accent4="accent4" accent5="accent5" accent6="accent6" hlink="hlink" folHlink="folHlink"/>
    </a:extraClrScheme>
    <a:extraClrScheme>
      <a:clrScheme name="vtech1 4">
        <a:dk1>
          <a:srgbClr val="000000"/>
        </a:dk1>
        <a:lt1>
          <a:srgbClr val="FFFFFF"/>
        </a:lt1>
        <a:dk2>
          <a:srgbClr val="0000CC"/>
        </a:dk2>
        <a:lt2>
          <a:srgbClr val="FAFD00"/>
        </a:lt2>
        <a:accent1>
          <a:srgbClr val="B50069"/>
        </a:accent1>
        <a:accent2>
          <a:srgbClr val="FF7F00"/>
        </a:accent2>
        <a:accent3>
          <a:srgbClr val="AAAAE2"/>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Theme5</Template>
  <TotalTime>4621</TotalTime>
  <Words>3717</Words>
  <Application>Microsoft Office PowerPoint</Application>
  <PresentationFormat>On-screen Show (4:3)</PresentationFormat>
  <Paragraphs>569</Paragraphs>
  <Slides>68</Slides>
  <Notes>68</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68</vt:i4>
      </vt:variant>
    </vt:vector>
  </HeadingPairs>
  <TitlesOfParts>
    <vt:vector size="72" baseType="lpstr">
      <vt:lpstr>Theme5</vt:lpstr>
      <vt:lpstr>1_It’s not the design of your template</vt:lpstr>
      <vt:lpstr>Theme31</vt:lpstr>
      <vt:lpstr>Packager Shell Object</vt:lpstr>
      <vt:lpstr>Slide 1</vt:lpstr>
      <vt:lpstr>Slide 2</vt:lpstr>
      <vt:lpstr>INTRODUCTION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X-ray machines</dc:title>
  <dc:creator>kanna</dc:creator>
  <cp:lastModifiedBy>sasi</cp:lastModifiedBy>
  <cp:revision>414</cp:revision>
  <dcterms:created xsi:type="dcterms:W3CDTF">2011-01-10T21:30:57Z</dcterms:created>
  <dcterms:modified xsi:type="dcterms:W3CDTF">2013-08-13T15:42:10Z</dcterms:modified>
</cp:coreProperties>
</file>