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4" r:id="rId3"/>
    <p:sldId id="277" r:id="rId4"/>
    <p:sldId id="263" r:id="rId5"/>
    <p:sldId id="262" r:id="rId6"/>
    <p:sldId id="278" r:id="rId7"/>
    <p:sldId id="279" r:id="rId8"/>
    <p:sldId id="280" r:id="rId9"/>
    <p:sldId id="265" r:id="rId10"/>
    <p:sldId id="275" r:id="rId11"/>
    <p:sldId id="276" r:id="rId12"/>
    <p:sldId id="270" r:id="rId13"/>
    <p:sldId id="272" r:id="rId14"/>
    <p:sldId id="271" r:id="rId15"/>
    <p:sldId id="274" r:id="rId16"/>
    <p:sldId id="281" r:id="rId17"/>
    <p:sldId id="273" r:id="rId18"/>
    <p:sldId id="266" r:id="rId19"/>
    <p:sldId id="283" r:id="rId20"/>
    <p:sldId id="267" r:id="rId21"/>
    <p:sldId id="268" r:id="rId22"/>
    <p:sldId id="269" r:id="rId23"/>
    <p:sldId id="259" r:id="rId24"/>
    <p:sldId id="258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34" autoAdjust="0"/>
    <p:restoredTop sz="94660"/>
  </p:normalViewPr>
  <p:slideViewPr>
    <p:cSldViewPr>
      <p:cViewPr varScale="1">
        <p:scale>
          <a:sx n="65" d="100"/>
          <a:sy n="65" d="100"/>
        </p:scale>
        <p:origin x="-4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57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8463AE-DFDA-4922-8410-673B8F4DEF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4F38BD0-3CD7-41A6-978C-B3AEC13CC2A7}">
      <dgm:prSet phldrT="[Text]"/>
      <dgm:spPr/>
      <dgm:t>
        <a:bodyPr/>
        <a:lstStyle/>
        <a:p>
          <a:r>
            <a:rPr lang="en-IN" dirty="0" smtClean="0"/>
            <a:t>Digital radiography</a:t>
          </a:r>
          <a:endParaRPr lang="en-IN" dirty="0"/>
        </a:p>
      </dgm:t>
    </dgm:pt>
    <dgm:pt modelId="{4CB7302D-46B6-4F6F-BB28-9FA735868D92}" type="parTrans" cxnId="{429BB5F1-0E64-44EF-A94A-79A559C828C0}">
      <dgm:prSet/>
      <dgm:spPr/>
      <dgm:t>
        <a:bodyPr/>
        <a:lstStyle/>
        <a:p>
          <a:endParaRPr lang="en-IN"/>
        </a:p>
      </dgm:t>
    </dgm:pt>
    <dgm:pt modelId="{681D18AE-7375-43B8-AB6D-8DBB0E026BCD}" type="sibTrans" cxnId="{429BB5F1-0E64-44EF-A94A-79A559C828C0}">
      <dgm:prSet/>
      <dgm:spPr/>
      <dgm:t>
        <a:bodyPr/>
        <a:lstStyle/>
        <a:p>
          <a:endParaRPr lang="en-IN"/>
        </a:p>
      </dgm:t>
    </dgm:pt>
    <dgm:pt modelId="{73E89F6C-0B17-4BEB-A9B2-BB6A905644B0}">
      <dgm:prSet phldrT="[Text]"/>
      <dgm:spPr/>
      <dgm:t>
        <a:bodyPr/>
        <a:lstStyle/>
        <a:p>
          <a:r>
            <a:rPr lang="en-IN" dirty="0" smtClean="0"/>
            <a:t>Digital  radiography </a:t>
          </a:r>
          <a:endParaRPr lang="en-IN" dirty="0"/>
        </a:p>
      </dgm:t>
    </dgm:pt>
    <dgm:pt modelId="{060EA8CA-538D-492E-8AD2-ED39DB268CEC}" type="parTrans" cxnId="{5C0F3CEE-31D1-41BB-8E43-EF269095B1F4}">
      <dgm:prSet/>
      <dgm:spPr/>
      <dgm:t>
        <a:bodyPr/>
        <a:lstStyle/>
        <a:p>
          <a:endParaRPr lang="en-IN"/>
        </a:p>
      </dgm:t>
    </dgm:pt>
    <dgm:pt modelId="{D7038653-A625-4584-AF9E-7993C9DA6FBF}" type="sibTrans" cxnId="{5C0F3CEE-31D1-41BB-8E43-EF269095B1F4}">
      <dgm:prSet/>
      <dgm:spPr/>
      <dgm:t>
        <a:bodyPr/>
        <a:lstStyle/>
        <a:p>
          <a:endParaRPr lang="en-IN"/>
        </a:p>
      </dgm:t>
    </dgm:pt>
    <dgm:pt modelId="{1D4F90B6-5852-4FD3-8644-9D1829A4A7A0}">
      <dgm:prSet phldrT="[Text]"/>
      <dgm:spPr/>
      <dgm:t>
        <a:bodyPr/>
        <a:lstStyle/>
        <a:p>
          <a:r>
            <a:rPr lang="en-IN" dirty="0" smtClean="0"/>
            <a:t>Indirect flat panel detector</a:t>
          </a:r>
          <a:endParaRPr lang="en-IN" dirty="0"/>
        </a:p>
      </dgm:t>
    </dgm:pt>
    <dgm:pt modelId="{C64415D9-E63C-4A39-AEF6-E4DB4590D9C2}" type="parTrans" cxnId="{60A3F01F-176C-4DE1-88DB-A5B0DC4F1D30}">
      <dgm:prSet/>
      <dgm:spPr/>
      <dgm:t>
        <a:bodyPr/>
        <a:lstStyle/>
        <a:p>
          <a:endParaRPr lang="en-IN"/>
        </a:p>
      </dgm:t>
    </dgm:pt>
    <dgm:pt modelId="{63B9015F-A379-405C-8140-18275B04CDF9}" type="sibTrans" cxnId="{60A3F01F-176C-4DE1-88DB-A5B0DC4F1D30}">
      <dgm:prSet/>
      <dgm:spPr/>
      <dgm:t>
        <a:bodyPr/>
        <a:lstStyle/>
        <a:p>
          <a:endParaRPr lang="en-IN"/>
        </a:p>
      </dgm:t>
    </dgm:pt>
    <dgm:pt modelId="{C6090AD9-2BDF-4D60-8646-A3153FF06761}">
      <dgm:prSet phldrT="[Text]"/>
      <dgm:spPr/>
      <dgm:t>
        <a:bodyPr/>
        <a:lstStyle/>
        <a:p>
          <a:r>
            <a:rPr lang="en-IN" dirty="0" smtClean="0"/>
            <a:t>Computed </a:t>
          </a:r>
          <a:r>
            <a:rPr lang="en-IN" dirty="0" err="1" smtClean="0"/>
            <a:t>Radigraphy</a:t>
          </a:r>
          <a:endParaRPr lang="en-IN" dirty="0"/>
        </a:p>
      </dgm:t>
    </dgm:pt>
    <dgm:pt modelId="{C0C282AC-66DB-4DE2-9FC7-BE34B10613F7}" type="parTrans" cxnId="{371EAAD9-92FA-4AAA-9877-0FC71C0393F5}">
      <dgm:prSet/>
      <dgm:spPr/>
      <dgm:t>
        <a:bodyPr/>
        <a:lstStyle/>
        <a:p>
          <a:endParaRPr lang="en-IN"/>
        </a:p>
      </dgm:t>
    </dgm:pt>
    <dgm:pt modelId="{BDE3160D-FE71-4D44-A81B-516917AEC0C5}" type="sibTrans" cxnId="{371EAAD9-92FA-4AAA-9877-0FC71C0393F5}">
      <dgm:prSet/>
      <dgm:spPr/>
      <dgm:t>
        <a:bodyPr/>
        <a:lstStyle/>
        <a:p>
          <a:endParaRPr lang="en-IN"/>
        </a:p>
      </dgm:t>
    </dgm:pt>
    <dgm:pt modelId="{3448771D-A8C5-40AF-9B9D-7F69A27D2626}">
      <dgm:prSet phldrT="[Text]"/>
      <dgm:spPr/>
      <dgm:t>
        <a:bodyPr/>
        <a:lstStyle/>
        <a:p>
          <a:r>
            <a:rPr lang="en-IN" dirty="0" smtClean="0"/>
            <a:t>PSP</a:t>
          </a:r>
          <a:endParaRPr lang="en-IN" dirty="0"/>
        </a:p>
      </dgm:t>
    </dgm:pt>
    <dgm:pt modelId="{D797BD2F-2581-4311-8554-F00730D38441}" type="parTrans" cxnId="{45F16CEC-D553-4193-AC44-0298E8777074}">
      <dgm:prSet/>
      <dgm:spPr/>
      <dgm:t>
        <a:bodyPr/>
        <a:lstStyle/>
        <a:p>
          <a:endParaRPr lang="en-IN"/>
        </a:p>
      </dgm:t>
    </dgm:pt>
    <dgm:pt modelId="{10639EAF-AC77-487F-A47F-4D68E6C382D7}" type="sibTrans" cxnId="{45F16CEC-D553-4193-AC44-0298E8777074}">
      <dgm:prSet/>
      <dgm:spPr/>
      <dgm:t>
        <a:bodyPr/>
        <a:lstStyle/>
        <a:p>
          <a:endParaRPr lang="en-IN"/>
        </a:p>
      </dgm:t>
    </dgm:pt>
    <dgm:pt modelId="{4BC60489-BF97-41C7-9FA8-98A0C3753F84}">
      <dgm:prSet/>
      <dgm:spPr/>
      <dgm:t>
        <a:bodyPr/>
        <a:lstStyle/>
        <a:p>
          <a:r>
            <a:rPr lang="en-IN" dirty="0" smtClean="0"/>
            <a:t>CCD</a:t>
          </a:r>
          <a:endParaRPr lang="en-IN" dirty="0"/>
        </a:p>
      </dgm:t>
    </dgm:pt>
    <dgm:pt modelId="{D5419F26-0143-4774-AF71-5489712CAEAC}" type="parTrans" cxnId="{16AA8ADA-6A5C-4968-86C7-B8795BE22EA0}">
      <dgm:prSet/>
      <dgm:spPr/>
      <dgm:t>
        <a:bodyPr/>
        <a:lstStyle/>
        <a:p>
          <a:endParaRPr lang="en-IN"/>
        </a:p>
      </dgm:t>
    </dgm:pt>
    <dgm:pt modelId="{A84C7CA2-2215-4E8D-9DA8-C37D827B24EC}" type="sibTrans" cxnId="{16AA8ADA-6A5C-4968-86C7-B8795BE22EA0}">
      <dgm:prSet/>
      <dgm:spPr/>
      <dgm:t>
        <a:bodyPr/>
        <a:lstStyle/>
        <a:p>
          <a:endParaRPr lang="en-IN"/>
        </a:p>
      </dgm:t>
    </dgm:pt>
    <dgm:pt modelId="{F94E018A-84A2-443B-A503-218C686B01B4}">
      <dgm:prSet phldrT="[Text]"/>
      <dgm:spPr/>
      <dgm:t>
        <a:bodyPr/>
        <a:lstStyle/>
        <a:p>
          <a:r>
            <a:rPr lang="en-IN" dirty="0" smtClean="0"/>
            <a:t>Direct Flat panel</a:t>
          </a:r>
          <a:endParaRPr lang="en-IN" dirty="0"/>
        </a:p>
      </dgm:t>
    </dgm:pt>
    <dgm:pt modelId="{0D97202E-9F0A-431D-8DC3-7B1B3D93062A}" type="sibTrans" cxnId="{85AAA0C2-B0E8-4660-8454-09C25FBAA58A}">
      <dgm:prSet/>
      <dgm:spPr/>
      <dgm:t>
        <a:bodyPr/>
        <a:lstStyle/>
        <a:p>
          <a:endParaRPr lang="en-IN"/>
        </a:p>
      </dgm:t>
    </dgm:pt>
    <dgm:pt modelId="{359E812B-152F-414E-B06B-77394D32F3FA}" type="parTrans" cxnId="{85AAA0C2-B0E8-4660-8454-09C25FBAA58A}">
      <dgm:prSet/>
      <dgm:spPr/>
      <dgm:t>
        <a:bodyPr/>
        <a:lstStyle/>
        <a:p>
          <a:endParaRPr lang="en-IN"/>
        </a:p>
      </dgm:t>
    </dgm:pt>
    <dgm:pt modelId="{78CFA891-5C41-4C94-965D-F08E23A20563}" type="pres">
      <dgm:prSet presAssocID="{FE8463AE-DFDA-4922-8410-673B8F4DEF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F7B7D483-6374-451B-A268-B0A2058A55FB}" type="pres">
      <dgm:prSet presAssocID="{B4F38BD0-3CD7-41A6-978C-B3AEC13CC2A7}" presName="hierRoot1" presStyleCnt="0"/>
      <dgm:spPr/>
    </dgm:pt>
    <dgm:pt modelId="{4B23FD85-FE38-4D5D-94A9-9B5FD3FA663E}" type="pres">
      <dgm:prSet presAssocID="{B4F38BD0-3CD7-41A6-978C-B3AEC13CC2A7}" presName="composite" presStyleCnt="0"/>
      <dgm:spPr/>
    </dgm:pt>
    <dgm:pt modelId="{CCB54DE9-D45C-4B57-AEA6-10A8FBC1319E}" type="pres">
      <dgm:prSet presAssocID="{B4F38BD0-3CD7-41A6-978C-B3AEC13CC2A7}" presName="background" presStyleLbl="node0" presStyleIdx="0" presStyleCnt="1"/>
      <dgm:spPr/>
    </dgm:pt>
    <dgm:pt modelId="{60B4779C-0641-4C0A-9FC1-137E96F28F89}" type="pres">
      <dgm:prSet presAssocID="{B4F38BD0-3CD7-41A6-978C-B3AEC13CC2A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4FE6F6F4-0EB4-46F7-B88A-F7D2B8709A5E}" type="pres">
      <dgm:prSet presAssocID="{B4F38BD0-3CD7-41A6-978C-B3AEC13CC2A7}" presName="hierChild2" presStyleCnt="0"/>
      <dgm:spPr/>
    </dgm:pt>
    <dgm:pt modelId="{C6FF2B60-4E15-4998-A4F4-CF1647CAAA47}" type="pres">
      <dgm:prSet presAssocID="{060EA8CA-538D-492E-8AD2-ED39DB268CEC}" presName="Name10" presStyleLbl="parChTrans1D2" presStyleIdx="0" presStyleCnt="3"/>
      <dgm:spPr/>
      <dgm:t>
        <a:bodyPr/>
        <a:lstStyle/>
        <a:p>
          <a:endParaRPr lang="en-IN"/>
        </a:p>
      </dgm:t>
    </dgm:pt>
    <dgm:pt modelId="{480325B3-5EAF-4EA2-A37D-08821172B114}" type="pres">
      <dgm:prSet presAssocID="{73E89F6C-0B17-4BEB-A9B2-BB6A905644B0}" presName="hierRoot2" presStyleCnt="0"/>
      <dgm:spPr/>
    </dgm:pt>
    <dgm:pt modelId="{812332E6-E285-4F3C-9BCC-D161CB1DA431}" type="pres">
      <dgm:prSet presAssocID="{73E89F6C-0B17-4BEB-A9B2-BB6A905644B0}" presName="composite2" presStyleCnt="0"/>
      <dgm:spPr/>
    </dgm:pt>
    <dgm:pt modelId="{CF410CB9-A30A-4F10-B1E1-DD34A9308754}" type="pres">
      <dgm:prSet presAssocID="{73E89F6C-0B17-4BEB-A9B2-BB6A905644B0}" presName="background2" presStyleLbl="node2" presStyleIdx="0" presStyleCnt="3"/>
      <dgm:spPr/>
    </dgm:pt>
    <dgm:pt modelId="{E53F0DC0-224E-4CAB-9996-CE63796012B9}" type="pres">
      <dgm:prSet presAssocID="{73E89F6C-0B17-4BEB-A9B2-BB6A905644B0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33E65EC-C1EA-4E45-AB19-319E806B8380}" type="pres">
      <dgm:prSet presAssocID="{73E89F6C-0B17-4BEB-A9B2-BB6A905644B0}" presName="hierChild3" presStyleCnt="0"/>
      <dgm:spPr/>
    </dgm:pt>
    <dgm:pt modelId="{98F205DA-BE2D-4597-AF3A-75DCB285D104}" type="pres">
      <dgm:prSet presAssocID="{359E812B-152F-414E-B06B-77394D32F3FA}" presName="Name17" presStyleLbl="parChTrans1D3" presStyleIdx="0" presStyleCnt="3"/>
      <dgm:spPr/>
      <dgm:t>
        <a:bodyPr/>
        <a:lstStyle/>
        <a:p>
          <a:endParaRPr lang="en-IN"/>
        </a:p>
      </dgm:t>
    </dgm:pt>
    <dgm:pt modelId="{B0E3029B-71A4-4BB7-8954-170534210968}" type="pres">
      <dgm:prSet presAssocID="{F94E018A-84A2-443B-A503-218C686B01B4}" presName="hierRoot3" presStyleCnt="0"/>
      <dgm:spPr/>
    </dgm:pt>
    <dgm:pt modelId="{82227698-0133-4694-B1C0-17F016BCBDCD}" type="pres">
      <dgm:prSet presAssocID="{F94E018A-84A2-443B-A503-218C686B01B4}" presName="composite3" presStyleCnt="0"/>
      <dgm:spPr/>
    </dgm:pt>
    <dgm:pt modelId="{4646BCAE-5F50-42BF-ACDA-3B0F7AFB601E}" type="pres">
      <dgm:prSet presAssocID="{F94E018A-84A2-443B-A503-218C686B01B4}" presName="background3" presStyleLbl="node3" presStyleIdx="0" presStyleCnt="3"/>
      <dgm:spPr/>
    </dgm:pt>
    <dgm:pt modelId="{01FAA346-8F03-4BDA-A860-0E236D327240}" type="pres">
      <dgm:prSet presAssocID="{F94E018A-84A2-443B-A503-218C686B01B4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0B4FDBA-9070-4C6B-B79D-DADE23E0CEFA}" type="pres">
      <dgm:prSet presAssocID="{F94E018A-84A2-443B-A503-218C686B01B4}" presName="hierChild4" presStyleCnt="0"/>
      <dgm:spPr/>
    </dgm:pt>
    <dgm:pt modelId="{C55D24D3-23B1-4999-B1BE-BC983E6DD6F9}" type="pres">
      <dgm:prSet presAssocID="{C64415D9-E63C-4A39-AEF6-E4DB4590D9C2}" presName="Name17" presStyleLbl="parChTrans1D3" presStyleIdx="1" presStyleCnt="3"/>
      <dgm:spPr/>
      <dgm:t>
        <a:bodyPr/>
        <a:lstStyle/>
        <a:p>
          <a:endParaRPr lang="en-IN"/>
        </a:p>
      </dgm:t>
    </dgm:pt>
    <dgm:pt modelId="{0FC4E00A-294D-4E02-A9F5-31A2ADC9B535}" type="pres">
      <dgm:prSet presAssocID="{1D4F90B6-5852-4FD3-8644-9D1829A4A7A0}" presName="hierRoot3" presStyleCnt="0"/>
      <dgm:spPr/>
    </dgm:pt>
    <dgm:pt modelId="{E04B3630-F73E-4A91-B9EB-82194224DDAF}" type="pres">
      <dgm:prSet presAssocID="{1D4F90B6-5852-4FD3-8644-9D1829A4A7A0}" presName="composite3" presStyleCnt="0"/>
      <dgm:spPr/>
    </dgm:pt>
    <dgm:pt modelId="{83847D78-0460-4119-8021-394A5D393FF4}" type="pres">
      <dgm:prSet presAssocID="{1D4F90B6-5852-4FD3-8644-9D1829A4A7A0}" presName="background3" presStyleLbl="node3" presStyleIdx="1" presStyleCnt="3"/>
      <dgm:spPr/>
    </dgm:pt>
    <dgm:pt modelId="{D35340F0-EB89-4E9D-9776-8B246BC831EF}" type="pres">
      <dgm:prSet presAssocID="{1D4F90B6-5852-4FD3-8644-9D1829A4A7A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101526EB-A458-42BC-A88D-782E9BC3F6EE}" type="pres">
      <dgm:prSet presAssocID="{1D4F90B6-5852-4FD3-8644-9D1829A4A7A0}" presName="hierChild4" presStyleCnt="0"/>
      <dgm:spPr/>
    </dgm:pt>
    <dgm:pt modelId="{076E22EE-CC67-40D9-A634-C89AC13DA46C}" type="pres">
      <dgm:prSet presAssocID="{C0C282AC-66DB-4DE2-9FC7-BE34B10613F7}" presName="Name10" presStyleLbl="parChTrans1D2" presStyleIdx="1" presStyleCnt="3"/>
      <dgm:spPr/>
      <dgm:t>
        <a:bodyPr/>
        <a:lstStyle/>
        <a:p>
          <a:endParaRPr lang="en-IN"/>
        </a:p>
      </dgm:t>
    </dgm:pt>
    <dgm:pt modelId="{8872114A-8B89-4751-9A27-5DE916E037D0}" type="pres">
      <dgm:prSet presAssocID="{C6090AD9-2BDF-4D60-8646-A3153FF06761}" presName="hierRoot2" presStyleCnt="0"/>
      <dgm:spPr/>
    </dgm:pt>
    <dgm:pt modelId="{30540735-5A50-4ABD-B92E-2EC24E4749C1}" type="pres">
      <dgm:prSet presAssocID="{C6090AD9-2BDF-4D60-8646-A3153FF06761}" presName="composite2" presStyleCnt="0"/>
      <dgm:spPr/>
    </dgm:pt>
    <dgm:pt modelId="{6AD1F223-A961-4712-8C50-F99CB965DC84}" type="pres">
      <dgm:prSet presAssocID="{C6090AD9-2BDF-4D60-8646-A3153FF06761}" presName="background2" presStyleLbl="node2" presStyleIdx="1" presStyleCnt="3"/>
      <dgm:spPr/>
    </dgm:pt>
    <dgm:pt modelId="{3770D115-B7BC-4125-B7E2-A3524F0111AF}" type="pres">
      <dgm:prSet presAssocID="{C6090AD9-2BDF-4D60-8646-A3153FF0676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EEC6169-FA42-4C5A-AAB2-C5E0F6F8F8FB}" type="pres">
      <dgm:prSet presAssocID="{C6090AD9-2BDF-4D60-8646-A3153FF06761}" presName="hierChild3" presStyleCnt="0"/>
      <dgm:spPr/>
    </dgm:pt>
    <dgm:pt modelId="{EE3A2D81-4B2D-4141-BB4B-C4377F05AA33}" type="pres">
      <dgm:prSet presAssocID="{D797BD2F-2581-4311-8554-F00730D38441}" presName="Name17" presStyleLbl="parChTrans1D3" presStyleIdx="2" presStyleCnt="3"/>
      <dgm:spPr/>
      <dgm:t>
        <a:bodyPr/>
        <a:lstStyle/>
        <a:p>
          <a:endParaRPr lang="en-IN"/>
        </a:p>
      </dgm:t>
    </dgm:pt>
    <dgm:pt modelId="{DD97363B-42F4-4267-BCD6-3622823BD961}" type="pres">
      <dgm:prSet presAssocID="{3448771D-A8C5-40AF-9B9D-7F69A27D2626}" presName="hierRoot3" presStyleCnt="0"/>
      <dgm:spPr/>
    </dgm:pt>
    <dgm:pt modelId="{09B09D9F-B666-42AD-A9A2-6E2EC31F1F1D}" type="pres">
      <dgm:prSet presAssocID="{3448771D-A8C5-40AF-9B9D-7F69A27D2626}" presName="composite3" presStyleCnt="0"/>
      <dgm:spPr/>
    </dgm:pt>
    <dgm:pt modelId="{56EE533E-6BFB-4515-9677-90A9811853A7}" type="pres">
      <dgm:prSet presAssocID="{3448771D-A8C5-40AF-9B9D-7F69A27D2626}" presName="background3" presStyleLbl="node3" presStyleIdx="2" presStyleCnt="3"/>
      <dgm:spPr/>
    </dgm:pt>
    <dgm:pt modelId="{B5F413EC-66F1-48F4-9D6B-2184396A2820}" type="pres">
      <dgm:prSet presAssocID="{3448771D-A8C5-40AF-9B9D-7F69A27D262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69C64852-F718-465C-96DE-8535EDB6D528}" type="pres">
      <dgm:prSet presAssocID="{3448771D-A8C5-40AF-9B9D-7F69A27D2626}" presName="hierChild4" presStyleCnt="0"/>
      <dgm:spPr/>
    </dgm:pt>
    <dgm:pt modelId="{648B6B4A-5278-4FAA-99F2-A8CF702D7752}" type="pres">
      <dgm:prSet presAssocID="{D5419F26-0143-4774-AF71-5489712CAEAC}" presName="Name10" presStyleLbl="parChTrans1D2" presStyleIdx="2" presStyleCnt="3"/>
      <dgm:spPr/>
      <dgm:t>
        <a:bodyPr/>
        <a:lstStyle/>
        <a:p>
          <a:endParaRPr lang="en-IN"/>
        </a:p>
      </dgm:t>
    </dgm:pt>
    <dgm:pt modelId="{30933DFA-76B4-42A4-BC63-0F8AD94D5140}" type="pres">
      <dgm:prSet presAssocID="{4BC60489-BF97-41C7-9FA8-98A0C3753F84}" presName="hierRoot2" presStyleCnt="0"/>
      <dgm:spPr/>
    </dgm:pt>
    <dgm:pt modelId="{3FF230BB-DFB1-4CCE-A19F-A955F203940B}" type="pres">
      <dgm:prSet presAssocID="{4BC60489-BF97-41C7-9FA8-98A0C3753F84}" presName="composite2" presStyleCnt="0"/>
      <dgm:spPr/>
    </dgm:pt>
    <dgm:pt modelId="{EF451A84-5772-481B-9FD5-E91B06C5B793}" type="pres">
      <dgm:prSet presAssocID="{4BC60489-BF97-41C7-9FA8-98A0C3753F84}" presName="background2" presStyleLbl="node2" presStyleIdx="2" presStyleCnt="3"/>
      <dgm:spPr/>
    </dgm:pt>
    <dgm:pt modelId="{B107AA9E-416F-478C-8844-85D33DED3216}" type="pres">
      <dgm:prSet presAssocID="{4BC60489-BF97-41C7-9FA8-98A0C3753F84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74291090-5DBA-4BC8-B441-2CCFCF511712}" type="pres">
      <dgm:prSet presAssocID="{4BC60489-BF97-41C7-9FA8-98A0C3753F84}" presName="hierChild3" presStyleCnt="0"/>
      <dgm:spPr/>
    </dgm:pt>
  </dgm:ptLst>
  <dgm:cxnLst>
    <dgm:cxn modelId="{66CFA5C4-CC6A-40C1-B24F-48057A1AED2C}" type="presOf" srcId="{73E89F6C-0B17-4BEB-A9B2-BB6A905644B0}" destId="{E53F0DC0-224E-4CAB-9996-CE63796012B9}" srcOrd="0" destOrd="0" presId="urn:microsoft.com/office/officeart/2005/8/layout/hierarchy1"/>
    <dgm:cxn modelId="{45F16CEC-D553-4193-AC44-0298E8777074}" srcId="{C6090AD9-2BDF-4D60-8646-A3153FF06761}" destId="{3448771D-A8C5-40AF-9B9D-7F69A27D2626}" srcOrd="0" destOrd="0" parTransId="{D797BD2F-2581-4311-8554-F00730D38441}" sibTransId="{10639EAF-AC77-487F-A47F-4D68E6C382D7}"/>
    <dgm:cxn modelId="{CF822ACA-EC74-41E1-BA6F-1F38AD663763}" type="presOf" srcId="{FE8463AE-DFDA-4922-8410-673B8F4DEF7A}" destId="{78CFA891-5C41-4C94-965D-F08E23A20563}" srcOrd="0" destOrd="0" presId="urn:microsoft.com/office/officeart/2005/8/layout/hierarchy1"/>
    <dgm:cxn modelId="{38CA0713-92B3-47D3-8AD8-8D0C9439EC62}" type="presOf" srcId="{C6090AD9-2BDF-4D60-8646-A3153FF06761}" destId="{3770D115-B7BC-4125-B7E2-A3524F0111AF}" srcOrd="0" destOrd="0" presId="urn:microsoft.com/office/officeart/2005/8/layout/hierarchy1"/>
    <dgm:cxn modelId="{006C4867-5F18-4C8C-90B2-40F26A68F2DE}" type="presOf" srcId="{D5419F26-0143-4774-AF71-5489712CAEAC}" destId="{648B6B4A-5278-4FAA-99F2-A8CF702D7752}" srcOrd="0" destOrd="0" presId="urn:microsoft.com/office/officeart/2005/8/layout/hierarchy1"/>
    <dgm:cxn modelId="{429BB5F1-0E64-44EF-A94A-79A559C828C0}" srcId="{FE8463AE-DFDA-4922-8410-673B8F4DEF7A}" destId="{B4F38BD0-3CD7-41A6-978C-B3AEC13CC2A7}" srcOrd="0" destOrd="0" parTransId="{4CB7302D-46B6-4F6F-BB28-9FA735868D92}" sibTransId="{681D18AE-7375-43B8-AB6D-8DBB0E026BCD}"/>
    <dgm:cxn modelId="{85AAA0C2-B0E8-4660-8454-09C25FBAA58A}" srcId="{73E89F6C-0B17-4BEB-A9B2-BB6A905644B0}" destId="{F94E018A-84A2-443B-A503-218C686B01B4}" srcOrd="0" destOrd="0" parTransId="{359E812B-152F-414E-B06B-77394D32F3FA}" sibTransId="{0D97202E-9F0A-431D-8DC3-7B1B3D93062A}"/>
    <dgm:cxn modelId="{CD1CF2C0-9F76-4E7B-A339-90F8ADF53F63}" type="presOf" srcId="{060EA8CA-538D-492E-8AD2-ED39DB268CEC}" destId="{C6FF2B60-4E15-4998-A4F4-CF1647CAAA47}" srcOrd="0" destOrd="0" presId="urn:microsoft.com/office/officeart/2005/8/layout/hierarchy1"/>
    <dgm:cxn modelId="{53178998-CA7B-431B-8779-7EBEB4C6AACB}" type="presOf" srcId="{3448771D-A8C5-40AF-9B9D-7F69A27D2626}" destId="{B5F413EC-66F1-48F4-9D6B-2184396A2820}" srcOrd="0" destOrd="0" presId="urn:microsoft.com/office/officeart/2005/8/layout/hierarchy1"/>
    <dgm:cxn modelId="{E8401372-4534-4F15-B5CA-FF8EBCA89E7A}" type="presOf" srcId="{D797BD2F-2581-4311-8554-F00730D38441}" destId="{EE3A2D81-4B2D-4141-BB4B-C4377F05AA33}" srcOrd="0" destOrd="0" presId="urn:microsoft.com/office/officeart/2005/8/layout/hierarchy1"/>
    <dgm:cxn modelId="{5D37EB06-E505-49D3-B595-35E3AAB3E4B2}" type="presOf" srcId="{B4F38BD0-3CD7-41A6-978C-B3AEC13CC2A7}" destId="{60B4779C-0641-4C0A-9FC1-137E96F28F89}" srcOrd="0" destOrd="0" presId="urn:microsoft.com/office/officeart/2005/8/layout/hierarchy1"/>
    <dgm:cxn modelId="{5C0F3CEE-31D1-41BB-8E43-EF269095B1F4}" srcId="{B4F38BD0-3CD7-41A6-978C-B3AEC13CC2A7}" destId="{73E89F6C-0B17-4BEB-A9B2-BB6A905644B0}" srcOrd="0" destOrd="0" parTransId="{060EA8CA-538D-492E-8AD2-ED39DB268CEC}" sibTransId="{D7038653-A625-4584-AF9E-7993C9DA6FBF}"/>
    <dgm:cxn modelId="{4F3DD09D-D080-4717-8E9E-74AE05099A2F}" type="presOf" srcId="{C0C282AC-66DB-4DE2-9FC7-BE34B10613F7}" destId="{076E22EE-CC67-40D9-A634-C89AC13DA46C}" srcOrd="0" destOrd="0" presId="urn:microsoft.com/office/officeart/2005/8/layout/hierarchy1"/>
    <dgm:cxn modelId="{FA81F187-DB64-44A3-873C-3F369862C87A}" type="presOf" srcId="{4BC60489-BF97-41C7-9FA8-98A0C3753F84}" destId="{B107AA9E-416F-478C-8844-85D33DED3216}" srcOrd="0" destOrd="0" presId="urn:microsoft.com/office/officeart/2005/8/layout/hierarchy1"/>
    <dgm:cxn modelId="{3E3BB84F-9553-418D-8359-0EE3F191772A}" type="presOf" srcId="{C64415D9-E63C-4A39-AEF6-E4DB4590D9C2}" destId="{C55D24D3-23B1-4999-B1BE-BC983E6DD6F9}" srcOrd="0" destOrd="0" presId="urn:microsoft.com/office/officeart/2005/8/layout/hierarchy1"/>
    <dgm:cxn modelId="{16AA8ADA-6A5C-4968-86C7-B8795BE22EA0}" srcId="{B4F38BD0-3CD7-41A6-978C-B3AEC13CC2A7}" destId="{4BC60489-BF97-41C7-9FA8-98A0C3753F84}" srcOrd="2" destOrd="0" parTransId="{D5419F26-0143-4774-AF71-5489712CAEAC}" sibTransId="{A84C7CA2-2215-4E8D-9DA8-C37D827B24EC}"/>
    <dgm:cxn modelId="{60A3F01F-176C-4DE1-88DB-A5B0DC4F1D30}" srcId="{73E89F6C-0B17-4BEB-A9B2-BB6A905644B0}" destId="{1D4F90B6-5852-4FD3-8644-9D1829A4A7A0}" srcOrd="1" destOrd="0" parTransId="{C64415D9-E63C-4A39-AEF6-E4DB4590D9C2}" sibTransId="{63B9015F-A379-405C-8140-18275B04CDF9}"/>
    <dgm:cxn modelId="{BAED0DDD-3F8B-44C6-A0D3-E4AF99E6B793}" type="presOf" srcId="{F94E018A-84A2-443B-A503-218C686B01B4}" destId="{01FAA346-8F03-4BDA-A860-0E236D327240}" srcOrd="0" destOrd="0" presId="urn:microsoft.com/office/officeart/2005/8/layout/hierarchy1"/>
    <dgm:cxn modelId="{3C1926FE-C99A-4C16-B9E7-4F1FE23FA630}" type="presOf" srcId="{359E812B-152F-414E-B06B-77394D32F3FA}" destId="{98F205DA-BE2D-4597-AF3A-75DCB285D104}" srcOrd="0" destOrd="0" presId="urn:microsoft.com/office/officeart/2005/8/layout/hierarchy1"/>
    <dgm:cxn modelId="{371EAAD9-92FA-4AAA-9877-0FC71C0393F5}" srcId="{B4F38BD0-3CD7-41A6-978C-B3AEC13CC2A7}" destId="{C6090AD9-2BDF-4D60-8646-A3153FF06761}" srcOrd="1" destOrd="0" parTransId="{C0C282AC-66DB-4DE2-9FC7-BE34B10613F7}" sibTransId="{BDE3160D-FE71-4D44-A81B-516917AEC0C5}"/>
    <dgm:cxn modelId="{B4EDC5C6-20A0-40D8-905C-BE62F68ABCC3}" type="presOf" srcId="{1D4F90B6-5852-4FD3-8644-9D1829A4A7A0}" destId="{D35340F0-EB89-4E9D-9776-8B246BC831EF}" srcOrd="0" destOrd="0" presId="urn:microsoft.com/office/officeart/2005/8/layout/hierarchy1"/>
    <dgm:cxn modelId="{82CE6A29-7AA6-41DC-9041-8918F57A3E27}" type="presParOf" srcId="{78CFA891-5C41-4C94-965D-F08E23A20563}" destId="{F7B7D483-6374-451B-A268-B0A2058A55FB}" srcOrd="0" destOrd="0" presId="urn:microsoft.com/office/officeart/2005/8/layout/hierarchy1"/>
    <dgm:cxn modelId="{93F000D8-F206-4F4C-8CBB-7B729EEC71EA}" type="presParOf" srcId="{F7B7D483-6374-451B-A268-B0A2058A55FB}" destId="{4B23FD85-FE38-4D5D-94A9-9B5FD3FA663E}" srcOrd="0" destOrd="0" presId="urn:microsoft.com/office/officeart/2005/8/layout/hierarchy1"/>
    <dgm:cxn modelId="{7E16DCA8-E95A-49E9-93CC-2EF73DC596EE}" type="presParOf" srcId="{4B23FD85-FE38-4D5D-94A9-9B5FD3FA663E}" destId="{CCB54DE9-D45C-4B57-AEA6-10A8FBC1319E}" srcOrd="0" destOrd="0" presId="urn:microsoft.com/office/officeart/2005/8/layout/hierarchy1"/>
    <dgm:cxn modelId="{BF0054F4-DDB8-4874-8D42-86D978594204}" type="presParOf" srcId="{4B23FD85-FE38-4D5D-94A9-9B5FD3FA663E}" destId="{60B4779C-0641-4C0A-9FC1-137E96F28F89}" srcOrd="1" destOrd="0" presId="urn:microsoft.com/office/officeart/2005/8/layout/hierarchy1"/>
    <dgm:cxn modelId="{89F6C3FA-38AD-4940-B883-851191052A55}" type="presParOf" srcId="{F7B7D483-6374-451B-A268-B0A2058A55FB}" destId="{4FE6F6F4-0EB4-46F7-B88A-F7D2B8709A5E}" srcOrd="1" destOrd="0" presId="urn:microsoft.com/office/officeart/2005/8/layout/hierarchy1"/>
    <dgm:cxn modelId="{6ECE3E0A-A507-489E-86B9-9B1D5E42808B}" type="presParOf" srcId="{4FE6F6F4-0EB4-46F7-B88A-F7D2B8709A5E}" destId="{C6FF2B60-4E15-4998-A4F4-CF1647CAAA47}" srcOrd="0" destOrd="0" presId="urn:microsoft.com/office/officeart/2005/8/layout/hierarchy1"/>
    <dgm:cxn modelId="{D3FBE9CB-8C1E-466E-9504-C93A154235AE}" type="presParOf" srcId="{4FE6F6F4-0EB4-46F7-B88A-F7D2B8709A5E}" destId="{480325B3-5EAF-4EA2-A37D-08821172B114}" srcOrd="1" destOrd="0" presId="urn:microsoft.com/office/officeart/2005/8/layout/hierarchy1"/>
    <dgm:cxn modelId="{A23104EE-BCEA-4DDE-8D13-193F6E8A4FB8}" type="presParOf" srcId="{480325B3-5EAF-4EA2-A37D-08821172B114}" destId="{812332E6-E285-4F3C-9BCC-D161CB1DA431}" srcOrd="0" destOrd="0" presId="urn:microsoft.com/office/officeart/2005/8/layout/hierarchy1"/>
    <dgm:cxn modelId="{D8370019-F983-41E6-A24A-B66C75FBD831}" type="presParOf" srcId="{812332E6-E285-4F3C-9BCC-D161CB1DA431}" destId="{CF410CB9-A30A-4F10-B1E1-DD34A9308754}" srcOrd="0" destOrd="0" presId="urn:microsoft.com/office/officeart/2005/8/layout/hierarchy1"/>
    <dgm:cxn modelId="{67DCACDC-D7EE-4175-B22B-D038AF98141E}" type="presParOf" srcId="{812332E6-E285-4F3C-9BCC-D161CB1DA431}" destId="{E53F0DC0-224E-4CAB-9996-CE63796012B9}" srcOrd="1" destOrd="0" presId="urn:microsoft.com/office/officeart/2005/8/layout/hierarchy1"/>
    <dgm:cxn modelId="{F3841058-8F40-4B14-B7E6-2C6749D32B1E}" type="presParOf" srcId="{480325B3-5EAF-4EA2-A37D-08821172B114}" destId="{E33E65EC-C1EA-4E45-AB19-319E806B8380}" srcOrd="1" destOrd="0" presId="urn:microsoft.com/office/officeart/2005/8/layout/hierarchy1"/>
    <dgm:cxn modelId="{91FCE0D5-5A35-4A35-808F-460DD85BE16D}" type="presParOf" srcId="{E33E65EC-C1EA-4E45-AB19-319E806B8380}" destId="{98F205DA-BE2D-4597-AF3A-75DCB285D104}" srcOrd="0" destOrd="0" presId="urn:microsoft.com/office/officeart/2005/8/layout/hierarchy1"/>
    <dgm:cxn modelId="{63C97FD3-07C2-49C4-A352-4C9BCFC500A7}" type="presParOf" srcId="{E33E65EC-C1EA-4E45-AB19-319E806B8380}" destId="{B0E3029B-71A4-4BB7-8954-170534210968}" srcOrd="1" destOrd="0" presId="urn:microsoft.com/office/officeart/2005/8/layout/hierarchy1"/>
    <dgm:cxn modelId="{3C903A1D-8B26-45AA-B010-A00E1B1AB649}" type="presParOf" srcId="{B0E3029B-71A4-4BB7-8954-170534210968}" destId="{82227698-0133-4694-B1C0-17F016BCBDCD}" srcOrd="0" destOrd="0" presId="urn:microsoft.com/office/officeart/2005/8/layout/hierarchy1"/>
    <dgm:cxn modelId="{C96552D8-44BD-4B7D-A7A5-0C2C6EF59CA9}" type="presParOf" srcId="{82227698-0133-4694-B1C0-17F016BCBDCD}" destId="{4646BCAE-5F50-42BF-ACDA-3B0F7AFB601E}" srcOrd="0" destOrd="0" presId="urn:microsoft.com/office/officeart/2005/8/layout/hierarchy1"/>
    <dgm:cxn modelId="{4E16C23A-260C-4167-9834-F21E320029A8}" type="presParOf" srcId="{82227698-0133-4694-B1C0-17F016BCBDCD}" destId="{01FAA346-8F03-4BDA-A860-0E236D327240}" srcOrd="1" destOrd="0" presId="urn:microsoft.com/office/officeart/2005/8/layout/hierarchy1"/>
    <dgm:cxn modelId="{F69306E4-4A54-4793-AB31-4AA948D93780}" type="presParOf" srcId="{B0E3029B-71A4-4BB7-8954-170534210968}" destId="{90B4FDBA-9070-4C6B-B79D-DADE23E0CEFA}" srcOrd="1" destOrd="0" presId="urn:microsoft.com/office/officeart/2005/8/layout/hierarchy1"/>
    <dgm:cxn modelId="{E9477C4C-A119-4ABB-A19A-1360D144DF4A}" type="presParOf" srcId="{E33E65EC-C1EA-4E45-AB19-319E806B8380}" destId="{C55D24D3-23B1-4999-B1BE-BC983E6DD6F9}" srcOrd="2" destOrd="0" presId="urn:microsoft.com/office/officeart/2005/8/layout/hierarchy1"/>
    <dgm:cxn modelId="{2FCFF1D9-6809-456D-A932-4303B0238F18}" type="presParOf" srcId="{E33E65EC-C1EA-4E45-AB19-319E806B8380}" destId="{0FC4E00A-294D-4E02-A9F5-31A2ADC9B535}" srcOrd="3" destOrd="0" presId="urn:microsoft.com/office/officeart/2005/8/layout/hierarchy1"/>
    <dgm:cxn modelId="{52491C59-3424-4F79-BCDF-294F93588789}" type="presParOf" srcId="{0FC4E00A-294D-4E02-A9F5-31A2ADC9B535}" destId="{E04B3630-F73E-4A91-B9EB-82194224DDAF}" srcOrd="0" destOrd="0" presId="urn:microsoft.com/office/officeart/2005/8/layout/hierarchy1"/>
    <dgm:cxn modelId="{1305B2C6-494D-4623-8FBF-477911C243E0}" type="presParOf" srcId="{E04B3630-F73E-4A91-B9EB-82194224DDAF}" destId="{83847D78-0460-4119-8021-394A5D393FF4}" srcOrd="0" destOrd="0" presId="urn:microsoft.com/office/officeart/2005/8/layout/hierarchy1"/>
    <dgm:cxn modelId="{65694676-8619-4939-8779-272738EA0BDA}" type="presParOf" srcId="{E04B3630-F73E-4A91-B9EB-82194224DDAF}" destId="{D35340F0-EB89-4E9D-9776-8B246BC831EF}" srcOrd="1" destOrd="0" presId="urn:microsoft.com/office/officeart/2005/8/layout/hierarchy1"/>
    <dgm:cxn modelId="{8ECEA56A-13D4-4448-898B-37921C81B5FB}" type="presParOf" srcId="{0FC4E00A-294D-4E02-A9F5-31A2ADC9B535}" destId="{101526EB-A458-42BC-A88D-782E9BC3F6EE}" srcOrd="1" destOrd="0" presId="urn:microsoft.com/office/officeart/2005/8/layout/hierarchy1"/>
    <dgm:cxn modelId="{2D36213C-545A-45D0-B397-27B8727CFBAE}" type="presParOf" srcId="{4FE6F6F4-0EB4-46F7-B88A-F7D2B8709A5E}" destId="{076E22EE-CC67-40D9-A634-C89AC13DA46C}" srcOrd="2" destOrd="0" presId="urn:microsoft.com/office/officeart/2005/8/layout/hierarchy1"/>
    <dgm:cxn modelId="{EAEFD8D9-4414-473D-89F8-CE0113206B85}" type="presParOf" srcId="{4FE6F6F4-0EB4-46F7-B88A-F7D2B8709A5E}" destId="{8872114A-8B89-4751-9A27-5DE916E037D0}" srcOrd="3" destOrd="0" presId="urn:microsoft.com/office/officeart/2005/8/layout/hierarchy1"/>
    <dgm:cxn modelId="{B6544747-9848-41AE-B7E9-5A1A36139DE8}" type="presParOf" srcId="{8872114A-8B89-4751-9A27-5DE916E037D0}" destId="{30540735-5A50-4ABD-B92E-2EC24E4749C1}" srcOrd="0" destOrd="0" presId="urn:microsoft.com/office/officeart/2005/8/layout/hierarchy1"/>
    <dgm:cxn modelId="{C6151FB0-3427-4EBE-8B21-9D2F5621F701}" type="presParOf" srcId="{30540735-5A50-4ABD-B92E-2EC24E4749C1}" destId="{6AD1F223-A961-4712-8C50-F99CB965DC84}" srcOrd="0" destOrd="0" presId="urn:microsoft.com/office/officeart/2005/8/layout/hierarchy1"/>
    <dgm:cxn modelId="{F3A429F6-CA03-43BD-BA2E-BF8405547B7A}" type="presParOf" srcId="{30540735-5A50-4ABD-B92E-2EC24E4749C1}" destId="{3770D115-B7BC-4125-B7E2-A3524F0111AF}" srcOrd="1" destOrd="0" presId="urn:microsoft.com/office/officeart/2005/8/layout/hierarchy1"/>
    <dgm:cxn modelId="{AD6DF025-C425-480F-9666-16C724C1E7A6}" type="presParOf" srcId="{8872114A-8B89-4751-9A27-5DE916E037D0}" destId="{BEEC6169-FA42-4C5A-AAB2-C5E0F6F8F8FB}" srcOrd="1" destOrd="0" presId="urn:microsoft.com/office/officeart/2005/8/layout/hierarchy1"/>
    <dgm:cxn modelId="{CFACACAC-751F-4377-A081-AC4130506F55}" type="presParOf" srcId="{BEEC6169-FA42-4C5A-AAB2-C5E0F6F8F8FB}" destId="{EE3A2D81-4B2D-4141-BB4B-C4377F05AA33}" srcOrd="0" destOrd="0" presId="urn:microsoft.com/office/officeart/2005/8/layout/hierarchy1"/>
    <dgm:cxn modelId="{36D12F27-9702-432E-A6F7-CE41C9C82352}" type="presParOf" srcId="{BEEC6169-FA42-4C5A-AAB2-C5E0F6F8F8FB}" destId="{DD97363B-42F4-4267-BCD6-3622823BD961}" srcOrd="1" destOrd="0" presId="urn:microsoft.com/office/officeart/2005/8/layout/hierarchy1"/>
    <dgm:cxn modelId="{321CFABF-D197-4BF7-99E4-DEF63A41C881}" type="presParOf" srcId="{DD97363B-42F4-4267-BCD6-3622823BD961}" destId="{09B09D9F-B666-42AD-A9A2-6E2EC31F1F1D}" srcOrd="0" destOrd="0" presId="urn:microsoft.com/office/officeart/2005/8/layout/hierarchy1"/>
    <dgm:cxn modelId="{B5006D37-3004-443E-A8C8-BE2A05839ED2}" type="presParOf" srcId="{09B09D9F-B666-42AD-A9A2-6E2EC31F1F1D}" destId="{56EE533E-6BFB-4515-9677-90A9811853A7}" srcOrd="0" destOrd="0" presId="urn:microsoft.com/office/officeart/2005/8/layout/hierarchy1"/>
    <dgm:cxn modelId="{DE37B306-7605-42B5-B41F-1DDAD653FECD}" type="presParOf" srcId="{09B09D9F-B666-42AD-A9A2-6E2EC31F1F1D}" destId="{B5F413EC-66F1-48F4-9D6B-2184396A2820}" srcOrd="1" destOrd="0" presId="urn:microsoft.com/office/officeart/2005/8/layout/hierarchy1"/>
    <dgm:cxn modelId="{1AD649B1-8236-494F-9FC9-84D1C781F2A6}" type="presParOf" srcId="{DD97363B-42F4-4267-BCD6-3622823BD961}" destId="{69C64852-F718-465C-96DE-8535EDB6D528}" srcOrd="1" destOrd="0" presId="urn:microsoft.com/office/officeart/2005/8/layout/hierarchy1"/>
    <dgm:cxn modelId="{D951B273-2A61-4F25-B37D-A3B63EC5DF2B}" type="presParOf" srcId="{4FE6F6F4-0EB4-46F7-B88A-F7D2B8709A5E}" destId="{648B6B4A-5278-4FAA-99F2-A8CF702D7752}" srcOrd="4" destOrd="0" presId="urn:microsoft.com/office/officeart/2005/8/layout/hierarchy1"/>
    <dgm:cxn modelId="{F98BA548-7DAF-4AC9-9E49-18572312AC2C}" type="presParOf" srcId="{4FE6F6F4-0EB4-46F7-B88A-F7D2B8709A5E}" destId="{30933DFA-76B4-42A4-BC63-0F8AD94D5140}" srcOrd="5" destOrd="0" presId="urn:microsoft.com/office/officeart/2005/8/layout/hierarchy1"/>
    <dgm:cxn modelId="{1D86CB4D-4B06-4841-9C9B-A47EE223EC45}" type="presParOf" srcId="{30933DFA-76B4-42A4-BC63-0F8AD94D5140}" destId="{3FF230BB-DFB1-4CCE-A19F-A955F203940B}" srcOrd="0" destOrd="0" presId="urn:microsoft.com/office/officeart/2005/8/layout/hierarchy1"/>
    <dgm:cxn modelId="{9910262E-8CED-4615-A90C-3C58C895A1B8}" type="presParOf" srcId="{3FF230BB-DFB1-4CCE-A19F-A955F203940B}" destId="{EF451A84-5772-481B-9FD5-E91B06C5B793}" srcOrd="0" destOrd="0" presId="urn:microsoft.com/office/officeart/2005/8/layout/hierarchy1"/>
    <dgm:cxn modelId="{BFEA6FE9-88BD-43AC-862E-9E5447BB8347}" type="presParOf" srcId="{3FF230BB-DFB1-4CCE-A19F-A955F203940B}" destId="{B107AA9E-416F-478C-8844-85D33DED3216}" srcOrd="1" destOrd="0" presId="urn:microsoft.com/office/officeart/2005/8/layout/hierarchy1"/>
    <dgm:cxn modelId="{E03E448E-F919-4609-A1BD-FFA933CAFDCE}" type="presParOf" srcId="{30933DFA-76B4-42A4-BC63-0F8AD94D5140}" destId="{74291090-5DBA-4BC8-B441-2CCFCF511712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4AA5CE-B206-4CE9-9DCC-284849D0407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AE8C7EF-CACE-4F04-8BAE-F152EB0778FD}">
      <dgm:prSet phldrT="[Text]"/>
      <dgm:spPr/>
      <dgm:t>
        <a:bodyPr/>
        <a:lstStyle/>
        <a:p>
          <a:r>
            <a:rPr lang="en-IN" dirty="0" smtClean="0"/>
            <a:t>After passing through the patient the x-ray first strikes on the </a:t>
          </a:r>
          <a:r>
            <a:rPr lang="en-IN" dirty="0" err="1" smtClean="0"/>
            <a:t>scintillator</a:t>
          </a:r>
          <a:endParaRPr lang="en-IN" dirty="0"/>
        </a:p>
      </dgm:t>
    </dgm:pt>
    <dgm:pt modelId="{F5382730-3DFE-4E08-B291-FF9B19487B1F}" type="parTrans" cxnId="{74C3B040-DDD7-4FC8-8EA4-975E5963A507}">
      <dgm:prSet/>
      <dgm:spPr/>
      <dgm:t>
        <a:bodyPr/>
        <a:lstStyle/>
        <a:p>
          <a:endParaRPr lang="en-IN"/>
        </a:p>
      </dgm:t>
    </dgm:pt>
    <dgm:pt modelId="{36133AFD-32EF-4944-A116-372459A2C132}" type="sibTrans" cxnId="{74C3B040-DDD7-4FC8-8EA4-975E5963A507}">
      <dgm:prSet/>
      <dgm:spPr/>
      <dgm:t>
        <a:bodyPr/>
        <a:lstStyle/>
        <a:p>
          <a:endParaRPr lang="en-IN"/>
        </a:p>
      </dgm:t>
    </dgm:pt>
    <dgm:pt modelId="{B4185803-0EE0-466D-8999-326E2746B226}">
      <dgm:prSet phldrT="[Text]"/>
      <dgm:spPr/>
      <dgm:t>
        <a:bodyPr/>
        <a:lstStyle/>
        <a:p>
          <a:r>
            <a:rPr lang="en-IN" dirty="0" smtClean="0"/>
            <a:t>This transmits light to CCD </a:t>
          </a:r>
          <a:endParaRPr lang="en-IN" dirty="0"/>
        </a:p>
      </dgm:t>
    </dgm:pt>
    <dgm:pt modelId="{404199ED-DBFB-48C7-9EED-ADA143EB1B6A}" type="parTrans" cxnId="{86FE3D2B-506B-466F-84DB-FF5D1ABD692C}">
      <dgm:prSet/>
      <dgm:spPr/>
      <dgm:t>
        <a:bodyPr/>
        <a:lstStyle/>
        <a:p>
          <a:endParaRPr lang="en-IN"/>
        </a:p>
      </dgm:t>
    </dgm:pt>
    <dgm:pt modelId="{971244A5-237A-47CA-8B3C-95036BEF14D8}" type="sibTrans" cxnId="{86FE3D2B-506B-466F-84DB-FF5D1ABD692C}">
      <dgm:prSet/>
      <dgm:spPr/>
      <dgm:t>
        <a:bodyPr/>
        <a:lstStyle/>
        <a:p>
          <a:endParaRPr lang="en-IN"/>
        </a:p>
      </dgm:t>
    </dgm:pt>
    <dgm:pt modelId="{C9121D09-4602-4310-B889-9BA5F2AA4CEC}">
      <dgm:prSet phldrT="[Text]"/>
      <dgm:spPr/>
      <dgm:t>
        <a:bodyPr/>
        <a:lstStyle/>
        <a:p>
          <a:r>
            <a:rPr lang="en-IN" dirty="0" smtClean="0"/>
            <a:t>CCD consists of multiple small elements called pixels (picture element)</a:t>
          </a:r>
          <a:endParaRPr lang="en-IN" dirty="0"/>
        </a:p>
      </dgm:t>
    </dgm:pt>
    <dgm:pt modelId="{6DE5E2CD-3160-4394-8986-DC804C4C43E3}" type="parTrans" cxnId="{586459C6-0071-43A6-A947-438E38963A60}">
      <dgm:prSet/>
      <dgm:spPr/>
      <dgm:t>
        <a:bodyPr/>
        <a:lstStyle/>
        <a:p>
          <a:endParaRPr lang="en-IN"/>
        </a:p>
      </dgm:t>
    </dgm:pt>
    <dgm:pt modelId="{959B1B75-C03D-4059-88A2-4EB74BB8F712}" type="sibTrans" cxnId="{586459C6-0071-43A6-A947-438E38963A60}">
      <dgm:prSet/>
      <dgm:spPr/>
      <dgm:t>
        <a:bodyPr/>
        <a:lstStyle/>
        <a:p>
          <a:endParaRPr lang="en-IN"/>
        </a:p>
      </dgm:t>
    </dgm:pt>
    <dgm:pt modelId="{3A9CF594-A8C3-4C53-85EC-6AD6C0EC8F84}">
      <dgm:prSet/>
      <dgm:spPr/>
      <dgm:t>
        <a:bodyPr/>
        <a:lstStyle/>
        <a:p>
          <a:r>
            <a:rPr lang="en-IN" dirty="0" smtClean="0"/>
            <a:t>It converts the X-rays to visible light</a:t>
          </a:r>
          <a:endParaRPr lang="en-IN" dirty="0"/>
        </a:p>
      </dgm:t>
    </dgm:pt>
    <dgm:pt modelId="{F069A7F1-AF79-4F8A-BE9F-C8E1FB917009}" type="parTrans" cxnId="{C62FB02A-8535-48D1-BB99-46BE0CC16715}">
      <dgm:prSet/>
      <dgm:spPr/>
    </dgm:pt>
    <dgm:pt modelId="{EB5417A6-81A1-42B4-8F56-3214E0E7A2B3}" type="sibTrans" cxnId="{C62FB02A-8535-48D1-BB99-46BE0CC16715}">
      <dgm:prSet/>
      <dgm:spPr/>
      <dgm:t>
        <a:bodyPr/>
        <a:lstStyle/>
        <a:p>
          <a:endParaRPr lang="en-IN"/>
        </a:p>
      </dgm:t>
    </dgm:pt>
    <dgm:pt modelId="{84F46D66-2223-405B-A7B4-52954334ADAE}">
      <dgm:prSet/>
      <dgm:spPr/>
      <dgm:t>
        <a:bodyPr/>
        <a:lstStyle/>
        <a:p>
          <a:r>
            <a:rPr lang="en-IN" dirty="0" smtClean="0"/>
            <a:t>Visible light passes through the </a:t>
          </a:r>
          <a:r>
            <a:rPr lang="en-IN" dirty="0" err="1" smtClean="0"/>
            <a:t>fiberoptic</a:t>
          </a:r>
          <a:endParaRPr lang="en-IN" dirty="0"/>
        </a:p>
      </dgm:t>
    </dgm:pt>
    <dgm:pt modelId="{1924A329-2BCE-4A95-B749-261724C8E1F0}" type="parTrans" cxnId="{A8E09559-5F1F-482E-B67D-5C04415CBF33}">
      <dgm:prSet/>
      <dgm:spPr/>
    </dgm:pt>
    <dgm:pt modelId="{1AF26406-9A20-41A6-B4F1-50FB9226BDE2}" type="sibTrans" cxnId="{A8E09559-5F1F-482E-B67D-5C04415CBF33}">
      <dgm:prSet/>
      <dgm:spPr/>
      <dgm:t>
        <a:bodyPr/>
        <a:lstStyle/>
        <a:p>
          <a:endParaRPr lang="en-IN"/>
        </a:p>
      </dgm:t>
    </dgm:pt>
    <dgm:pt modelId="{E74A127E-2F5D-443B-924A-810D84B6184D}" type="pres">
      <dgm:prSet presAssocID="{A84AA5CE-B206-4CE9-9DCC-284849D0407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16B8951-01A0-4337-8FCA-5C7B28FAC390}" type="pres">
      <dgm:prSet presAssocID="{A84AA5CE-B206-4CE9-9DCC-284849D0407A}" presName="dummyMaxCanvas" presStyleCnt="0">
        <dgm:presLayoutVars/>
      </dgm:prSet>
      <dgm:spPr/>
    </dgm:pt>
    <dgm:pt modelId="{123757B9-E7E8-4177-9408-43190F3ED968}" type="pres">
      <dgm:prSet presAssocID="{A84AA5CE-B206-4CE9-9DCC-284849D0407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040860C-6176-4ECD-82F0-B9E03736C99F}" type="pres">
      <dgm:prSet presAssocID="{A84AA5CE-B206-4CE9-9DCC-284849D0407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9D3FA61-B638-475C-B5CF-E05615CBBB98}" type="pres">
      <dgm:prSet presAssocID="{A84AA5CE-B206-4CE9-9DCC-284849D0407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2FEDAE3-36AC-4DC1-960A-9186A6D7F3B3}" type="pres">
      <dgm:prSet presAssocID="{A84AA5CE-B206-4CE9-9DCC-284849D0407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4289F60-A992-4029-A37E-A7C0C672FA44}" type="pres">
      <dgm:prSet presAssocID="{A84AA5CE-B206-4CE9-9DCC-284849D0407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AE2D7C5-90AB-4325-A37C-DF5F3ED38CAE}" type="pres">
      <dgm:prSet presAssocID="{A84AA5CE-B206-4CE9-9DCC-284849D0407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E1023D-B058-4BA3-9653-2B1D0DE5C055}" type="pres">
      <dgm:prSet presAssocID="{A84AA5CE-B206-4CE9-9DCC-284849D0407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36EFF96-B55B-4681-BEFC-DCF4DBC1718D}" type="pres">
      <dgm:prSet presAssocID="{A84AA5CE-B206-4CE9-9DCC-284849D0407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ED4999-94ED-48F1-B218-BC9F20417E02}" type="pres">
      <dgm:prSet presAssocID="{A84AA5CE-B206-4CE9-9DCC-284849D0407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9CA8A41-A10E-4760-894A-CE927996D408}" type="pres">
      <dgm:prSet presAssocID="{A84AA5CE-B206-4CE9-9DCC-284849D0407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05BBF64-8C15-4AA6-B2CD-0C44D1CA345C}" type="pres">
      <dgm:prSet presAssocID="{A84AA5CE-B206-4CE9-9DCC-284849D0407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19CF13F-7CA5-4AAD-AD6C-9F245E889A8B}" type="pres">
      <dgm:prSet presAssocID="{A84AA5CE-B206-4CE9-9DCC-284849D0407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599D013-43C5-4C98-B785-27754A723E2B}" type="pres">
      <dgm:prSet presAssocID="{A84AA5CE-B206-4CE9-9DCC-284849D0407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C3D352-3FEE-4954-AC8E-494A70662FA6}" type="pres">
      <dgm:prSet presAssocID="{A84AA5CE-B206-4CE9-9DCC-284849D0407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5A26FDD-17C9-4F56-B915-3A0C7D530A08}" type="presOf" srcId="{1AF26406-9A20-41A6-B4F1-50FB9226BDE2}" destId="{B36EFF96-B55B-4681-BEFC-DCF4DBC1718D}" srcOrd="0" destOrd="0" presId="urn:microsoft.com/office/officeart/2005/8/layout/vProcess5"/>
    <dgm:cxn modelId="{ED07CAB2-CAF6-4368-AFDC-A045B969E476}" type="presOf" srcId="{C9121D09-4602-4310-B889-9BA5F2AA4CEC}" destId="{CCC3D352-3FEE-4954-AC8E-494A70662FA6}" srcOrd="1" destOrd="0" presId="urn:microsoft.com/office/officeart/2005/8/layout/vProcess5"/>
    <dgm:cxn modelId="{748051A5-9DCB-471D-BCB3-78C8748D8EAD}" type="presOf" srcId="{36133AFD-32EF-4944-A116-372459A2C132}" destId="{AAE2D7C5-90AB-4325-A37C-DF5F3ED38CAE}" srcOrd="0" destOrd="0" presId="urn:microsoft.com/office/officeart/2005/8/layout/vProcess5"/>
    <dgm:cxn modelId="{0999A894-49C6-4398-9D9C-FA57BDEDD7B3}" type="presOf" srcId="{3A9CF594-A8C3-4C53-85EC-6AD6C0EC8F84}" destId="{6040860C-6176-4ECD-82F0-B9E03736C99F}" srcOrd="0" destOrd="0" presId="urn:microsoft.com/office/officeart/2005/8/layout/vProcess5"/>
    <dgm:cxn modelId="{4E6C67B0-4187-41D9-872E-26C17FFD38CB}" type="presOf" srcId="{B4185803-0EE0-466D-8999-326E2746B226}" destId="{0599D013-43C5-4C98-B785-27754A723E2B}" srcOrd="1" destOrd="0" presId="urn:microsoft.com/office/officeart/2005/8/layout/vProcess5"/>
    <dgm:cxn modelId="{74C3B040-DDD7-4FC8-8EA4-975E5963A507}" srcId="{A84AA5CE-B206-4CE9-9DCC-284849D0407A}" destId="{CAE8C7EF-CACE-4F04-8BAE-F152EB0778FD}" srcOrd="0" destOrd="0" parTransId="{F5382730-3DFE-4E08-B291-FF9B19487B1F}" sibTransId="{36133AFD-32EF-4944-A116-372459A2C132}"/>
    <dgm:cxn modelId="{37392FDE-ABFD-4585-A4C6-7CB5A228CB5B}" type="presOf" srcId="{84F46D66-2223-405B-A7B4-52954334ADAE}" destId="{019CF13F-7CA5-4AAD-AD6C-9F245E889A8B}" srcOrd="1" destOrd="0" presId="urn:microsoft.com/office/officeart/2005/8/layout/vProcess5"/>
    <dgm:cxn modelId="{A8E09559-5F1F-482E-B67D-5C04415CBF33}" srcId="{A84AA5CE-B206-4CE9-9DCC-284849D0407A}" destId="{84F46D66-2223-405B-A7B4-52954334ADAE}" srcOrd="2" destOrd="0" parTransId="{1924A329-2BCE-4A95-B749-261724C8E1F0}" sibTransId="{1AF26406-9A20-41A6-B4F1-50FB9226BDE2}"/>
    <dgm:cxn modelId="{71893A81-5DBA-4348-901A-CB838766FCD6}" type="presOf" srcId="{C9121D09-4602-4310-B889-9BA5F2AA4CEC}" destId="{24289F60-A992-4029-A37E-A7C0C672FA44}" srcOrd="0" destOrd="0" presId="urn:microsoft.com/office/officeart/2005/8/layout/vProcess5"/>
    <dgm:cxn modelId="{F82E1689-9307-4212-9527-E9CA5EA1C1CD}" type="presOf" srcId="{B4185803-0EE0-466D-8999-326E2746B226}" destId="{92FEDAE3-36AC-4DC1-960A-9186A6D7F3B3}" srcOrd="0" destOrd="0" presId="urn:microsoft.com/office/officeart/2005/8/layout/vProcess5"/>
    <dgm:cxn modelId="{2B7E3144-C864-4771-A6C7-EA32B8099027}" type="presOf" srcId="{CAE8C7EF-CACE-4F04-8BAE-F152EB0778FD}" destId="{123757B9-E7E8-4177-9408-43190F3ED968}" srcOrd="0" destOrd="0" presId="urn:microsoft.com/office/officeart/2005/8/layout/vProcess5"/>
    <dgm:cxn modelId="{86FE3D2B-506B-466F-84DB-FF5D1ABD692C}" srcId="{A84AA5CE-B206-4CE9-9DCC-284849D0407A}" destId="{B4185803-0EE0-466D-8999-326E2746B226}" srcOrd="3" destOrd="0" parTransId="{404199ED-DBFB-48C7-9EED-ADA143EB1B6A}" sibTransId="{971244A5-237A-47CA-8B3C-95036BEF14D8}"/>
    <dgm:cxn modelId="{C5679C18-5214-42B1-817E-D21D8F8D989D}" type="presOf" srcId="{CAE8C7EF-CACE-4F04-8BAE-F152EB0778FD}" destId="{79CA8A41-A10E-4760-894A-CE927996D408}" srcOrd="1" destOrd="0" presId="urn:microsoft.com/office/officeart/2005/8/layout/vProcess5"/>
    <dgm:cxn modelId="{62FDA4DF-1D8D-4F87-9BA0-592736A655A3}" type="presOf" srcId="{3A9CF594-A8C3-4C53-85EC-6AD6C0EC8F84}" destId="{505BBF64-8C15-4AA6-B2CD-0C44D1CA345C}" srcOrd="1" destOrd="0" presId="urn:microsoft.com/office/officeart/2005/8/layout/vProcess5"/>
    <dgm:cxn modelId="{CD6919E4-F72A-4D85-9BBF-7B191BD0B949}" type="presOf" srcId="{84F46D66-2223-405B-A7B4-52954334ADAE}" destId="{B9D3FA61-B638-475C-B5CF-E05615CBBB98}" srcOrd="0" destOrd="0" presId="urn:microsoft.com/office/officeart/2005/8/layout/vProcess5"/>
    <dgm:cxn modelId="{586459C6-0071-43A6-A947-438E38963A60}" srcId="{A84AA5CE-B206-4CE9-9DCC-284849D0407A}" destId="{C9121D09-4602-4310-B889-9BA5F2AA4CEC}" srcOrd="4" destOrd="0" parTransId="{6DE5E2CD-3160-4394-8986-DC804C4C43E3}" sibTransId="{959B1B75-C03D-4059-88A2-4EB74BB8F712}"/>
    <dgm:cxn modelId="{C62FB02A-8535-48D1-BB99-46BE0CC16715}" srcId="{A84AA5CE-B206-4CE9-9DCC-284849D0407A}" destId="{3A9CF594-A8C3-4C53-85EC-6AD6C0EC8F84}" srcOrd="1" destOrd="0" parTransId="{F069A7F1-AF79-4F8A-BE9F-C8E1FB917009}" sibTransId="{EB5417A6-81A1-42B4-8F56-3214E0E7A2B3}"/>
    <dgm:cxn modelId="{D6A93ECF-776F-4725-9487-9DAADE0CBD6B}" type="presOf" srcId="{A84AA5CE-B206-4CE9-9DCC-284849D0407A}" destId="{E74A127E-2F5D-443B-924A-810D84B6184D}" srcOrd="0" destOrd="0" presId="urn:microsoft.com/office/officeart/2005/8/layout/vProcess5"/>
    <dgm:cxn modelId="{29E94E41-3A8D-48CD-90C8-DA07F53860C3}" type="presOf" srcId="{971244A5-237A-47CA-8B3C-95036BEF14D8}" destId="{F9ED4999-94ED-48F1-B218-BC9F20417E02}" srcOrd="0" destOrd="0" presId="urn:microsoft.com/office/officeart/2005/8/layout/vProcess5"/>
    <dgm:cxn modelId="{7E687192-A3AF-4482-99E7-34608E650DAA}" type="presOf" srcId="{EB5417A6-81A1-42B4-8F56-3214E0E7A2B3}" destId="{F1E1023D-B058-4BA3-9653-2B1D0DE5C055}" srcOrd="0" destOrd="0" presId="urn:microsoft.com/office/officeart/2005/8/layout/vProcess5"/>
    <dgm:cxn modelId="{D5C17BA2-2E0F-40BE-8092-D8FB8B271315}" type="presParOf" srcId="{E74A127E-2F5D-443B-924A-810D84B6184D}" destId="{F16B8951-01A0-4337-8FCA-5C7B28FAC390}" srcOrd="0" destOrd="0" presId="urn:microsoft.com/office/officeart/2005/8/layout/vProcess5"/>
    <dgm:cxn modelId="{68318F5F-8390-47BF-8FCE-5CE530272F55}" type="presParOf" srcId="{E74A127E-2F5D-443B-924A-810D84B6184D}" destId="{123757B9-E7E8-4177-9408-43190F3ED968}" srcOrd="1" destOrd="0" presId="urn:microsoft.com/office/officeart/2005/8/layout/vProcess5"/>
    <dgm:cxn modelId="{A2A177F5-EE9F-4A58-81D3-7E1F2C0A13A4}" type="presParOf" srcId="{E74A127E-2F5D-443B-924A-810D84B6184D}" destId="{6040860C-6176-4ECD-82F0-B9E03736C99F}" srcOrd="2" destOrd="0" presId="urn:microsoft.com/office/officeart/2005/8/layout/vProcess5"/>
    <dgm:cxn modelId="{85AE18C6-895A-424B-929F-DD42856B2F87}" type="presParOf" srcId="{E74A127E-2F5D-443B-924A-810D84B6184D}" destId="{B9D3FA61-B638-475C-B5CF-E05615CBBB98}" srcOrd="3" destOrd="0" presId="urn:microsoft.com/office/officeart/2005/8/layout/vProcess5"/>
    <dgm:cxn modelId="{4509CD25-73E7-487A-9ECD-E3B6E41A32F0}" type="presParOf" srcId="{E74A127E-2F5D-443B-924A-810D84B6184D}" destId="{92FEDAE3-36AC-4DC1-960A-9186A6D7F3B3}" srcOrd="4" destOrd="0" presId="urn:microsoft.com/office/officeart/2005/8/layout/vProcess5"/>
    <dgm:cxn modelId="{E51594E4-7B56-4405-8058-8609672CDB56}" type="presParOf" srcId="{E74A127E-2F5D-443B-924A-810D84B6184D}" destId="{24289F60-A992-4029-A37E-A7C0C672FA44}" srcOrd="5" destOrd="0" presId="urn:microsoft.com/office/officeart/2005/8/layout/vProcess5"/>
    <dgm:cxn modelId="{AD55CBB5-A595-4EE3-9ECC-9C599227A2C9}" type="presParOf" srcId="{E74A127E-2F5D-443B-924A-810D84B6184D}" destId="{AAE2D7C5-90AB-4325-A37C-DF5F3ED38CAE}" srcOrd="6" destOrd="0" presId="urn:microsoft.com/office/officeart/2005/8/layout/vProcess5"/>
    <dgm:cxn modelId="{6BA4EBB3-91B2-4E79-A659-0E90E0215633}" type="presParOf" srcId="{E74A127E-2F5D-443B-924A-810D84B6184D}" destId="{F1E1023D-B058-4BA3-9653-2B1D0DE5C055}" srcOrd="7" destOrd="0" presId="urn:microsoft.com/office/officeart/2005/8/layout/vProcess5"/>
    <dgm:cxn modelId="{7F84A94B-8C6D-46A6-9AF3-D226C29806A1}" type="presParOf" srcId="{E74A127E-2F5D-443B-924A-810D84B6184D}" destId="{B36EFF96-B55B-4681-BEFC-DCF4DBC1718D}" srcOrd="8" destOrd="0" presId="urn:microsoft.com/office/officeart/2005/8/layout/vProcess5"/>
    <dgm:cxn modelId="{FDEA754A-4DD5-4623-A1F5-81DD1C2CE755}" type="presParOf" srcId="{E74A127E-2F5D-443B-924A-810D84B6184D}" destId="{F9ED4999-94ED-48F1-B218-BC9F20417E02}" srcOrd="9" destOrd="0" presId="urn:microsoft.com/office/officeart/2005/8/layout/vProcess5"/>
    <dgm:cxn modelId="{A5C23AA3-942D-491B-9B0B-FF9E055040E7}" type="presParOf" srcId="{E74A127E-2F5D-443B-924A-810D84B6184D}" destId="{79CA8A41-A10E-4760-894A-CE927996D408}" srcOrd="10" destOrd="0" presId="urn:microsoft.com/office/officeart/2005/8/layout/vProcess5"/>
    <dgm:cxn modelId="{362CF3F0-F57E-4F83-A33D-8B1A4B593C6F}" type="presParOf" srcId="{E74A127E-2F5D-443B-924A-810D84B6184D}" destId="{505BBF64-8C15-4AA6-B2CD-0C44D1CA345C}" srcOrd="11" destOrd="0" presId="urn:microsoft.com/office/officeart/2005/8/layout/vProcess5"/>
    <dgm:cxn modelId="{03496C4A-EC52-48D6-B31A-1A69742E31EF}" type="presParOf" srcId="{E74A127E-2F5D-443B-924A-810D84B6184D}" destId="{019CF13F-7CA5-4AAD-AD6C-9F245E889A8B}" srcOrd="12" destOrd="0" presId="urn:microsoft.com/office/officeart/2005/8/layout/vProcess5"/>
    <dgm:cxn modelId="{EB2D7A4C-ACC3-4D19-848C-A15124A36C54}" type="presParOf" srcId="{E74A127E-2F5D-443B-924A-810D84B6184D}" destId="{0599D013-43C5-4C98-B785-27754A723E2B}" srcOrd="13" destOrd="0" presId="urn:microsoft.com/office/officeart/2005/8/layout/vProcess5"/>
    <dgm:cxn modelId="{4199CBDC-129B-463B-BB97-7826BAFCEE5A}" type="presParOf" srcId="{E74A127E-2F5D-443B-924A-810D84B6184D}" destId="{CCC3D352-3FEE-4954-AC8E-494A70662FA6}" srcOrd="14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6864D6-54A4-4261-B9FD-6A0DE741CFE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A19E6DB8-A15F-4A82-A11A-F81F5757743F}">
      <dgm:prSet phldrT="[Text]"/>
      <dgm:spPr/>
      <dgm:t>
        <a:bodyPr/>
        <a:lstStyle/>
        <a:p>
          <a:r>
            <a:rPr lang="en-IN" dirty="0" smtClean="0"/>
            <a:t>Visible light is absorbed in individual pixel </a:t>
          </a:r>
          <a:endParaRPr lang="en-IN" dirty="0"/>
        </a:p>
      </dgm:t>
    </dgm:pt>
    <dgm:pt modelId="{44FD595A-5A09-4C75-A3DB-5B72EECD3051}" type="parTrans" cxnId="{80ED10BF-7245-4FD5-BBB7-E6DCA02757C7}">
      <dgm:prSet/>
      <dgm:spPr/>
      <dgm:t>
        <a:bodyPr/>
        <a:lstStyle/>
        <a:p>
          <a:endParaRPr lang="en-IN"/>
        </a:p>
      </dgm:t>
    </dgm:pt>
    <dgm:pt modelId="{4C830EF9-5D33-4FB6-B447-019B405A870F}" type="sibTrans" cxnId="{80ED10BF-7245-4FD5-BBB7-E6DCA02757C7}">
      <dgm:prSet/>
      <dgm:spPr/>
      <dgm:t>
        <a:bodyPr/>
        <a:lstStyle/>
        <a:p>
          <a:endParaRPr lang="en-IN"/>
        </a:p>
      </dgm:t>
    </dgm:pt>
    <dgm:pt modelId="{A548FF88-9C75-4ACC-8F55-DCC0B4E3567C}">
      <dgm:prSet phldrT="[Text]"/>
      <dgm:spPr/>
      <dgm:t>
        <a:bodyPr/>
        <a:lstStyle/>
        <a:p>
          <a:r>
            <a:rPr lang="en-IN" dirty="0" smtClean="0"/>
            <a:t>With the help of small transistor element made of silicon, the electrons are released</a:t>
          </a:r>
          <a:endParaRPr lang="en-IN" dirty="0"/>
        </a:p>
      </dgm:t>
    </dgm:pt>
    <dgm:pt modelId="{999A4272-DD58-4C42-B8A4-21848950888E}" type="parTrans" cxnId="{7E93AD64-A7AD-47FA-8E5E-4152B9BDF9D5}">
      <dgm:prSet/>
      <dgm:spPr/>
      <dgm:t>
        <a:bodyPr/>
        <a:lstStyle/>
        <a:p>
          <a:endParaRPr lang="en-IN"/>
        </a:p>
      </dgm:t>
    </dgm:pt>
    <dgm:pt modelId="{EF984A19-F6D9-4A0E-9D0B-6DEF984AE9C4}" type="sibTrans" cxnId="{7E93AD64-A7AD-47FA-8E5E-4152B9BDF9D5}">
      <dgm:prSet/>
      <dgm:spPr/>
      <dgm:t>
        <a:bodyPr/>
        <a:lstStyle/>
        <a:p>
          <a:endParaRPr lang="en-IN"/>
        </a:p>
      </dgm:t>
    </dgm:pt>
    <dgm:pt modelId="{8F7292BA-3C64-4F8B-9E8A-0AA7DB1CC84E}">
      <dgm:prSet phldrT="[Text]"/>
      <dgm:spPr/>
      <dgm:t>
        <a:bodyPr/>
        <a:lstStyle/>
        <a:p>
          <a:r>
            <a:rPr lang="en-IN" dirty="0" smtClean="0"/>
            <a:t>These</a:t>
          </a:r>
          <a:r>
            <a:rPr lang="en-IN" baseline="0" dirty="0" smtClean="0"/>
            <a:t> electrons are converted to electric voltage signal </a:t>
          </a:r>
          <a:endParaRPr lang="en-IN" dirty="0"/>
        </a:p>
      </dgm:t>
    </dgm:pt>
    <dgm:pt modelId="{CAB89BBD-21EA-41A6-8346-71B9041EE27D}" type="parTrans" cxnId="{E2A1796A-F325-4F3F-9F11-823764A92E2A}">
      <dgm:prSet/>
      <dgm:spPr/>
      <dgm:t>
        <a:bodyPr/>
        <a:lstStyle/>
        <a:p>
          <a:endParaRPr lang="en-IN"/>
        </a:p>
      </dgm:t>
    </dgm:pt>
    <dgm:pt modelId="{00AF571C-7B27-4B32-B43A-9F93F1ACB0FE}" type="sibTrans" cxnId="{E2A1796A-F325-4F3F-9F11-823764A92E2A}">
      <dgm:prSet/>
      <dgm:spPr/>
      <dgm:t>
        <a:bodyPr/>
        <a:lstStyle/>
        <a:p>
          <a:endParaRPr lang="en-IN"/>
        </a:p>
      </dgm:t>
    </dgm:pt>
    <dgm:pt modelId="{8255AB8B-6774-464B-95FF-05AA3A3303CB}">
      <dgm:prSet/>
      <dgm:spPr/>
      <dgm:t>
        <a:bodyPr/>
        <a:lstStyle/>
        <a:p>
          <a:r>
            <a:rPr lang="en-IN" dirty="0" smtClean="0"/>
            <a:t>The electrons are deposited in the electron well itself</a:t>
          </a:r>
          <a:endParaRPr lang="en-IN" dirty="0"/>
        </a:p>
      </dgm:t>
    </dgm:pt>
    <dgm:pt modelId="{BDF12D59-06DE-4AF6-B547-F426DFE93DCD}" type="parTrans" cxnId="{D181A768-8B0A-46AF-BA20-D831B996F133}">
      <dgm:prSet/>
      <dgm:spPr/>
      <dgm:t>
        <a:bodyPr/>
        <a:lstStyle/>
        <a:p>
          <a:endParaRPr lang="en-IN"/>
        </a:p>
      </dgm:t>
    </dgm:pt>
    <dgm:pt modelId="{EFDA1000-BD1C-41CF-908E-F75B01BDB3F2}" type="sibTrans" cxnId="{D181A768-8B0A-46AF-BA20-D831B996F133}">
      <dgm:prSet/>
      <dgm:spPr/>
      <dgm:t>
        <a:bodyPr/>
        <a:lstStyle/>
        <a:p>
          <a:endParaRPr lang="en-IN"/>
        </a:p>
      </dgm:t>
    </dgm:pt>
    <dgm:pt modelId="{589D4690-E1E0-433B-A353-78BE49D09652}">
      <dgm:prSet/>
      <dgm:spPr/>
      <dgm:t>
        <a:bodyPr/>
        <a:lstStyle/>
        <a:p>
          <a:r>
            <a:rPr lang="en-IN" dirty="0" smtClean="0"/>
            <a:t>Once CCD is exposed, charge is read out in Bucket brigade fashion i.e. The electronic charge is shifted from pixel by pixel at the boundaries and then collected</a:t>
          </a:r>
          <a:endParaRPr lang="en-IN" dirty="0"/>
        </a:p>
      </dgm:t>
    </dgm:pt>
    <dgm:pt modelId="{2F9A0AEE-20A5-4A9B-9C67-27A38A51DB9B}" type="parTrans" cxnId="{9B64BFF6-54D4-4BF7-BE98-A24976E40341}">
      <dgm:prSet/>
      <dgm:spPr/>
      <dgm:t>
        <a:bodyPr/>
        <a:lstStyle/>
        <a:p>
          <a:endParaRPr lang="en-IN"/>
        </a:p>
      </dgm:t>
    </dgm:pt>
    <dgm:pt modelId="{111BE13C-C0A8-4D40-B27B-7397FDC0402B}" type="sibTrans" cxnId="{9B64BFF6-54D4-4BF7-BE98-A24976E40341}">
      <dgm:prSet/>
      <dgm:spPr/>
      <dgm:t>
        <a:bodyPr/>
        <a:lstStyle/>
        <a:p>
          <a:endParaRPr lang="en-IN"/>
        </a:p>
      </dgm:t>
    </dgm:pt>
    <dgm:pt modelId="{3B35005D-FA50-4797-A8FC-E840C6C77A55}" type="pres">
      <dgm:prSet presAssocID="{526864D6-54A4-4261-B9FD-6A0DE741CFEB}" presName="outerComposite" presStyleCnt="0">
        <dgm:presLayoutVars>
          <dgm:chMax val="5"/>
          <dgm:dir/>
          <dgm:resizeHandles val="exact"/>
        </dgm:presLayoutVars>
      </dgm:prSet>
      <dgm:spPr/>
    </dgm:pt>
    <dgm:pt modelId="{9DAA7F6B-19CD-44E9-B87E-3F6E009D4D81}" type="pres">
      <dgm:prSet presAssocID="{526864D6-54A4-4261-B9FD-6A0DE741CFEB}" presName="dummyMaxCanvas" presStyleCnt="0">
        <dgm:presLayoutVars/>
      </dgm:prSet>
      <dgm:spPr/>
    </dgm:pt>
    <dgm:pt modelId="{A52975A3-8389-47C0-A691-B548144C7DF1}" type="pres">
      <dgm:prSet presAssocID="{526864D6-54A4-4261-B9FD-6A0DE741CFEB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2FC9AC7-7757-48C5-A215-B44BC6C077B8}" type="pres">
      <dgm:prSet presAssocID="{526864D6-54A4-4261-B9FD-6A0DE741CFE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F0AF841-72F4-4772-838D-C5DC6CF53730}" type="pres">
      <dgm:prSet presAssocID="{526864D6-54A4-4261-B9FD-6A0DE741CFE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C4659C1-06DB-420D-88A5-A77950698CA2}" type="pres">
      <dgm:prSet presAssocID="{526864D6-54A4-4261-B9FD-6A0DE741CFE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89A9E4-07A4-4E92-BEA3-5A8D03942447}" type="pres">
      <dgm:prSet presAssocID="{526864D6-54A4-4261-B9FD-6A0DE741CFEB}" presName="FiveNodes_5" presStyleLbl="node1" presStyleIdx="4" presStyleCnt="5" custLinFactY="91781" custLinFactNeighborX="45887" custLinFactNeighborY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D7FCBB9-44DC-403D-8171-49F80CEDD831}" type="pres">
      <dgm:prSet presAssocID="{526864D6-54A4-4261-B9FD-6A0DE741CFE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EF4F5A9-CF15-464F-BD7A-91E81A571D61}" type="pres">
      <dgm:prSet presAssocID="{526864D6-54A4-4261-B9FD-6A0DE741CFE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C11C4CC-59AF-4E2B-AA21-F01FE6193743}" type="pres">
      <dgm:prSet presAssocID="{526864D6-54A4-4261-B9FD-6A0DE741CFE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CC9E99A-534A-4704-99EA-CB7E90988F79}" type="pres">
      <dgm:prSet presAssocID="{526864D6-54A4-4261-B9FD-6A0DE741CFE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9B0E1B0-3685-4933-950D-3D7221B7114F}" type="pres">
      <dgm:prSet presAssocID="{526864D6-54A4-4261-B9FD-6A0DE741CFE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E0D702B-3EC6-4061-9A19-7190556A69AC}" type="pres">
      <dgm:prSet presAssocID="{526864D6-54A4-4261-B9FD-6A0DE741CFE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C6A7D42-FF15-4DB6-B123-26B101D4E26B}" type="pres">
      <dgm:prSet presAssocID="{526864D6-54A4-4261-B9FD-6A0DE741CFE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F5C2D94-720B-45E3-BEC5-0801E0DD01F6}" type="pres">
      <dgm:prSet presAssocID="{526864D6-54A4-4261-B9FD-6A0DE741CFE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D4E05F6-7004-47D0-818F-B3E1C589470E}" type="pres">
      <dgm:prSet presAssocID="{526864D6-54A4-4261-B9FD-6A0DE741CFE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44B6CED-F549-448D-A1D9-30208EF357F2}" type="presOf" srcId="{4C830EF9-5D33-4FB6-B447-019B405A870F}" destId="{0D7FCBB9-44DC-403D-8171-49F80CEDD831}" srcOrd="0" destOrd="0" presId="urn:microsoft.com/office/officeart/2005/8/layout/vProcess5"/>
    <dgm:cxn modelId="{3D844515-4850-4668-804F-AE685E462B2F}" type="presOf" srcId="{589D4690-E1E0-433B-A353-78BE49D09652}" destId="{4C4659C1-06DB-420D-88A5-A77950698CA2}" srcOrd="0" destOrd="0" presId="urn:microsoft.com/office/officeart/2005/8/layout/vProcess5"/>
    <dgm:cxn modelId="{B0EA29EC-1650-483B-AFDA-42E760126C79}" type="presOf" srcId="{A548FF88-9C75-4ACC-8F55-DCC0B4E3567C}" destId="{F2FC9AC7-7757-48C5-A215-B44BC6C077B8}" srcOrd="0" destOrd="0" presId="urn:microsoft.com/office/officeart/2005/8/layout/vProcess5"/>
    <dgm:cxn modelId="{2ADF5679-1DE6-4831-8C95-1C571D8F359B}" type="presOf" srcId="{A548FF88-9C75-4ACC-8F55-DCC0B4E3567C}" destId="{0E0D702B-3EC6-4061-9A19-7190556A69AC}" srcOrd="1" destOrd="0" presId="urn:microsoft.com/office/officeart/2005/8/layout/vProcess5"/>
    <dgm:cxn modelId="{33504C96-8918-476F-A890-A487AF873B8E}" type="presOf" srcId="{EF984A19-F6D9-4A0E-9D0B-6DEF984AE9C4}" destId="{AEF4F5A9-CF15-464F-BD7A-91E81A571D61}" srcOrd="0" destOrd="0" presId="urn:microsoft.com/office/officeart/2005/8/layout/vProcess5"/>
    <dgm:cxn modelId="{C94DCE1E-417B-4C86-9E1F-A800E25A73F6}" type="presOf" srcId="{8F7292BA-3C64-4F8B-9E8A-0AA7DB1CC84E}" destId="{B289A9E4-07A4-4E92-BEA3-5A8D03942447}" srcOrd="0" destOrd="0" presId="urn:microsoft.com/office/officeart/2005/8/layout/vProcess5"/>
    <dgm:cxn modelId="{7E93AD64-A7AD-47FA-8E5E-4152B9BDF9D5}" srcId="{526864D6-54A4-4261-B9FD-6A0DE741CFEB}" destId="{A548FF88-9C75-4ACC-8F55-DCC0B4E3567C}" srcOrd="1" destOrd="0" parTransId="{999A4272-DD58-4C42-B8A4-21848950888E}" sibTransId="{EF984A19-F6D9-4A0E-9D0B-6DEF984AE9C4}"/>
    <dgm:cxn modelId="{061826D9-98AA-4B4D-985C-5C9BCCBCD62F}" type="presOf" srcId="{111BE13C-C0A8-4D40-B27B-7397FDC0402B}" destId="{5CC9E99A-534A-4704-99EA-CB7E90988F79}" srcOrd="0" destOrd="0" presId="urn:microsoft.com/office/officeart/2005/8/layout/vProcess5"/>
    <dgm:cxn modelId="{D181A768-8B0A-46AF-BA20-D831B996F133}" srcId="{526864D6-54A4-4261-B9FD-6A0DE741CFEB}" destId="{8255AB8B-6774-464B-95FF-05AA3A3303CB}" srcOrd="2" destOrd="0" parTransId="{BDF12D59-06DE-4AF6-B547-F426DFE93DCD}" sibTransId="{EFDA1000-BD1C-41CF-908E-F75B01BDB3F2}"/>
    <dgm:cxn modelId="{AE6A194F-0AA1-4057-B6FF-B241C456BB0F}" type="presOf" srcId="{A19E6DB8-A15F-4A82-A11A-F81F5757743F}" destId="{F9B0E1B0-3685-4933-950D-3D7221B7114F}" srcOrd="1" destOrd="0" presId="urn:microsoft.com/office/officeart/2005/8/layout/vProcess5"/>
    <dgm:cxn modelId="{C36C5013-28A0-44D9-9FAB-9377AE22A207}" type="presOf" srcId="{A19E6DB8-A15F-4A82-A11A-F81F5757743F}" destId="{A52975A3-8389-47C0-A691-B548144C7DF1}" srcOrd="0" destOrd="0" presId="urn:microsoft.com/office/officeart/2005/8/layout/vProcess5"/>
    <dgm:cxn modelId="{A782EF00-4F22-4B3C-AF4C-B73C1884E0AD}" type="presOf" srcId="{589D4690-E1E0-433B-A353-78BE49D09652}" destId="{FF5C2D94-720B-45E3-BEC5-0801E0DD01F6}" srcOrd="1" destOrd="0" presId="urn:microsoft.com/office/officeart/2005/8/layout/vProcess5"/>
    <dgm:cxn modelId="{80ED10BF-7245-4FD5-BBB7-E6DCA02757C7}" srcId="{526864D6-54A4-4261-B9FD-6A0DE741CFEB}" destId="{A19E6DB8-A15F-4A82-A11A-F81F5757743F}" srcOrd="0" destOrd="0" parTransId="{44FD595A-5A09-4C75-A3DB-5B72EECD3051}" sibTransId="{4C830EF9-5D33-4FB6-B447-019B405A870F}"/>
    <dgm:cxn modelId="{63BDE7BE-0AF7-4386-B6FA-E765B87A6D23}" type="presOf" srcId="{8255AB8B-6774-464B-95FF-05AA3A3303CB}" destId="{3C6A7D42-FF15-4DB6-B123-26B101D4E26B}" srcOrd="1" destOrd="0" presId="urn:microsoft.com/office/officeart/2005/8/layout/vProcess5"/>
    <dgm:cxn modelId="{7BD5D1FF-4409-4A8C-BB28-4E83CA391E40}" type="presOf" srcId="{EFDA1000-BD1C-41CF-908E-F75B01BDB3F2}" destId="{0C11C4CC-59AF-4E2B-AA21-F01FE6193743}" srcOrd="0" destOrd="0" presId="urn:microsoft.com/office/officeart/2005/8/layout/vProcess5"/>
    <dgm:cxn modelId="{0846CC85-AB53-48CA-8BA0-36FF148C2E16}" type="presOf" srcId="{526864D6-54A4-4261-B9FD-6A0DE741CFEB}" destId="{3B35005D-FA50-4797-A8FC-E840C6C77A55}" srcOrd="0" destOrd="0" presId="urn:microsoft.com/office/officeart/2005/8/layout/vProcess5"/>
    <dgm:cxn modelId="{465FC94C-B122-4E87-B43D-3D210B978289}" type="presOf" srcId="{8F7292BA-3C64-4F8B-9E8A-0AA7DB1CC84E}" destId="{AD4E05F6-7004-47D0-818F-B3E1C589470E}" srcOrd="1" destOrd="0" presId="urn:microsoft.com/office/officeart/2005/8/layout/vProcess5"/>
    <dgm:cxn modelId="{6A20EAE0-97F9-400F-8303-98B0958A1B1E}" type="presOf" srcId="{8255AB8B-6774-464B-95FF-05AA3A3303CB}" destId="{EF0AF841-72F4-4772-838D-C5DC6CF53730}" srcOrd="0" destOrd="0" presId="urn:microsoft.com/office/officeart/2005/8/layout/vProcess5"/>
    <dgm:cxn modelId="{9B64BFF6-54D4-4BF7-BE98-A24976E40341}" srcId="{526864D6-54A4-4261-B9FD-6A0DE741CFEB}" destId="{589D4690-E1E0-433B-A353-78BE49D09652}" srcOrd="3" destOrd="0" parTransId="{2F9A0AEE-20A5-4A9B-9C67-27A38A51DB9B}" sibTransId="{111BE13C-C0A8-4D40-B27B-7397FDC0402B}"/>
    <dgm:cxn modelId="{E2A1796A-F325-4F3F-9F11-823764A92E2A}" srcId="{526864D6-54A4-4261-B9FD-6A0DE741CFEB}" destId="{8F7292BA-3C64-4F8B-9E8A-0AA7DB1CC84E}" srcOrd="4" destOrd="0" parTransId="{CAB89BBD-21EA-41A6-8346-71B9041EE27D}" sibTransId="{00AF571C-7B27-4B32-B43A-9F93F1ACB0FE}"/>
    <dgm:cxn modelId="{DF7697F7-ECE1-4713-B9FC-70B0E7555202}" type="presParOf" srcId="{3B35005D-FA50-4797-A8FC-E840C6C77A55}" destId="{9DAA7F6B-19CD-44E9-B87E-3F6E009D4D81}" srcOrd="0" destOrd="0" presId="urn:microsoft.com/office/officeart/2005/8/layout/vProcess5"/>
    <dgm:cxn modelId="{23DC4B14-9022-449A-B218-402C26995C4C}" type="presParOf" srcId="{3B35005D-FA50-4797-A8FC-E840C6C77A55}" destId="{A52975A3-8389-47C0-A691-B548144C7DF1}" srcOrd="1" destOrd="0" presId="urn:microsoft.com/office/officeart/2005/8/layout/vProcess5"/>
    <dgm:cxn modelId="{68EDDFCB-CCD4-41B3-88BB-ED0F18AC09F4}" type="presParOf" srcId="{3B35005D-FA50-4797-A8FC-E840C6C77A55}" destId="{F2FC9AC7-7757-48C5-A215-B44BC6C077B8}" srcOrd="2" destOrd="0" presId="urn:microsoft.com/office/officeart/2005/8/layout/vProcess5"/>
    <dgm:cxn modelId="{4938DE87-991B-49A8-8844-FB47DC04C099}" type="presParOf" srcId="{3B35005D-FA50-4797-A8FC-E840C6C77A55}" destId="{EF0AF841-72F4-4772-838D-C5DC6CF53730}" srcOrd="3" destOrd="0" presId="urn:microsoft.com/office/officeart/2005/8/layout/vProcess5"/>
    <dgm:cxn modelId="{98C2A5B4-E791-463B-8709-FF961EA40E99}" type="presParOf" srcId="{3B35005D-FA50-4797-A8FC-E840C6C77A55}" destId="{4C4659C1-06DB-420D-88A5-A77950698CA2}" srcOrd="4" destOrd="0" presId="urn:microsoft.com/office/officeart/2005/8/layout/vProcess5"/>
    <dgm:cxn modelId="{FEFCE05F-6906-49AF-A56D-226F56D9B54A}" type="presParOf" srcId="{3B35005D-FA50-4797-A8FC-E840C6C77A55}" destId="{B289A9E4-07A4-4E92-BEA3-5A8D03942447}" srcOrd="5" destOrd="0" presId="urn:microsoft.com/office/officeart/2005/8/layout/vProcess5"/>
    <dgm:cxn modelId="{A4F378E2-B374-4B14-BE14-3B86D7B1EC22}" type="presParOf" srcId="{3B35005D-FA50-4797-A8FC-E840C6C77A55}" destId="{0D7FCBB9-44DC-403D-8171-49F80CEDD831}" srcOrd="6" destOrd="0" presId="urn:microsoft.com/office/officeart/2005/8/layout/vProcess5"/>
    <dgm:cxn modelId="{A2524F9D-367E-404E-99BC-F07544A4B40E}" type="presParOf" srcId="{3B35005D-FA50-4797-A8FC-E840C6C77A55}" destId="{AEF4F5A9-CF15-464F-BD7A-91E81A571D61}" srcOrd="7" destOrd="0" presId="urn:microsoft.com/office/officeart/2005/8/layout/vProcess5"/>
    <dgm:cxn modelId="{6CAE3645-3422-404F-B77F-9EA687F6ECF8}" type="presParOf" srcId="{3B35005D-FA50-4797-A8FC-E840C6C77A55}" destId="{0C11C4CC-59AF-4E2B-AA21-F01FE6193743}" srcOrd="8" destOrd="0" presId="urn:microsoft.com/office/officeart/2005/8/layout/vProcess5"/>
    <dgm:cxn modelId="{8BFFD26D-C2EA-4C13-830E-C31B29A4DBAC}" type="presParOf" srcId="{3B35005D-FA50-4797-A8FC-E840C6C77A55}" destId="{5CC9E99A-534A-4704-99EA-CB7E90988F79}" srcOrd="9" destOrd="0" presId="urn:microsoft.com/office/officeart/2005/8/layout/vProcess5"/>
    <dgm:cxn modelId="{61CBA25E-6CE6-4EB3-B052-05632891906B}" type="presParOf" srcId="{3B35005D-FA50-4797-A8FC-E840C6C77A55}" destId="{F9B0E1B0-3685-4933-950D-3D7221B7114F}" srcOrd="10" destOrd="0" presId="urn:microsoft.com/office/officeart/2005/8/layout/vProcess5"/>
    <dgm:cxn modelId="{479D5B5F-7B5C-456F-A608-7360318F245F}" type="presParOf" srcId="{3B35005D-FA50-4797-A8FC-E840C6C77A55}" destId="{0E0D702B-3EC6-4061-9A19-7190556A69AC}" srcOrd="11" destOrd="0" presId="urn:microsoft.com/office/officeart/2005/8/layout/vProcess5"/>
    <dgm:cxn modelId="{9BC0002A-F2B5-43F1-93D6-69E30AC771E7}" type="presParOf" srcId="{3B35005D-FA50-4797-A8FC-E840C6C77A55}" destId="{3C6A7D42-FF15-4DB6-B123-26B101D4E26B}" srcOrd="12" destOrd="0" presId="urn:microsoft.com/office/officeart/2005/8/layout/vProcess5"/>
    <dgm:cxn modelId="{B1534313-907B-436C-8B73-B3A249734100}" type="presParOf" srcId="{3B35005D-FA50-4797-A8FC-E840C6C77A55}" destId="{FF5C2D94-720B-45E3-BEC5-0801E0DD01F6}" srcOrd="13" destOrd="0" presId="urn:microsoft.com/office/officeart/2005/8/layout/vProcess5"/>
    <dgm:cxn modelId="{09A43632-D511-4C32-BA05-D35DC86E7C6B}" type="presParOf" srcId="{3B35005D-FA50-4797-A8FC-E840C6C77A55}" destId="{AD4E05F6-7004-47D0-818F-B3E1C589470E}" srcOrd="14" destOrd="0" presId="urn:microsoft.com/office/officeart/2005/8/layout/vProcess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D0E5AC-4AF4-4C5E-AE84-FA2EB8DBAABA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8DC2B81-923A-4E0B-BD15-C617B3EF0BB8}">
      <dgm:prSet phldrT="[Text]"/>
      <dgm:spPr/>
      <dgm:t>
        <a:bodyPr/>
        <a:lstStyle/>
        <a:p>
          <a:r>
            <a:rPr lang="en-IN" dirty="0" err="1" smtClean="0"/>
            <a:t>Analog</a:t>
          </a:r>
          <a:r>
            <a:rPr lang="en-IN" dirty="0" smtClean="0"/>
            <a:t> signal is sent to the </a:t>
          </a:r>
          <a:r>
            <a:rPr lang="en-IN" dirty="0" err="1" smtClean="0"/>
            <a:t>analog</a:t>
          </a:r>
          <a:r>
            <a:rPr lang="en-IN" dirty="0" smtClean="0"/>
            <a:t> digital converter (ADC)</a:t>
          </a:r>
          <a:endParaRPr lang="en-IN" dirty="0"/>
        </a:p>
      </dgm:t>
    </dgm:pt>
    <dgm:pt modelId="{87C527DD-3FE2-44B9-B82D-3DAE23B6FBC1}" type="parTrans" cxnId="{9CFE93ED-4F77-481F-ADC3-093BC339B52B}">
      <dgm:prSet/>
      <dgm:spPr/>
      <dgm:t>
        <a:bodyPr/>
        <a:lstStyle/>
        <a:p>
          <a:endParaRPr lang="en-IN"/>
        </a:p>
      </dgm:t>
    </dgm:pt>
    <dgm:pt modelId="{CF6E4147-67AB-44D2-B414-F82221D541DC}" type="sibTrans" cxnId="{9CFE93ED-4F77-481F-ADC3-093BC339B52B}">
      <dgm:prSet/>
      <dgm:spPr/>
      <dgm:t>
        <a:bodyPr/>
        <a:lstStyle/>
        <a:p>
          <a:endParaRPr lang="en-IN"/>
        </a:p>
      </dgm:t>
    </dgm:pt>
    <dgm:pt modelId="{CB6B7224-D396-4525-ACC4-95AB47901347}">
      <dgm:prSet phldrT="[Text]"/>
      <dgm:spPr/>
      <dgm:t>
        <a:bodyPr/>
        <a:lstStyle/>
        <a:p>
          <a:r>
            <a:rPr lang="en-IN" dirty="0" smtClean="0"/>
            <a:t>This is then passed on to computer and converted to a visible image on a monitor</a:t>
          </a:r>
          <a:endParaRPr lang="en-IN" dirty="0"/>
        </a:p>
      </dgm:t>
    </dgm:pt>
    <dgm:pt modelId="{11793A56-E6BB-4169-AC53-5DF3BC401E6F}" type="parTrans" cxnId="{8831AD75-2E73-46EB-A775-98DAC50F0C0E}">
      <dgm:prSet/>
      <dgm:spPr/>
      <dgm:t>
        <a:bodyPr/>
        <a:lstStyle/>
        <a:p>
          <a:endParaRPr lang="en-IN"/>
        </a:p>
      </dgm:t>
    </dgm:pt>
    <dgm:pt modelId="{4D3F3BFB-4C3B-4300-966D-9122D1EA94EF}" type="sibTrans" cxnId="{8831AD75-2E73-46EB-A775-98DAC50F0C0E}">
      <dgm:prSet/>
      <dgm:spPr/>
      <dgm:t>
        <a:bodyPr/>
        <a:lstStyle/>
        <a:p>
          <a:endParaRPr lang="en-IN"/>
        </a:p>
      </dgm:t>
    </dgm:pt>
    <dgm:pt modelId="{90E914AB-ECC5-4FBB-A3AB-351FA5A818DA}">
      <dgm:prSet phldrT="[Text]"/>
      <dgm:spPr/>
      <dgm:t>
        <a:bodyPr/>
        <a:lstStyle/>
        <a:p>
          <a:r>
            <a:rPr lang="en-IN" dirty="0" smtClean="0"/>
            <a:t>Electrons stored will be proportional to the number of X-rays photon strike the element</a:t>
          </a:r>
          <a:endParaRPr lang="en-IN" dirty="0"/>
        </a:p>
      </dgm:t>
    </dgm:pt>
    <dgm:pt modelId="{EB9A97A1-95E8-4E3D-9240-B83F808DE533}" type="parTrans" cxnId="{6C8A053F-107F-4034-BCDF-CC7453E3429B}">
      <dgm:prSet/>
      <dgm:spPr/>
      <dgm:t>
        <a:bodyPr/>
        <a:lstStyle/>
        <a:p>
          <a:endParaRPr lang="en-IN"/>
        </a:p>
      </dgm:t>
    </dgm:pt>
    <dgm:pt modelId="{DC9B0709-71E6-45EB-8124-463971231073}" type="sibTrans" cxnId="{6C8A053F-107F-4034-BCDF-CC7453E3429B}">
      <dgm:prSet/>
      <dgm:spPr/>
      <dgm:t>
        <a:bodyPr/>
        <a:lstStyle/>
        <a:p>
          <a:endParaRPr lang="en-IN"/>
        </a:p>
      </dgm:t>
    </dgm:pt>
    <dgm:pt modelId="{5E76312D-BF26-4350-982E-5D323E733C98}">
      <dgm:prSet/>
      <dgm:spPr/>
      <dgm:t>
        <a:bodyPr/>
        <a:lstStyle/>
        <a:p>
          <a:r>
            <a:rPr lang="en-IN" dirty="0" smtClean="0"/>
            <a:t>ADC converts </a:t>
          </a:r>
          <a:r>
            <a:rPr lang="en-IN" dirty="0" err="1" smtClean="0"/>
            <a:t>analog</a:t>
          </a:r>
          <a:r>
            <a:rPr lang="en-IN" dirty="0" smtClean="0"/>
            <a:t> image to numeric values</a:t>
          </a:r>
          <a:endParaRPr lang="en-IN" dirty="0"/>
        </a:p>
      </dgm:t>
    </dgm:pt>
    <dgm:pt modelId="{2A90A0F7-AC4A-4F99-A2A1-59797432BC88}" type="parTrans" cxnId="{E8532DA2-B608-430B-8A49-FBE2A6E0EA3C}">
      <dgm:prSet/>
      <dgm:spPr/>
    </dgm:pt>
    <dgm:pt modelId="{58DA5406-410F-423B-B561-6A40E2FDEE67}" type="sibTrans" cxnId="{E8532DA2-B608-430B-8A49-FBE2A6E0EA3C}">
      <dgm:prSet/>
      <dgm:spPr/>
      <dgm:t>
        <a:bodyPr/>
        <a:lstStyle/>
        <a:p>
          <a:endParaRPr lang="en-IN"/>
        </a:p>
      </dgm:t>
    </dgm:pt>
    <dgm:pt modelId="{905EC2DD-C6A0-4114-B09A-DC90A23DCC78}" type="pres">
      <dgm:prSet presAssocID="{B1D0E5AC-4AF4-4C5E-AE84-FA2EB8DBAAB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201F8C5-242C-496C-B105-95D199FE5F6E}" type="pres">
      <dgm:prSet presAssocID="{B1D0E5AC-4AF4-4C5E-AE84-FA2EB8DBAABA}" presName="dummyMaxCanvas" presStyleCnt="0">
        <dgm:presLayoutVars/>
      </dgm:prSet>
      <dgm:spPr/>
    </dgm:pt>
    <dgm:pt modelId="{88B2284B-C81A-4454-8EFA-7670ABA98FB8}" type="pres">
      <dgm:prSet presAssocID="{B1D0E5AC-4AF4-4C5E-AE84-FA2EB8DBAAB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897BEFB-2656-4ACC-A40F-B1B56D085C29}" type="pres">
      <dgm:prSet presAssocID="{B1D0E5AC-4AF4-4C5E-AE84-FA2EB8DBAAB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ED75A2A-117C-4384-81A9-6132345E64E8}" type="pres">
      <dgm:prSet presAssocID="{B1D0E5AC-4AF4-4C5E-AE84-FA2EB8DBAAB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92251BD-E03D-4826-B739-7291A3CDF75A}" type="pres">
      <dgm:prSet presAssocID="{B1D0E5AC-4AF4-4C5E-AE84-FA2EB8DBAAB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C50F6BC-520C-458E-B6C6-486AF5A397E0}" type="pres">
      <dgm:prSet presAssocID="{B1D0E5AC-4AF4-4C5E-AE84-FA2EB8DBAAB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A49AF72-9582-4132-88AD-38A248DFF28C}" type="pres">
      <dgm:prSet presAssocID="{B1D0E5AC-4AF4-4C5E-AE84-FA2EB8DBAAB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B71C006-B55B-4587-9159-8C0918DBB57E}" type="pres">
      <dgm:prSet presAssocID="{B1D0E5AC-4AF4-4C5E-AE84-FA2EB8DBAAB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F348BDD-8810-46CF-A313-A5585883612F}" type="pres">
      <dgm:prSet presAssocID="{B1D0E5AC-4AF4-4C5E-AE84-FA2EB8DBAAB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CCE8002-85E3-430A-B103-1527A6889B5B}" type="pres">
      <dgm:prSet presAssocID="{B1D0E5AC-4AF4-4C5E-AE84-FA2EB8DBAAB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CE73B85-F482-4640-AA3D-8E15947F98EE}" type="pres">
      <dgm:prSet presAssocID="{B1D0E5AC-4AF4-4C5E-AE84-FA2EB8DBAAB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7F22444-C73F-42CD-8C44-7B9705FE692C}" type="pres">
      <dgm:prSet presAssocID="{B1D0E5AC-4AF4-4C5E-AE84-FA2EB8DBAAB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9CFE93ED-4F77-481F-ADC3-093BC339B52B}" srcId="{B1D0E5AC-4AF4-4C5E-AE84-FA2EB8DBAABA}" destId="{48DC2B81-923A-4E0B-BD15-C617B3EF0BB8}" srcOrd="0" destOrd="0" parTransId="{87C527DD-3FE2-44B9-B82D-3DAE23B6FBC1}" sibTransId="{CF6E4147-67AB-44D2-B414-F82221D541DC}"/>
    <dgm:cxn modelId="{A28092A6-9EE2-4A22-B97F-0D2715220CCD}" type="presOf" srcId="{48DC2B81-923A-4E0B-BD15-C617B3EF0BB8}" destId="{88B2284B-C81A-4454-8EFA-7670ABA98FB8}" srcOrd="0" destOrd="0" presId="urn:microsoft.com/office/officeart/2005/8/layout/vProcess5"/>
    <dgm:cxn modelId="{D2928EDE-D877-42C3-86ED-E470BA6BC5A3}" type="presOf" srcId="{58DA5406-410F-423B-B561-6A40E2FDEE67}" destId="{8A49AF72-9582-4132-88AD-38A248DFF28C}" srcOrd="0" destOrd="0" presId="urn:microsoft.com/office/officeart/2005/8/layout/vProcess5"/>
    <dgm:cxn modelId="{A0459559-C628-4105-B7A7-5A423253D776}" type="presOf" srcId="{CB6B7224-D396-4525-ACC4-95AB47901347}" destId="{ACE73B85-F482-4640-AA3D-8E15947F98EE}" srcOrd="1" destOrd="0" presId="urn:microsoft.com/office/officeart/2005/8/layout/vProcess5"/>
    <dgm:cxn modelId="{1B3C6617-8BDA-4076-A76F-CEDFDB5D9937}" type="presOf" srcId="{48DC2B81-923A-4E0B-BD15-C617B3EF0BB8}" destId="{0F348BDD-8810-46CF-A313-A5585883612F}" srcOrd="1" destOrd="0" presId="urn:microsoft.com/office/officeart/2005/8/layout/vProcess5"/>
    <dgm:cxn modelId="{1B79E75F-2A72-4AB6-8E17-10E01CC7BE3E}" type="presOf" srcId="{5E76312D-BF26-4350-982E-5D323E733C98}" destId="{BCCE8002-85E3-430A-B103-1527A6889B5B}" srcOrd="1" destOrd="0" presId="urn:microsoft.com/office/officeart/2005/8/layout/vProcess5"/>
    <dgm:cxn modelId="{07EE2F6D-9267-4CBE-BE1E-DE549F36567A}" type="presOf" srcId="{90E914AB-ECC5-4FBB-A3AB-351FA5A818DA}" destId="{892251BD-E03D-4826-B739-7291A3CDF75A}" srcOrd="0" destOrd="0" presId="urn:microsoft.com/office/officeart/2005/8/layout/vProcess5"/>
    <dgm:cxn modelId="{9176261C-B182-40AA-9B60-CDDF1CA54061}" type="presOf" srcId="{5E76312D-BF26-4350-982E-5D323E733C98}" destId="{6897BEFB-2656-4ACC-A40F-B1B56D085C29}" srcOrd="0" destOrd="0" presId="urn:microsoft.com/office/officeart/2005/8/layout/vProcess5"/>
    <dgm:cxn modelId="{328A5BA7-0521-44EA-9ABE-88760ADDA4C7}" type="presOf" srcId="{B1D0E5AC-4AF4-4C5E-AE84-FA2EB8DBAABA}" destId="{905EC2DD-C6A0-4114-B09A-DC90A23DCC78}" srcOrd="0" destOrd="0" presId="urn:microsoft.com/office/officeart/2005/8/layout/vProcess5"/>
    <dgm:cxn modelId="{65C4837D-B2BF-4BCD-9912-25011521BD44}" type="presOf" srcId="{90E914AB-ECC5-4FBB-A3AB-351FA5A818DA}" destId="{B7F22444-C73F-42CD-8C44-7B9705FE692C}" srcOrd="1" destOrd="0" presId="urn:microsoft.com/office/officeart/2005/8/layout/vProcess5"/>
    <dgm:cxn modelId="{6C8A053F-107F-4034-BCDF-CC7453E3429B}" srcId="{B1D0E5AC-4AF4-4C5E-AE84-FA2EB8DBAABA}" destId="{90E914AB-ECC5-4FBB-A3AB-351FA5A818DA}" srcOrd="3" destOrd="0" parTransId="{EB9A97A1-95E8-4E3D-9240-B83F808DE533}" sibTransId="{DC9B0709-71E6-45EB-8124-463971231073}"/>
    <dgm:cxn modelId="{8831AD75-2E73-46EB-A775-98DAC50F0C0E}" srcId="{B1D0E5AC-4AF4-4C5E-AE84-FA2EB8DBAABA}" destId="{CB6B7224-D396-4525-ACC4-95AB47901347}" srcOrd="2" destOrd="0" parTransId="{11793A56-E6BB-4169-AC53-5DF3BC401E6F}" sibTransId="{4D3F3BFB-4C3B-4300-966D-9122D1EA94EF}"/>
    <dgm:cxn modelId="{0132AC39-B026-43C7-99D0-7E2653C8166D}" type="presOf" srcId="{4D3F3BFB-4C3B-4300-966D-9122D1EA94EF}" destId="{3B71C006-B55B-4587-9159-8C0918DBB57E}" srcOrd="0" destOrd="0" presId="urn:microsoft.com/office/officeart/2005/8/layout/vProcess5"/>
    <dgm:cxn modelId="{A3B4A365-623E-4574-B9F0-D289BE5127C8}" type="presOf" srcId="{CF6E4147-67AB-44D2-B414-F82221D541DC}" destId="{CC50F6BC-520C-458E-B6C6-486AF5A397E0}" srcOrd="0" destOrd="0" presId="urn:microsoft.com/office/officeart/2005/8/layout/vProcess5"/>
    <dgm:cxn modelId="{E8532DA2-B608-430B-8A49-FBE2A6E0EA3C}" srcId="{B1D0E5AC-4AF4-4C5E-AE84-FA2EB8DBAABA}" destId="{5E76312D-BF26-4350-982E-5D323E733C98}" srcOrd="1" destOrd="0" parTransId="{2A90A0F7-AC4A-4F99-A2A1-59797432BC88}" sibTransId="{58DA5406-410F-423B-B561-6A40E2FDEE67}"/>
    <dgm:cxn modelId="{89B5E08C-26C0-4CF4-8292-B27DA865C3F1}" type="presOf" srcId="{CB6B7224-D396-4525-ACC4-95AB47901347}" destId="{5ED75A2A-117C-4384-81A9-6132345E64E8}" srcOrd="0" destOrd="0" presId="urn:microsoft.com/office/officeart/2005/8/layout/vProcess5"/>
    <dgm:cxn modelId="{B543C3F9-1BE8-4D3D-9BA6-73085600ACDF}" type="presParOf" srcId="{905EC2DD-C6A0-4114-B09A-DC90A23DCC78}" destId="{5201F8C5-242C-496C-B105-95D199FE5F6E}" srcOrd="0" destOrd="0" presId="urn:microsoft.com/office/officeart/2005/8/layout/vProcess5"/>
    <dgm:cxn modelId="{27D9CF9B-889C-4460-A704-FBE8189FAC67}" type="presParOf" srcId="{905EC2DD-C6A0-4114-B09A-DC90A23DCC78}" destId="{88B2284B-C81A-4454-8EFA-7670ABA98FB8}" srcOrd="1" destOrd="0" presId="urn:microsoft.com/office/officeart/2005/8/layout/vProcess5"/>
    <dgm:cxn modelId="{36B1546E-0C1D-433E-BD86-3B11798B7B2E}" type="presParOf" srcId="{905EC2DD-C6A0-4114-B09A-DC90A23DCC78}" destId="{6897BEFB-2656-4ACC-A40F-B1B56D085C29}" srcOrd="2" destOrd="0" presId="urn:microsoft.com/office/officeart/2005/8/layout/vProcess5"/>
    <dgm:cxn modelId="{527FDD76-3A32-49A1-9044-2E9DC1384A33}" type="presParOf" srcId="{905EC2DD-C6A0-4114-B09A-DC90A23DCC78}" destId="{5ED75A2A-117C-4384-81A9-6132345E64E8}" srcOrd="3" destOrd="0" presId="urn:microsoft.com/office/officeart/2005/8/layout/vProcess5"/>
    <dgm:cxn modelId="{2475B136-D071-4CB0-9177-24D127C5AC40}" type="presParOf" srcId="{905EC2DD-C6A0-4114-B09A-DC90A23DCC78}" destId="{892251BD-E03D-4826-B739-7291A3CDF75A}" srcOrd="4" destOrd="0" presId="urn:microsoft.com/office/officeart/2005/8/layout/vProcess5"/>
    <dgm:cxn modelId="{B5B85C68-877C-4110-8554-5F714C35BE11}" type="presParOf" srcId="{905EC2DD-C6A0-4114-B09A-DC90A23DCC78}" destId="{CC50F6BC-520C-458E-B6C6-486AF5A397E0}" srcOrd="5" destOrd="0" presId="urn:microsoft.com/office/officeart/2005/8/layout/vProcess5"/>
    <dgm:cxn modelId="{E4326B92-93F7-4F93-86AA-658B1E6F6A39}" type="presParOf" srcId="{905EC2DD-C6A0-4114-B09A-DC90A23DCC78}" destId="{8A49AF72-9582-4132-88AD-38A248DFF28C}" srcOrd="6" destOrd="0" presId="urn:microsoft.com/office/officeart/2005/8/layout/vProcess5"/>
    <dgm:cxn modelId="{8DF43ECF-82D1-4EC4-89F4-522414A53BBB}" type="presParOf" srcId="{905EC2DD-C6A0-4114-B09A-DC90A23DCC78}" destId="{3B71C006-B55B-4587-9159-8C0918DBB57E}" srcOrd="7" destOrd="0" presId="urn:microsoft.com/office/officeart/2005/8/layout/vProcess5"/>
    <dgm:cxn modelId="{CEB0D424-48A1-47A9-91BF-598A251F1EB8}" type="presParOf" srcId="{905EC2DD-C6A0-4114-B09A-DC90A23DCC78}" destId="{0F348BDD-8810-46CF-A313-A5585883612F}" srcOrd="8" destOrd="0" presId="urn:microsoft.com/office/officeart/2005/8/layout/vProcess5"/>
    <dgm:cxn modelId="{454EC28D-BE0E-4EC8-8C87-C54237F1DD64}" type="presParOf" srcId="{905EC2DD-C6A0-4114-B09A-DC90A23DCC78}" destId="{BCCE8002-85E3-430A-B103-1527A6889B5B}" srcOrd="9" destOrd="0" presId="urn:microsoft.com/office/officeart/2005/8/layout/vProcess5"/>
    <dgm:cxn modelId="{CFF53B71-CBBB-4CEA-B716-DF31380A4B59}" type="presParOf" srcId="{905EC2DD-C6A0-4114-B09A-DC90A23DCC78}" destId="{ACE73B85-F482-4640-AA3D-8E15947F98EE}" srcOrd="10" destOrd="0" presId="urn:microsoft.com/office/officeart/2005/8/layout/vProcess5"/>
    <dgm:cxn modelId="{A8A796B2-2B51-49BE-9B96-E34447DE08D3}" type="presParOf" srcId="{905EC2DD-C6A0-4114-B09A-DC90A23DCC78}" destId="{B7F22444-C73F-42CD-8C44-7B9705FE692C}" srcOrd="11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8D5A-E4B8-4D6F-A6E7-76AB0C7B9624}" type="datetimeFigureOut">
              <a:rPr lang="en-US" smtClean="0"/>
              <a:t>5/15/2020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0A5CD-E7D7-44DB-9A68-5E81C7F67EF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090D7-9B39-4E04-997F-A4A998E97091}" type="datetimeFigureOut">
              <a:rPr lang="en-US" smtClean="0"/>
              <a:pPr/>
              <a:t>5/15/2020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4A182-81A3-4C2A-BD7E-0E7263250DB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4A182-81A3-4C2A-BD7E-0E7263250DBB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5362" name="Picture 2" descr="Downtown Bradford Dental: Dentist Bradford | digital radiograp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3350"/>
            <a:ext cx="9144000" cy="67246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86200"/>
            <a:ext cx="8229600" cy="167640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Digital radiography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4343400" cy="1143000"/>
          </a:xfrm>
        </p:spPr>
        <p:txBody>
          <a:bodyPr/>
          <a:lstStyle/>
          <a:p>
            <a:r>
              <a:rPr lang="en-IN" dirty="0" smtClean="0"/>
              <a:t>Terminologies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709160"/>
          </a:xfrm>
        </p:spPr>
        <p:txBody>
          <a:bodyPr/>
          <a:lstStyle/>
          <a:p>
            <a:r>
              <a:rPr lang="en-IN" dirty="0" smtClean="0"/>
              <a:t>Matrix – the image to be taken is          represented as many rows and columns </a:t>
            </a:r>
          </a:p>
          <a:p>
            <a:endParaRPr lang="en-IN" dirty="0" smtClean="0"/>
          </a:p>
          <a:p>
            <a:r>
              <a:rPr lang="en-IN" dirty="0" smtClean="0"/>
              <a:t>Pixel – picture element. Each pixel is assigned a value, related to signal intensity. The value stored in a binary form (0,1)</a:t>
            </a:r>
          </a:p>
          <a:p>
            <a:r>
              <a:rPr lang="en-IN" dirty="0" smtClean="0"/>
              <a:t>Pixel having high value represents dark gray shade, whereas low value represents white shade.</a:t>
            </a:r>
          </a:p>
          <a:p>
            <a:r>
              <a:rPr lang="en-IN" dirty="0" smtClean="0"/>
              <a:t>High dose – high value – dark gray shade</a:t>
            </a:r>
            <a:endParaRPr lang="en-IN" dirty="0"/>
          </a:p>
        </p:txBody>
      </p:sp>
      <p:sp>
        <p:nvSpPr>
          <p:cNvPr id="30722" name="AutoShape 2" descr="Find size of the largest '+' formed by all ones in a binary matrix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30724" name="Picture 4" descr="Find size of the largest '+' formed by all ones in a binary matrix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77000" y="154864"/>
            <a:ext cx="2667000" cy="266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Digital image processing and interpretation"/>
          <p:cNvPicPr>
            <a:picLocks noChangeAspect="1" noChangeArrowheads="1"/>
          </p:cNvPicPr>
          <p:nvPr/>
        </p:nvPicPr>
        <p:blipFill>
          <a:blip r:embed="rId2"/>
          <a:srcRect l="23346" t="61009" r="19749"/>
          <a:stretch>
            <a:fillRect/>
          </a:stretch>
        </p:blipFill>
        <p:spPr bwMode="auto">
          <a:xfrm>
            <a:off x="1447800" y="2514600"/>
            <a:ext cx="64770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6600" cy="1143000"/>
          </a:xfrm>
        </p:spPr>
        <p:txBody>
          <a:bodyPr/>
          <a:lstStyle/>
          <a:p>
            <a:r>
              <a:rPr lang="en-IN" dirty="0" smtClean="0">
                <a:solidFill>
                  <a:srgbClr val="FFFF00"/>
                </a:solidFill>
              </a:rPr>
              <a:t>Process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709160"/>
          </a:xfrm>
        </p:spPr>
        <p:txBody>
          <a:bodyPr/>
          <a:lstStyle/>
          <a:p>
            <a:r>
              <a:rPr lang="en-IN" dirty="0" smtClean="0"/>
              <a:t>Image acquisition</a:t>
            </a:r>
          </a:p>
          <a:p>
            <a:r>
              <a:rPr lang="en-IN" dirty="0" smtClean="0"/>
              <a:t>Image processing</a:t>
            </a:r>
          </a:p>
          <a:p>
            <a:r>
              <a:rPr lang="en-IN" dirty="0" smtClean="0"/>
              <a:t>Image display</a:t>
            </a:r>
          </a:p>
          <a:p>
            <a:r>
              <a:rPr lang="en-IN" dirty="0" smtClean="0"/>
              <a:t>Image Archiving</a:t>
            </a:r>
          </a:p>
          <a:p>
            <a:r>
              <a:rPr lang="en-IN" dirty="0" smtClean="0"/>
              <a:t>Image retrieving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4" descr="Hamamatsu Learning Center: Basic Properties of Digital Images"/>
          <p:cNvPicPr>
            <a:picLocks noChangeAspect="1" noChangeArrowheads="1"/>
          </p:cNvPicPr>
          <p:nvPr/>
        </p:nvPicPr>
        <p:blipFill>
          <a:blip r:embed="rId2"/>
          <a:srcRect l="67207" t="8904" r="1822" b="13846"/>
          <a:stretch>
            <a:fillRect/>
          </a:stretch>
        </p:blipFill>
        <p:spPr bwMode="auto">
          <a:xfrm>
            <a:off x="6019800" y="152400"/>
            <a:ext cx="2743200" cy="259635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</p:pic>
      <p:pic>
        <p:nvPicPr>
          <p:cNvPr id="5" name="Picture 4" descr="Hamamatsu Learning Center: Basic Properties of Digital Images"/>
          <p:cNvPicPr>
            <a:picLocks noChangeAspect="1" noChangeArrowheads="1"/>
          </p:cNvPicPr>
          <p:nvPr/>
        </p:nvPicPr>
        <p:blipFill>
          <a:blip r:embed="rId2"/>
          <a:srcRect l="32692" t="8205" r="34616" b="13846"/>
          <a:stretch>
            <a:fillRect/>
          </a:stretch>
        </p:blipFill>
        <p:spPr bwMode="auto">
          <a:xfrm>
            <a:off x="3657600" y="2819400"/>
            <a:ext cx="2743200" cy="30659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  <p:pic>
        <p:nvPicPr>
          <p:cNvPr id="6" name="Picture 5" descr="Hamamatsu Learning Center: Basic Properties of Digital Images"/>
          <p:cNvPicPr>
            <a:picLocks noChangeAspect="1" noChangeArrowheads="1"/>
          </p:cNvPicPr>
          <p:nvPr/>
        </p:nvPicPr>
        <p:blipFill>
          <a:blip r:embed="rId2"/>
          <a:srcRect t="8205" r="69231" b="13846"/>
          <a:stretch>
            <a:fillRect/>
          </a:stretch>
        </p:blipFill>
        <p:spPr bwMode="auto">
          <a:xfrm>
            <a:off x="6481011" y="3733800"/>
            <a:ext cx="2662989" cy="312420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9&#10; "/>
          <p:cNvPicPr>
            <a:picLocks noChangeAspect="1" noChangeArrowheads="1"/>
          </p:cNvPicPr>
          <p:nvPr/>
        </p:nvPicPr>
        <p:blipFill>
          <a:blip r:embed="rId2"/>
          <a:srcRect l="19531" t="22223" r="24219" b="8333"/>
          <a:stretch>
            <a:fillRect/>
          </a:stretch>
        </p:blipFill>
        <p:spPr bwMode="auto">
          <a:xfrm>
            <a:off x="307848" y="457200"/>
            <a:ext cx="8558784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8200" y="1143000"/>
          <a:ext cx="7391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CHARGE Coupled Device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First adapted in dentistry in 1987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It is an integrated circuit made of crystalline silicon</a:t>
            </a:r>
          </a:p>
          <a:p>
            <a:r>
              <a:rPr lang="en-IN" dirty="0" smtClean="0"/>
              <a:t>Forms images from a visible light</a:t>
            </a:r>
          </a:p>
          <a:p>
            <a:r>
              <a:rPr lang="en-IN" dirty="0" smtClean="0"/>
              <a:t>Uses the same radiographic machine as the conventional</a:t>
            </a:r>
          </a:p>
          <a:p>
            <a:r>
              <a:rPr lang="en-IN" dirty="0" smtClean="0"/>
              <a:t>Uses sensors instead of radiographic film to capture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CCD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CCD uses a thin wafer of silicon as the basis for image recording.</a:t>
            </a:r>
          </a:p>
          <a:p>
            <a:r>
              <a:rPr lang="en-IN" dirty="0" smtClean="0"/>
              <a:t>The silicon crystals are formed in a picture element (pixel) matrix.</a:t>
            </a:r>
          </a:p>
          <a:p>
            <a:r>
              <a:rPr lang="en-IN" dirty="0" smtClean="0"/>
              <a:t>When exposed to radiation, the covalent bonds between silicon atoms are broken, producing electron –hole pairs.</a:t>
            </a:r>
          </a:p>
          <a:p>
            <a:r>
              <a:rPr lang="en-IN" dirty="0" smtClean="0"/>
              <a:t>Electrons are the attracted toward the most positive potential in the device, where they create ‘charge packets’</a:t>
            </a:r>
          </a:p>
          <a:p>
            <a:r>
              <a:rPr lang="en-IN" dirty="0" smtClean="0"/>
              <a:t>Each packet corresponds to one pixel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now about a Charge Coupled Device's Working Princip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199" y="2438400"/>
            <a:ext cx="5012829" cy="36575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9200" y="609600"/>
            <a:ext cx="541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/>
              <a:t>The image is read by transferring each row of pixel charges from one pixel to the next in a </a:t>
            </a:r>
            <a:r>
              <a:rPr lang="en-IN" sz="2000" b="1" dirty="0" smtClean="0">
                <a:solidFill>
                  <a:srgbClr val="FFFF00"/>
                </a:solidFill>
              </a:rPr>
              <a:t>bucket brigade </a:t>
            </a:r>
            <a:r>
              <a:rPr lang="en-IN" sz="2000" dirty="0" smtClean="0"/>
              <a:t>fashion</a:t>
            </a:r>
            <a:endParaRPr lang="en-IN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709160"/>
          </a:xfrm>
        </p:spPr>
        <p:txBody>
          <a:bodyPr/>
          <a:lstStyle/>
          <a:p>
            <a:r>
              <a:rPr lang="en-IN" dirty="0" smtClean="0"/>
              <a:t>3 components </a:t>
            </a:r>
          </a:p>
          <a:p>
            <a:pPr lvl="1">
              <a:buNone/>
            </a:pP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1142999"/>
          <a:ext cx="5334000" cy="4648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</a:tblGrid>
              <a:tr h="833439">
                <a:tc>
                  <a:txBody>
                    <a:bodyPr/>
                    <a:lstStyle/>
                    <a:p>
                      <a:r>
                        <a:rPr lang="en-IN" dirty="0" smtClean="0"/>
                        <a:t>component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Function</a:t>
                      </a:r>
                      <a:endParaRPr lang="en-IN" dirty="0"/>
                    </a:p>
                  </a:txBody>
                  <a:tcPr/>
                </a:tc>
              </a:tr>
              <a:tr h="897724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Scintillator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Convert X-ray into visible light</a:t>
                      </a:r>
                      <a:endParaRPr lang="en-IN" dirty="0"/>
                    </a:p>
                  </a:txBody>
                  <a:tcPr/>
                </a:tc>
              </a:tr>
              <a:tr h="1458519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Fiberoptic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Transmit  visible light to chip and stop X-rays</a:t>
                      </a:r>
                      <a:endParaRPr lang="en-IN" dirty="0"/>
                    </a:p>
                  </a:txBody>
                  <a:tcPr/>
                </a:tc>
              </a:tr>
              <a:tr h="1458519">
                <a:tc>
                  <a:txBody>
                    <a:bodyPr/>
                    <a:lstStyle/>
                    <a:p>
                      <a:r>
                        <a:rPr lang="en-IN" dirty="0" smtClean="0"/>
                        <a:t>Main CCD component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Convert light signal to electric voltage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6" descr="Digital Image Receptor – Analog to Digital Converter | Digital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143000"/>
            <a:ext cx="3705225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990600"/>
            <a:ext cx="4572000" cy="388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e- </a:t>
            </a:r>
            <a:endParaRPr lang="en-IN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762000" y="2971800"/>
            <a:ext cx="3810000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-609600" y="2971006"/>
            <a:ext cx="3810000" cy="158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372394" y="2971006"/>
            <a:ext cx="38100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91000" y="3505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4267200" y="2362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 rot="11016390" flipV="1">
            <a:off x="4572000" y="2895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1524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4038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3962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3352800" y="2133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22" name="TextBox 21"/>
          <p:cNvSpPr txBox="1"/>
          <p:nvPr/>
        </p:nvSpPr>
        <p:spPr>
          <a:xfrm>
            <a:off x="4876800" y="3429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0" y="1600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e-</a:t>
            </a:r>
            <a:endParaRPr lang="en-IN" dirty="0"/>
          </a:p>
        </p:txBody>
      </p:sp>
      <p:sp>
        <p:nvSpPr>
          <p:cNvPr id="24" name="Right Arrow 23"/>
          <p:cNvSpPr/>
          <p:nvPr/>
        </p:nvSpPr>
        <p:spPr>
          <a:xfrm>
            <a:off x="6096000" y="2362200"/>
            <a:ext cx="1066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/>
          <p:cNvSpPr/>
          <p:nvPr/>
        </p:nvSpPr>
        <p:spPr>
          <a:xfrm>
            <a:off x="7162800" y="2133600"/>
            <a:ext cx="1676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ADC</a:t>
            </a:r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2667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rgbClr val="FFFF00"/>
                </a:solidFill>
              </a:rPr>
              <a:t>X-rays </a:t>
            </a:r>
            <a:endParaRPr lang="en-IN" b="1" dirty="0">
              <a:solidFill>
                <a:srgbClr val="FFFF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723900" y="8001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295400" y="6096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0" y="381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>
                <a:solidFill>
                  <a:srgbClr val="FF0000"/>
                </a:solidFill>
              </a:rPr>
              <a:t>scintillator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71800" y="3048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>
                <a:solidFill>
                  <a:srgbClr val="FFFF00"/>
                </a:solidFill>
              </a:rPr>
              <a:t>Fiberoptic</a:t>
            </a:r>
            <a:r>
              <a:rPr lang="en-IN" dirty="0" smtClean="0">
                <a:solidFill>
                  <a:srgbClr val="FFFF00"/>
                </a:solidFill>
              </a:rPr>
              <a:t> </a:t>
            </a:r>
            <a:endParaRPr lang="en-IN" dirty="0">
              <a:solidFill>
                <a:srgbClr val="FFFF00"/>
              </a:solidFill>
            </a:endParaRPr>
          </a:p>
        </p:txBody>
      </p:sp>
      <p:sp>
        <p:nvSpPr>
          <p:cNvPr id="39" name="Down Arrow 38"/>
          <p:cNvSpPr/>
          <p:nvPr/>
        </p:nvSpPr>
        <p:spPr>
          <a:xfrm>
            <a:off x="7696200" y="3581400"/>
            <a:ext cx="304800" cy="990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/>
          <p:cNvSpPr/>
          <p:nvPr/>
        </p:nvSpPr>
        <p:spPr>
          <a:xfrm>
            <a:off x="7315200" y="4953000"/>
            <a:ext cx="1447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1" name="Rectangle 40"/>
          <p:cNvSpPr/>
          <p:nvPr/>
        </p:nvSpPr>
        <p:spPr>
          <a:xfrm>
            <a:off x="6858000" y="6096000"/>
            <a:ext cx="228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computer</a:t>
            </a:r>
            <a:endParaRPr lang="en-IN" dirty="0"/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7468394" y="6019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7925594" y="6019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8458994" y="6019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600200" y="4343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Light waves </a:t>
            </a:r>
            <a:endParaRPr lang="en-IN" dirty="0"/>
          </a:p>
        </p:txBody>
      </p:sp>
      <p:cxnSp>
        <p:nvCxnSpPr>
          <p:cNvPr id="48" name="Curved Connector 47"/>
          <p:cNvCxnSpPr/>
          <p:nvPr/>
        </p:nvCxnSpPr>
        <p:spPr>
          <a:xfrm>
            <a:off x="0" y="3962400"/>
            <a:ext cx="914400" cy="76200"/>
          </a:xfrm>
          <a:prstGeom prst="curvedConnector3">
            <a:avLst>
              <a:gd name="adj1" fmla="val 5483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Curved Connector 59"/>
          <p:cNvCxnSpPr/>
          <p:nvPr/>
        </p:nvCxnSpPr>
        <p:spPr>
          <a:xfrm>
            <a:off x="0" y="2057400"/>
            <a:ext cx="914400" cy="76200"/>
          </a:xfrm>
          <a:prstGeom prst="curvedConnector3">
            <a:avLst>
              <a:gd name="adj1" fmla="val 5483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Curved Connector 60"/>
          <p:cNvCxnSpPr/>
          <p:nvPr/>
        </p:nvCxnSpPr>
        <p:spPr>
          <a:xfrm>
            <a:off x="0" y="3200400"/>
            <a:ext cx="914400" cy="76200"/>
          </a:xfrm>
          <a:prstGeom prst="curvedConnector3">
            <a:avLst>
              <a:gd name="adj1" fmla="val 54838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Lightning Bolt 62"/>
          <p:cNvSpPr/>
          <p:nvPr/>
        </p:nvSpPr>
        <p:spPr>
          <a:xfrm rot="18702479">
            <a:off x="1560286" y="1315244"/>
            <a:ext cx="1143000" cy="609600"/>
          </a:xfrm>
          <a:prstGeom prst="lightningBol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4" name="Lightning Bolt 63"/>
          <p:cNvSpPr/>
          <p:nvPr/>
        </p:nvSpPr>
        <p:spPr>
          <a:xfrm rot="18702479">
            <a:off x="1636485" y="2077245"/>
            <a:ext cx="1143000" cy="609600"/>
          </a:xfrm>
          <a:prstGeom prst="lightningBol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5" name="Lightning Bolt 64"/>
          <p:cNvSpPr/>
          <p:nvPr/>
        </p:nvSpPr>
        <p:spPr>
          <a:xfrm rot="18702479">
            <a:off x="1560286" y="2839244"/>
            <a:ext cx="1143000" cy="609600"/>
          </a:xfrm>
          <a:prstGeom prst="lightningBol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6" name="Lightning Bolt 65"/>
          <p:cNvSpPr/>
          <p:nvPr/>
        </p:nvSpPr>
        <p:spPr>
          <a:xfrm rot="18702479">
            <a:off x="1712686" y="3677445"/>
            <a:ext cx="1143000" cy="609600"/>
          </a:xfrm>
          <a:prstGeom prst="lightningBol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TextBox 66"/>
          <p:cNvSpPr txBox="1"/>
          <p:nvPr/>
        </p:nvSpPr>
        <p:spPr>
          <a:xfrm>
            <a:off x="3581400" y="1143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CCD component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Digital radiography is a term used to describe radiography when the images are taken in a digital form and are capable of being displayed in the computer  </a:t>
            </a:r>
          </a:p>
          <a:p>
            <a:endParaRPr lang="en-IN" dirty="0" smtClean="0"/>
          </a:p>
          <a:p>
            <a:r>
              <a:rPr lang="en-IN" dirty="0" smtClean="0"/>
              <a:t>Digital sensors are used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Principle 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CCD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8674" name="Picture 2" descr="Figure 6 from Advances in digital radiography: physical principles ..."/>
          <p:cNvPicPr>
            <a:picLocks noChangeAspect="1" noChangeArrowheads="1"/>
          </p:cNvPicPr>
          <p:nvPr/>
        </p:nvPicPr>
        <p:blipFill>
          <a:blip r:embed="rId2"/>
          <a:srcRect b="5950"/>
          <a:stretch>
            <a:fillRect/>
          </a:stretch>
        </p:blipFill>
        <p:spPr bwMode="auto">
          <a:xfrm>
            <a:off x="457200" y="1600200"/>
            <a:ext cx="8382000" cy="4818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Digital Radiography Flashcards | Quizl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1643"/>
            <a:ext cx="8382000" cy="6361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Introduction to Radiology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8" name="Picture 4" descr="ThankYouThursday - Almonte Hospital Found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Digital radiography refers to a method of capturing a radiographic image using a sensor, breaking it into electronic pieces and presenting and storing the image using a computer.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Advantages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Dose reduction </a:t>
            </a:r>
            <a:r>
              <a:rPr lang="en-IN" dirty="0" err="1" smtClean="0"/>
              <a:t>upto</a:t>
            </a:r>
            <a:r>
              <a:rPr lang="en-IN" dirty="0" smtClean="0"/>
              <a:t> 50 -90% compared to conventional</a:t>
            </a:r>
          </a:p>
          <a:p>
            <a:r>
              <a:rPr lang="en-IN" dirty="0" smtClean="0"/>
              <a:t>Image can be manipulated</a:t>
            </a:r>
          </a:p>
          <a:p>
            <a:r>
              <a:rPr lang="en-IN" dirty="0" smtClean="0"/>
              <a:t>Contrast of the image can be enhanced</a:t>
            </a:r>
          </a:p>
          <a:p>
            <a:r>
              <a:rPr lang="en-IN" dirty="0" smtClean="0"/>
              <a:t>Measurements can be done</a:t>
            </a:r>
          </a:p>
          <a:p>
            <a:r>
              <a:rPr lang="en-IN" dirty="0" smtClean="0"/>
              <a:t>Images are electronically transferred to other healthcare providers</a:t>
            </a:r>
          </a:p>
          <a:p>
            <a:r>
              <a:rPr lang="en-IN" dirty="0" smtClean="0"/>
              <a:t>It can stored for future use and study purpose</a:t>
            </a:r>
          </a:p>
          <a:p>
            <a:r>
              <a:rPr lang="en-IN" dirty="0" smtClean="0"/>
              <a:t>Environment friendly – avoids chemicals used in processing and lead foil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Disadvantage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Relatively high initial cost</a:t>
            </a:r>
          </a:p>
          <a:p>
            <a:r>
              <a:rPr lang="en-IN" dirty="0" smtClean="0"/>
              <a:t>Rigid sensor dimensions</a:t>
            </a:r>
          </a:p>
          <a:p>
            <a:r>
              <a:rPr lang="en-IN" dirty="0" smtClean="0"/>
              <a:t>Large disc space is needed to store the data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Direct  - sensor is placed in the patient’s mouth and exposed to radiation. From the sensor the image is transmitted to computer monitor within seconds</a:t>
            </a:r>
          </a:p>
          <a:p>
            <a:r>
              <a:rPr lang="en-IN" dirty="0" smtClean="0"/>
              <a:t>Indirect  - an existing X-ray film is digitized using a CCD camera, which scans the image, digitizes or converts the image and displays in computer.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928360"/>
          </a:xfrm>
        </p:spPr>
        <p:txBody>
          <a:bodyPr/>
          <a:lstStyle/>
          <a:p>
            <a:r>
              <a:rPr lang="en-IN" sz="2400" dirty="0" smtClean="0">
                <a:latin typeface="Baskerville Old Face" pitchFamily="18" charset="0"/>
              </a:rPr>
              <a:t>Storage Phosphor Imaging – A reusable imaging plate coated with phosphors is used. The storage phosphor imaging records diagnostic data on the plates following exposure to the X-ray source and high speed scanner to convert the information to electronic files  --- displayed on the computer screen</a:t>
            </a:r>
          </a:p>
          <a:p>
            <a:endParaRPr lang="en-IN" dirty="0"/>
          </a:p>
        </p:txBody>
      </p:sp>
      <p:pic>
        <p:nvPicPr>
          <p:cNvPr id="34820" name="Picture 4" descr="Photostimulable Phosphor (Psp)|UCBMSH.OR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38400"/>
            <a:ext cx="8420100" cy="44196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R storage phosphor plate exposure and read-out. | Download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82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Components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X-ray generator</a:t>
            </a:r>
          </a:p>
          <a:p>
            <a:r>
              <a:rPr lang="en-IN" dirty="0" smtClean="0"/>
              <a:t>Direct digital sensors</a:t>
            </a:r>
          </a:p>
          <a:p>
            <a:pPr lvl="1"/>
            <a:r>
              <a:rPr lang="en-IN" dirty="0" smtClean="0"/>
              <a:t>Charge coupled device (CCD)</a:t>
            </a:r>
          </a:p>
          <a:p>
            <a:pPr lvl="1"/>
            <a:r>
              <a:rPr lang="en-IN" dirty="0" smtClean="0"/>
              <a:t>Complementary metal oxide semiconductors (CMOS)</a:t>
            </a:r>
          </a:p>
          <a:p>
            <a:pPr lvl="1"/>
            <a:r>
              <a:rPr lang="en-IN" dirty="0" err="1" smtClean="0"/>
              <a:t>Photostimulable</a:t>
            </a:r>
            <a:r>
              <a:rPr lang="en-IN" dirty="0" smtClean="0"/>
              <a:t> phosphor plates (PSP)</a:t>
            </a:r>
          </a:p>
          <a:p>
            <a:pPr lvl="1"/>
            <a:r>
              <a:rPr lang="en-IN" dirty="0" smtClean="0"/>
              <a:t>Thin film transistors (TFT)</a:t>
            </a:r>
          </a:p>
          <a:p>
            <a:r>
              <a:rPr lang="en-IN" dirty="0" err="1" smtClean="0"/>
              <a:t>Analog</a:t>
            </a:r>
            <a:r>
              <a:rPr lang="en-IN" dirty="0" smtClean="0"/>
              <a:t> to digital converter (ADC)</a:t>
            </a:r>
          </a:p>
          <a:p>
            <a:r>
              <a:rPr lang="en-IN" dirty="0" smtClean="0"/>
              <a:t>Computer </a:t>
            </a:r>
          </a:p>
          <a:p>
            <a:r>
              <a:rPr lang="en-IN" dirty="0" smtClean="0"/>
              <a:t>Monitor or printer for Image display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250</TotalTime>
  <Words>721</Words>
  <Application>Microsoft Office PowerPoint</Application>
  <PresentationFormat>On-screen Show (4:3)</PresentationFormat>
  <Paragraphs>107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Apex</vt:lpstr>
      <vt:lpstr>Digital radiography</vt:lpstr>
      <vt:lpstr>Slide 2</vt:lpstr>
      <vt:lpstr>Slide 3</vt:lpstr>
      <vt:lpstr>Advantages </vt:lpstr>
      <vt:lpstr>Disadvantage </vt:lpstr>
      <vt:lpstr>Methods </vt:lpstr>
      <vt:lpstr>Slide 7</vt:lpstr>
      <vt:lpstr>Slide 8</vt:lpstr>
      <vt:lpstr>Components </vt:lpstr>
      <vt:lpstr>Terminologies </vt:lpstr>
      <vt:lpstr>Slide 11</vt:lpstr>
      <vt:lpstr>Process</vt:lpstr>
      <vt:lpstr>Slide 13</vt:lpstr>
      <vt:lpstr>Slide 14</vt:lpstr>
      <vt:lpstr>CHARGE Coupled Device </vt:lpstr>
      <vt:lpstr>CCD</vt:lpstr>
      <vt:lpstr>Slide 17</vt:lpstr>
      <vt:lpstr>Slide 18</vt:lpstr>
      <vt:lpstr>Slide 19</vt:lpstr>
      <vt:lpstr>Principle </vt:lpstr>
      <vt:lpstr>Slide 21</vt:lpstr>
      <vt:lpstr>Slide 22</vt:lpstr>
      <vt:lpstr>CCD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radiography</dc:title>
  <dc:creator>sasip</dc:creator>
  <cp:lastModifiedBy>sasipoorni@gmail.com</cp:lastModifiedBy>
  <cp:revision>26</cp:revision>
  <dcterms:created xsi:type="dcterms:W3CDTF">2006-08-16T00:00:00Z</dcterms:created>
  <dcterms:modified xsi:type="dcterms:W3CDTF">2020-05-15T10:23:13Z</dcterms:modified>
</cp:coreProperties>
</file>